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49" r:id="rId4"/>
    <p:sldMasterId id="2147484878" r:id="rId5"/>
    <p:sldMasterId id="2147484905" r:id="rId6"/>
    <p:sldMasterId id="2147484935" r:id="rId7"/>
    <p:sldMasterId id="2147483698" r:id="rId8"/>
    <p:sldMasterId id="2147484936" r:id="rId9"/>
  </p:sldMasterIdLst>
  <p:notesMasterIdLst>
    <p:notesMasterId r:id="rId67"/>
  </p:notesMasterIdLst>
  <p:handoutMasterIdLst>
    <p:handoutMasterId r:id="rId68"/>
  </p:handoutMasterIdLst>
  <p:sldIdLst>
    <p:sldId id="256" r:id="rId10"/>
    <p:sldId id="3840" r:id="rId11"/>
    <p:sldId id="3841" r:id="rId12"/>
    <p:sldId id="3920" r:id="rId13"/>
    <p:sldId id="4382" r:id="rId14"/>
    <p:sldId id="4393" r:id="rId15"/>
    <p:sldId id="4387" r:id="rId16"/>
    <p:sldId id="4383" r:id="rId17"/>
    <p:sldId id="4439" r:id="rId18"/>
    <p:sldId id="4388" r:id="rId19"/>
    <p:sldId id="4384" r:id="rId20"/>
    <p:sldId id="4385" r:id="rId21"/>
    <p:sldId id="4394" r:id="rId22"/>
    <p:sldId id="4392" r:id="rId23"/>
    <p:sldId id="4441" r:id="rId24"/>
    <p:sldId id="4390" r:id="rId25"/>
    <p:sldId id="3602" r:id="rId26"/>
    <p:sldId id="4440" r:id="rId27"/>
    <p:sldId id="258" r:id="rId28"/>
    <p:sldId id="267" r:id="rId29"/>
    <p:sldId id="264" r:id="rId30"/>
    <p:sldId id="4395" r:id="rId31"/>
    <p:sldId id="4454" r:id="rId32"/>
    <p:sldId id="4450" r:id="rId33"/>
    <p:sldId id="4455" r:id="rId34"/>
    <p:sldId id="3797" r:id="rId35"/>
    <p:sldId id="4458" r:id="rId36"/>
    <p:sldId id="4408" r:id="rId37"/>
    <p:sldId id="4400" r:id="rId38"/>
    <p:sldId id="4396" r:id="rId39"/>
    <p:sldId id="4399" r:id="rId40"/>
    <p:sldId id="4411" r:id="rId41"/>
    <p:sldId id="4412" r:id="rId42"/>
    <p:sldId id="4434" r:id="rId43"/>
    <p:sldId id="4416" r:id="rId44"/>
    <p:sldId id="4417" r:id="rId45"/>
    <p:sldId id="4420" r:id="rId46"/>
    <p:sldId id="4422" r:id="rId47"/>
    <p:sldId id="4423" r:id="rId48"/>
    <p:sldId id="4431" r:id="rId49"/>
    <p:sldId id="4437" r:id="rId50"/>
    <p:sldId id="4430" r:id="rId51"/>
    <p:sldId id="4436" r:id="rId52"/>
    <p:sldId id="4427" r:id="rId53"/>
    <p:sldId id="4406" r:id="rId54"/>
    <p:sldId id="4435" r:id="rId55"/>
    <p:sldId id="4448" r:id="rId56"/>
    <p:sldId id="4405" r:id="rId57"/>
    <p:sldId id="3919" r:id="rId58"/>
    <p:sldId id="439" r:id="rId59"/>
    <p:sldId id="4442" r:id="rId60"/>
    <p:sldId id="4443" r:id="rId61"/>
    <p:sldId id="4444" r:id="rId62"/>
    <p:sldId id="4457" r:id="rId63"/>
    <p:sldId id="441" r:id="rId64"/>
    <p:sldId id="4445" r:id="rId65"/>
    <p:sldId id="4446" r:id="rId6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00" userDrawn="1">
          <p15:clr>
            <a:srgbClr val="A4A3A4"/>
          </p15:clr>
        </p15:guide>
        <p15:guide id="2" pos="748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2A8827-94F8-E37D-497F-A0A8B8C81114}" name="Renee Luque" initials="RL" userId="S::rluque@cffutures.net::24b01a1d-1c91-492f-b0ec-f8dd3574c772" providerId="AD"/>
  <p188:author id="{A456C594-6D7E-773C-FAB4-E16C87483396}" name="Carlee Peterson" initials="CP" userId="S::cpeterson@cffutures.net::3bec69d1-c966-4e26-8ffe-3a127ac45e11" providerId="AD"/>
  <p188:author id="{CDEB5B9B-967A-36CD-081C-65149B39496B}" name="Nancy Hansen" initials="NH" userId="S::nhansen@cffutures.net::d9975185-0e82-4ed8-a081-bc8ef253a5b1" providerId="AD"/>
  <p188:author id="{BAA08EDA-AA36-0722-9AAD-DCB18AEF616B}" name="Isis Greenspan" initials="IG" userId="S::Igreenspan@cffutures.net::464bb143-1349-4605-a567-29b98f388ff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Lexi Allison" initials="LA" lastIdx="1" clrIdx="6">
    <p:extLst>
      <p:ext uri="{19B8F6BF-5375-455C-9EA6-DF929625EA0E}">
        <p15:presenceInfo xmlns:p15="http://schemas.microsoft.com/office/powerpoint/2012/main" userId="S-1-5-21-842925246-492894223-1343024091-7164" providerId="AD"/>
      </p:ext>
    </p:extLst>
  </p:cmAuthor>
  <p:cmAuthor id="1" name="Kimberly Stevens" initials="KS" lastIdx="54" clrIdx="0">
    <p:extLst>
      <p:ext uri="{19B8F6BF-5375-455C-9EA6-DF929625EA0E}">
        <p15:presenceInfo xmlns:p15="http://schemas.microsoft.com/office/powerpoint/2012/main" userId="S-1-5-21-842925246-492894223-1343024091-7172" providerId="AD"/>
      </p:ext>
    </p:extLst>
  </p:cmAuthor>
  <p:cmAuthor id="8" name="Dupree, Margaret" initials="DM" lastIdx="7" clrIdx="7">
    <p:extLst>
      <p:ext uri="{19B8F6BF-5375-455C-9EA6-DF929625EA0E}">
        <p15:presenceInfo xmlns:p15="http://schemas.microsoft.com/office/powerpoint/2012/main" userId="S-1-5-21-2338163137-2684688362-157462135-92954" providerId="AD"/>
      </p:ext>
    </p:extLst>
  </p:cmAuthor>
  <p:cmAuthor id="2" name="Amanda Kellerman" initials="AK" lastIdx="18" clrIdx="1">
    <p:extLst>
      <p:ext uri="{19B8F6BF-5375-455C-9EA6-DF929625EA0E}">
        <p15:presenceInfo xmlns:p15="http://schemas.microsoft.com/office/powerpoint/2012/main" userId="S-1-5-21-842925246-492894223-1343024091-6259" providerId="AD"/>
      </p:ext>
    </p:extLst>
  </p:cmAuthor>
  <p:cmAuthor id="3" name="Jennifer Sanghera" initials="JS" lastIdx="9" clrIdx="2">
    <p:extLst>
      <p:ext uri="{19B8F6BF-5375-455C-9EA6-DF929625EA0E}">
        <p15:presenceInfo xmlns:p15="http://schemas.microsoft.com/office/powerpoint/2012/main" userId="S-1-5-21-842925246-492894223-1343024091-7192" providerId="AD"/>
      </p:ext>
    </p:extLst>
  </p:cmAuthor>
  <p:cmAuthor id="4" name="katie Ryan" initials="kR" lastIdx="18" clrIdx="3">
    <p:extLst>
      <p:ext uri="{19B8F6BF-5375-455C-9EA6-DF929625EA0E}">
        <p15:presenceInfo xmlns:p15="http://schemas.microsoft.com/office/powerpoint/2012/main" userId="S-1-5-21-842925246-492894223-1343024091-6824" providerId="AD"/>
      </p:ext>
    </p:extLst>
  </p:cmAuthor>
  <p:cmAuthor id="5" name="Sarah O'Rourke" initials="SO" lastIdx="89" clrIdx="4">
    <p:extLst>
      <p:ext uri="{19B8F6BF-5375-455C-9EA6-DF929625EA0E}">
        <p15:presenceInfo xmlns:p15="http://schemas.microsoft.com/office/powerpoint/2012/main" userId="S-1-5-21-842925246-492894223-1343024091-7151" providerId="AD"/>
      </p:ext>
    </p:extLst>
  </p:cmAuthor>
  <p:cmAuthor id="6" name="Andrew Scott" initials="AS" lastIdx="25" clrIdx="5">
    <p:extLst>
      <p:ext uri="{19B8F6BF-5375-455C-9EA6-DF929625EA0E}">
        <p15:presenceInfo xmlns:p15="http://schemas.microsoft.com/office/powerpoint/2012/main" userId="S-1-5-21-842925246-492894223-1343024091-71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6B91"/>
    <a:srgbClr val="4F757D"/>
    <a:srgbClr val="FFFFFF"/>
    <a:srgbClr val="1C3D54"/>
    <a:srgbClr val="204762"/>
    <a:srgbClr val="E6F4F3"/>
    <a:srgbClr val="2A5E7E"/>
    <a:srgbClr val="CD6DB4"/>
    <a:srgbClr val="0F4162"/>
    <a:srgbClr val="E0EB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guide orient="horz" pos="4200"/>
        <p:guide pos="748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4.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ee Peterson" userId="S::cpeterson@cffutures.net::3bec69d1-c966-4e26-8ffe-3a127ac45e11" providerId="AD" clId="Web-{EF5AD3ED-3183-C940-885F-056369E32EB4}"/>
    <pc:docChg chg="mod modSld">
      <pc:chgData name="Carlee Peterson" userId="S::cpeterson@cffutures.net::3bec69d1-c966-4e26-8ffe-3a127ac45e11" providerId="AD" clId="Web-{EF5AD3ED-3183-C940-885F-056369E32EB4}" dt="2023-07-27T23:16:45.505" v="49"/>
      <pc:docMkLst>
        <pc:docMk/>
      </pc:docMkLst>
      <pc:sldChg chg="modCm modNotes">
        <pc:chgData name="Carlee Peterson" userId="S::cpeterson@cffutures.net::3bec69d1-c966-4e26-8ffe-3a127ac45e11" providerId="AD" clId="Web-{EF5AD3ED-3183-C940-885F-056369E32EB4}" dt="2023-07-27T23:16:45.505" v="49"/>
        <pc:sldMkLst>
          <pc:docMk/>
          <pc:sldMk cId="3126383632" sldId="3796"/>
        </pc:sldMkLst>
        <pc:extLst>
          <p:ext xmlns:p="http://schemas.openxmlformats.org/presentationml/2006/main" uri="{D6D511B9-2390-475A-947B-AFAB55BFBCF1}">
            <pc226:cmChg xmlns:pc226="http://schemas.microsoft.com/office/powerpoint/2022/06/main/command" chg="">
              <pc226:chgData name="Carlee Peterson" userId="S::cpeterson@cffutures.net::3bec69d1-c966-4e26-8ffe-3a127ac45e11" providerId="AD" clId="Web-{EF5AD3ED-3183-C940-885F-056369E32EB4}" dt="2023-07-27T23:16:45.286" v="48"/>
              <pc2:cmMkLst xmlns:pc2="http://schemas.microsoft.com/office/powerpoint/2019/9/main/command">
                <pc:docMk/>
                <pc:sldMk cId="3126383632" sldId="3796"/>
                <pc2:cmMk id="{62F380F1-3B88-4CEB-B244-2BF43E43B8B7}"/>
              </pc2:cmMkLst>
              <pc226:cmRplyChg chg="add">
                <pc226:chgData name="Carlee Peterson" userId="S::cpeterson@cffutures.net::3bec69d1-c966-4e26-8ffe-3a127ac45e11" providerId="AD" clId="Web-{EF5AD3ED-3183-C940-885F-056369E32EB4}" dt="2023-07-27T23:16:45.286" v="48"/>
                <pc2:cmRplyMkLst xmlns:pc2="http://schemas.microsoft.com/office/powerpoint/2019/9/main/command">
                  <pc:docMk/>
                  <pc:sldMk cId="3126383632" sldId="3796"/>
                  <pc2:cmMk id="{62F380F1-3B88-4CEB-B244-2BF43E43B8B7}"/>
                  <pc2:cmRplyMk id="{2BF737A7-35C3-48D2-A644-EB23A3E44657}"/>
                </pc2:cmRplyMkLst>
              </pc226:cmRplyChg>
            </pc226:cmChg>
          </p:ext>
        </pc:extLst>
      </pc:sldChg>
    </pc:docChg>
  </pc:docChgLst>
  <pc:docChgLst>
    <pc:chgData name="Carlee Peterson" userId="S::cpeterson@cffutures.net::3bec69d1-c966-4e26-8ffe-3a127ac45e11" providerId="AD" clId="Web-{C7DFBE36-DCF2-289B-6534-BB7195F35BD7}"/>
    <pc:docChg chg="addSld modSld">
      <pc:chgData name="Carlee Peterson" userId="S::cpeterson@cffutures.net::3bec69d1-c966-4e26-8ffe-3a127ac45e11" providerId="AD" clId="Web-{C7DFBE36-DCF2-289B-6534-BB7195F35BD7}" dt="2023-07-27T23:42:46.182" v="99" actId="20577"/>
      <pc:docMkLst>
        <pc:docMk/>
      </pc:docMkLst>
      <pc:sldChg chg="modSp">
        <pc:chgData name="Carlee Peterson" userId="S::cpeterson@cffutures.net::3bec69d1-c966-4e26-8ffe-3a127ac45e11" providerId="AD" clId="Web-{C7DFBE36-DCF2-289B-6534-BB7195F35BD7}" dt="2023-07-27T23:41:00.052" v="81" actId="20577"/>
        <pc:sldMkLst>
          <pc:docMk/>
          <pc:sldMk cId="3152658985" sldId="440"/>
        </pc:sldMkLst>
        <pc:spChg chg="mod">
          <ac:chgData name="Carlee Peterson" userId="S::cpeterson@cffutures.net::3bec69d1-c966-4e26-8ffe-3a127ac45e11" providerId="AD" clId="Web-{C7DFBE36-DCF2-289B-6534-BB7195F35BD7}" dt="2023-07-27T23:41:00.052" v="81" actId="20577"/>
          <ac:spMkLst>
            <pc:docMk/>
            <pc:sldMk cId="3152658985" sldId="440"/>
            <ac:spMk id="4" creationId="{00000000-0000-0000-0000-000000000000}"/>
          </ac:spMkLst>
        </pc:spChg>
      </pc:sldChg>
      <pc:sldChg chg="modSp">
        <pc:chgData name="Carlee Peterson" userId="S::cpeterson@cffutures.net::3bec69d1-c966-4e26-8ffe-3a127ac45e11" providerId="AD" clId="Web-{C7DFBE36-DCF2-289B-6534-BB7195F35BD7}" dt="2023-07-27T23:41:15.146" v="85" actId="20577"/>
        <pc:sldMkLst>
          <pc:docMk/>
          <pc:sldMk cId="2956064418" sldId="474"/>
        </pc:sldMkLst>
        <pc:spChg chg="mod">
          <ac:chgData name="Carlee Peterson" userId="S::cpeterson@cffutures.net::3bec69d1-c966-4e26-8ffe-3a127ac45e11" providerId="AD" clId="Web-{C7DFBE36-DCF2-289B-6534-BB7195F35BD7}" dt="2023-07-27T23:41:15.146" v="85" actId="20577"/>
          <ac:spMkLst>
            <pc:docMk/>
            <pc:sldMk cId="2956064418" sldId="474"/>
            <ac:spMk id="4" creationId="{00000000-0000-0000-0000-000000000000}"/>
          </ac:spMkLst>
        </pc:spChg>
      </pc:sldChg>
      <pc:sldChg chg="modSp">
        <pc:chgData name="Carlee Peterson" userId="S::cpeterson@cffutures.net::3bec69d1-c966-4e26-8ffe-3a127ac45e11" providerId="AD" clId="Web-{C7DFBE36-DCF2-289B-6534-BB7195F35BD7}" dt="2023-07-27T23:41:31.381" v="89" actId="20577"/>
        <pc:sldMkLst>
          <pc:docMk/>
          <pc:sldMk cId="3934432829" sldId="477"/>
        </pc:sldMkLst>
        <pc:spChg chg="mod">
          <ac:chgData name="Carlee Peterson" userId="S::cpeterson@cffutures.net::3bec69d1-c966-4e26-8ffe-3a127ac45e11" providerId="AD" clId="Web-{C7DFBE36-DCF2-289B-6534-BB7195F35BD7}" dt="2023-07-27T23:41:31.381" v="89" actId="20577"/>
          <ac:spMkLst>
            <pc:docMk/>
            <pc:sldMk cId="3934432829" sldId="477"/>
            <ac:spMk id="4" creationId="{00000000-0000-0000-0000-000000000000}"/>
          </ac:spMkLst>
        </pc:spChg>
      </pc:sldChg>
      <pc:sldChg chg="modCm modNotes">
        <pc:chgData name="Carlee Peterson" userId="S::cpeterson@cffutures.net::3bec69d1-c966-4e26-8ffe-3a127ac45e11" providerId="AD" clId="Web-{C7DFBE36-DCF2-289B-6534-BB7195F35BD7}" dt="2023-07-27T23:36:40.428" v="41"/>
        <pc:sldMkLst>
          <pc:docMk/>
          <pc:sldMk cId="4182774251" sldId="3609"/>
        </pc:sldMkLst>
        <pc:extLst>
          <p:ext xmlns:p="http://schemas.openxmlformats.org/presentationml/2006/main" uri="{D6D511B9-2390-475A-947B-AFAB55BFBCF1}">
            <pc226:cmChg xmlns:pc226="http://schemas.microsoft.com/office/powerpoint/2022/06/main/command" chg="">
              <pc226:chgData name="Carlee Peterson" userId="S::cpeterson@cffutures.net::3bec69d1-c966-4e26-8ffe-3a127ac45e11" providerId="AD" clId="Web-{C7DFBE36-DCF2-289B-6534-BB7195F35BD7}" dt="2023-07-27T23:36:40.428" v="41"/>
              <pc2:cmMkLst xmlns:pc2="http://schemas.microsoft.com/office/powerpoint/2019/9/main/command">
                <pc:docMk/>
                <pc:sldMk cId="4182774251" sldId="3609"/>
                <pc2:cmMk id="{70ACA030-5929-4A47-A155-E76BEC68B908}"/>
              </pc2:cmMkLst>
              <pc226:cmRplyChg chg="add">
                <pc226:chgData name="Carlee Peterson" userId="S::cpeterson@cffutures.net::3bec69d1-c966-4e26-8ffe-3a127ac45e11" providerId="AD" clId="Web-{C7DFBE36-DCF2-289B-6534-BB7195F35BD7}" dt="2023-07-27T23:36:40.428" v="41"/>
                <pc2:cmRplyMkLst xmlns:pc2="http://schemas.microsoft.com/office/powerpoint/2019/9/main/command">
                  <pc:docMk/>
                  <pc:sldMk cId="4182774251" sldId="3609"/>
                  <pc2:cmMk id="{70ACA030-5929-4A47-A155-E76BEC68B908}"/>
                  <pc2:cmRplyMk id="{88583292-6BC7-4D87-8A9F-4CDE8874054C}"/>
                </pc2:cmRplyMkLst>
              </pc226:cmRplyChg>
            </pc226:cmChg>
          </p:ext>
        </pc:extLst>
      </pc:sldChg>
      <pc:sldChg chg="modCm modNotes">
        <pc:chgData name="Carlee Peterson" userId="S::cpeterson@cffutures.net::3bec69d1-c966-4e26-8ffe-3a127ac45e11" providerId="AD" clId="Web-{C7DFBE36-DCF2-289B-6534-BB7195F35BD7}" dt="2023-07-27T23:36:19.895" v="40"/>
        <pc:sldMkLst>
          <pc:docMk/>
          <pc:sldMk cId="1473252345" sldId="3838"/>
        </pc:sldMkLst>
        <pc:extLst>
          <p:ext xmlns:p="http://schemas.openxmlformats.org/presentationml/2006/main" uri="{D6D511B9-2390-475A-947B-AFAB55BFBCF1}">
            <pc226:cmChg xmlns:pc226="http://schemas.microsoft.com/office/powerpoint/2022/06/main/command" chg="">
              <pc226:chgData name="Carlee Peterson" userId="S::cpeterson@cffutures.net::3bec69d1-c966-4e26-8ffe-3a127ac45e11" providerId="AD" clId="Web-{C7DFBE36-DCF2-289B-6534-BB7195F35BD7}" dt="2023-07-27T23:36:19.895" v="40"/>
              <pc2:cmMkLst xmlns:pc2="http://schemas.microsoft.com/office/powerpoint/2019/9/main/command">
                <pc:docMk/>
                <pc:sldMk cId="1473252345" sldId="3838"/>
                <pc2:cmMk id="{A2244723-CAE3-48A3-BC4E-F0E45E149528}"/>
              </pc2:cmMkLst>
              <pc226:cmRplyChg chg="add">
                <pc226:chgData name="Carlee Peterson" userId="S::cpeterson@cffutures.net::3bec69d1-c966-4e26-8ffe-3a127ac45e11" providerId="AD" clId="Web-{C7DFBE36-DCF2-289B-6534-BB7195F35BD7}" dt="2023-07-27T23:36:19.895" v="40"/>
                <pc2:cmRplyMkLst xmlns:pc2="http://schemas.microsoft.com/office/powerpoint/2019/9/main/command">
                  <pc:docMk/>
                  <pc:sldMk cId="1473252345" sldId="3838"/>
                  <pc2:cmMk id="{A2244723-CAE3-48A3-BC4E-F0E45E149528}"/>
                  <pc2:cmRplyMk id="{75F2F4FB-6007-4BEB-B3EC-425BF6A7B6EA}"/>
                </pc2:cmRplyMkLst>
              </pc226:cmRplyChg>
            </pc226:cmChg>
          </p:ext>
        </pc:extLst>
      </pc:sldChg>
      <pc:sldChg chg="modSp new">
        <pc:chgData name="Carlee Peterson" userId="S::cpeterson@cffutures.net::3bec69d1-c966-4e26-8ffe-3a127ac45e11" providerId="AD" clId="Web-{C7DFBE36-DCF2-289B-6534-BB7195F35BD7}" dt="2023-07-27T23:42:46.182" v="99" actId="20577"/>
        <pc:sldMkLst>
          <pc:docMk/>
          <pc:sldMk cId="3199754994" sldId="3839"/>
        </pc:sldMkLst>
        <pc:spChg chg="mod">
          <ac:chgData name="Carlee Peterson" userId="S::cpeterson@cffutures.net::3bec69d1-c966-4e26-8ffe-3a127ac45e11" providerId="AD" clId="Web-{C7DFBE36-DCF2-289B-6534-BB7195F35BD7}" dt="2023-07-27T23:42:46.182" v="99" actId="20577"/>
          <ac:spMkLst>
            <pc:docMk/>
            <pc:sldMk cId="3199754994" sldId="3839"/>
            <ac:spMk id="2" creationId="{F3586473-F243-7DD8-D27B-183129D7D8AD}"/>
          </ac:spMkLst>
        </pc:spChg>
        <pc:spChg chg="mod">
          <ac:chgData name="Carlee Peterson" userId="S::cpeterson@cffutures.net::3bec69d1-c966-4e26-8ffe-3a127ac45e11" providerId="AD" clId="Web-{C7DFBE36-DCF2-289B-6534-BB7195F35BD7}" dt="2023-07-27T23:40:34.488" v="77" actId="20577"/>
          <ac:spMkLst>
            <pc:docMk/>
            <pc:sldMk cId="3199754994" sldId="3839"/>
            <ac:spMk id="3" creationId="{E1790F7F-A5B5-0621-B304-C0421EE3ED81}"/>
          </ac:spMkLst>
        </pc:spChg>
      </pc:sldChg>
    </pc:docChg>
  </pc:docChgLst>
  <pc:docChgLst>
    <pc:chgData name="Nancy Hansen" userId="S::nhansen@cffutures.net::d9975185-0e82-4ed8-a081-bc8ef253a5b1" providerId="AD" clId="Web-{76798139-E8F5-08D2-D6C0-E6A0BFAD1F2A}"/>
    <pc:docChg chg="">
      <pc:chgData name="Nancy Hansen" userId="S::nhansen@cffutures.net::d9975185-0e82-4ed8-a081-bc8ef253a5b1" providerId="AD" clId="Web-{76798139-E8F5-08D2-D6C0-E6A0BFAD1F2A}" dt="2023-07-15T15:17:13.857" v="0"/>
      <pc:docMkLst>
        <pc:docMk/>
      </pc:docMkLst>
      <pc:sldChg chg="modCm">
        <pc:chgData name="Nancy Hansen" userId="S::nhansen@cffutures.net::d9975185-0e82-4ed8-a081-bc8ef253a5b1" providerId="AD" clId="Web-{76798139-E8F5-08D2-D6C0-E6A0BFAD1F2A}" dt="2023-07-15T15:17:13.857" v="0"/>
        <pc:sldMkLst>
          <pc:docMk/>
          <pc:sldMk cId="3126383632" sldId="3796"/>
        </pc:sldMkLst>
        <pc:extLst>
          <p:ext xmlns:p="http://schemas.openxmlformats.org/presentationml/2006/main" uri="{D6D511B9-2390-475A-947B-AFAB55BFBCF1}">
            <pc226:cmChg xmlns:pc226="http://schemas.microsoft.com/office/powerpoint/2022/06/main/command" chg="">
              <pc226:chgData name="Nancy Hansen" userId="S::nhansen@cffutures.net::d9975185-0e82-4ed8-a081-bc8ef253a5b1" providerId="AD" clId="Web-{76798139-E8F5-08D2-D6C0-E6A0BFAD1F2A}" dt="2023-07-15T15:17:13.857" v="0"/>
              <pc2:cmMkLst xmlns:pc2="http://schemas.microsoft.com/office/powerpoint/2019/9/main/command">
                <pc:docMk/>
                <pc:sldMk cId="3126383632" sldId="3796"/>
                <pc2:cmMk id="{654EDC76-D461-4D57-AC74-0643695107D9}"/>
              </pc2:cmMkLst>
              <pc226:cmRplyChg chg="add">
                <pc226:chgData name="Nancy Hansen" userId="S::nhansen@cffutures.net::d9975185-0e82-4ed8-a081-bc8ef253a5b1" providerId="AD" clId="Web-{76798139-E8F5-08D2-D6C0-E6A0BFAD1F2A}" dt="2023-07-15T15:17:13.857" v="0"/>
                <pc2:cmRplyMkLst xmlns:pc2="http://schemas.microsoft.com/office/powerpoint/2019/9/main/command">
                  <pc:docMk/>
                  <pc:sldMk cId="3126383632" sldId="3796"/>
                  <pc2:cmMk id="{654EDC76-D461-4D57-AC74-0643695107D9}"/>
                  <pc2:cmRplyMk id="{57F37405-F0C8-44E0-85DB-EF47A9D1F573}"/>
                </pc2:cmRplyMkLst>
              </pc226:cmRplyChg>
            </pc226:cmChg>
          </p:ext>
        </pc:extLst>
      </pc:sldChg>
    </pc:docChg>
  </pc:docChgLst>
  <pc:docChgLst>
    <pc:chgData name="Carlee Peterson" userId="S::cpeterson@cffutures.net::3bec69d1-c966-4e26-8ffe-3a127ac45e11" providerId="AD" clId="Web-{816A1C45-8E0C-5FF8-36B2-0A96B58FBF8D}"/>
    <pc:docChg chg="modSld">
      <pc:chgData name="Carlee Peterson" userId="S::cpeterson@cffutures.net::3bec69d1-c966-4e26-8ffe-3a127ac45e11" providerId="AD" clId="Web-{816A1C45-8E0C-5FF8-36B2-0A96B58FBF8D}" dt="2023-07-28T20:54:11.548" v="7"/>
      <pc:docMkLst>
        <pc:docMk/>
      </pc:docMkLst>
      <pc:sldChg chg="modSp modCm">
        <pc:chgData name="Carlee Peterson" userId="S::cpeterson@cffutures.net::3bec69d1-c966-4e26-8ffe-3a127ac45e11" providerId="AD" clId="Web-{816A1C45-8E0C-5FF8-36B2-0A96B58FBF8D}" dt="2023-07-28T20:54:11.548" v="7"/>
        <pc:sldMkLst>
          <pc:docMk/>
          <pc:sldMk cId="3126383632" sldId="3796"/>
        </pc:sldMkLst>
        <pc:spChg chg="mod">
          <ac:chgData name="Carlee Peterson" userId="S::cpeterson@cffutures.net::3bec69d1-c966-4e26-8ffe-3a127ac45e11" providerId="AD" clId="Web-{816A1C45-8E0C-5FF8-36B2-0A96B58FBF8D}" dt="2023-07-28T20:54:01.423" v="6" actId="20577"/>
          <ac:spMkLst>
            <pc:docMk/>
            <pc:sldMk cId="3126383632" sldId="3796"/>
            <ac:spMk id="25" creationId="{49590B67-F2C4-0392-2B04-E87DD43315A7}"/>
          </ac:spMkLst>
        </pc:spChg>
        <pc:extLst>
          <p:ext xmlns:p="http://schemas.openxmlformats.org/presentationml/2006/main" uri="{D6D511B9-2390-475A-947B-AFAB55BFBCF1}">
            <pc226:cmChg xmlns:pc226="http://schemas.microsoft.com/office/powerpoint/2022/06/main/command" chg="mod modRxn">
              <pc226:chgData name="Carlee Peterson" userId="S::cpeterson@cffutures.net::3bec69d1-c966-4e26-8ffe-3a127ac45e11" providerId="AD" clId="Web-{816A1C45-8E0C-5FF8-36B2-0A96B58FBF8D}" dt="2023-07-28T20:54:11.548" v="7"/>
              <pc2:cmMkLst xmlns:pc2="http://schemas.microsoft.com/office/powerpoint/2019/9/main/command">
                <pc:docMk/>
                <pc:sldMk cId="3126383632" sldId="3796"/>
                <pc2:cmMk id="{212878BD-2BC2-43B7-B9A1-43E3D55672B3}"/>
              </pc2:cmMkLst>
              <pc226:cmRplyChg chg="add">
                <pc226:chgData name="Carlee Peterson" userId="S::cpeterson@cffutures.net::3bec69d1-c966-4e26-8ffe-3a127ac45e11" providerId="AD" clId="Web-{816A1C45-8E0C-5FF8-36B2-0A96B58FBF8D}" dt="2023-07-28T20:53:51.876" v="4"/>
                <pc2:cmRplyMkLst xmlns:pc2="http://schemas.microsoft.com/office/powerpoint/2019/9/main/command">
                  <pc:docMk/>
                  <pc:sldMk cId="3126383632" sldId="3796"/>
                  <pc2:cmMk id="{212878BD-2BC2-43B7-B9A1-43E3D55672B3}"/>
                  <pc2:cmRplyMk id="{87B4223C-8D9F-4C3B-A123-6A2851007B22}"/>
                </pc2:cmRplyMkLst>
              </pc226:cmRplyChg>
            </pc226:cmChg>
          </p:ext>
        </pc:extLst>
      </pc:sldChg>
    </pc:docChg>
  </pc:docChgLst>
  <pc:docChgLst>
    <pc:chgData name="Nancy Hansen" userId="S::nhansen@cffutures.net::d9975185-0e82-4ed8-a081-bc8ef253a5b1" providerId="AD" clId="Web-{907484E9-CC62-4A73-85D0-AA98A196C4F6}"/>
    <pc:docChg chg="">
      <pc:chgData name="Nancy Hansen" userId="S::nhansen@cffutures.net::d9975185-0e82-4ed8-a081-bc8ef253a5b1" providerId="AD" clId="Web-{907484E9-CC62-4A73-85D0-AA98A196C4F6}" dt="2024-04-23T15:17:05.053" v="0"/>
      <pc:docMkLst>
        <pc:docMk/>
      </pc:docMkLst>
      <pc:sldChg chg="modCm">
        <pc:chgData name="Nancy Hansen" userId="S::nhansen@cffutures.net::d9975185-0e82-4ed8-a081-bc8ef253a5b1" providerId="AD" clId="Web-{907484E9-CC62-4A73-85D0-AA98A196C4F6}" dt="2024-04-23T15:17:05.053" v="0"/>
        <pc:sldMkLst>
          <pc:docMk/>
          <pc:sldMk cId="773732006" sldId="4436"/>
        </pc:sldMkLst>
        <pc:extLst>
          <p:ext xmlns:p="http://schemas.openxmlformats.org/presentationml/2006/main" uri="{D6D511B9-2390-475A-947B-AFAB55BFBCF1}">
            <pc226:cmChg xmlns:pc226="http://schemas.microsoft.com/office/powerpoint/2022/06/main/command" chg="">
              <pc226:chgData name="Nancy Hansen" userId="S::nhansen@cffutures.net::d9975185-0e82-4ed8-a081-bc8ef253a5b1" providerId="AD" clId="Web-{907484E9-CC62-4A73-85D0-AA98A196C4F6}" dt="2024-04-23T15:17:05.053" v="0"/>
              <pc2:cmMkLst xmlns:pc2="http://schemas.microsoft.com/office/powerpoint/2019/9/main/command">
                <pc:docMk/>
                <pc:sldMk cId="773732006" sldId="4436"/>
                <pc2:cmMk id="{07A94624-995D-4A98-9EED-164B40FDD4C3}"/>
              </pc2:cmMkLst>
              <pc226:cmRplyChg chg="add">
                <pc226:chgData name="Nancy Hansen" userId="S::nhansen@cffutures.net::d9975185-0e82-4ed8-a081-bc8ef253a5b1" providerId="AD" clId="Web-{907484E9-CC62-4A73-85D0-AA98A196C4F6}" dt="2024-04-23T15:17:05.053" v="0"/>
                <pc2:cmRplyMkLst xmlns:pc2="http://schemas.microsoft.com/office/powerpoint/2019/9/main/command">
                  <pc:docMk/>
                  <pc:sldMk cId="773732006" sldId="4436"/>
                  <pc2:cmMk id="{07A94624-995D-4A98-9EED-164B40FDD4C3}"/>
                  <pc2:cmRplyMk id="{B9DE8807-BC9D-420B-B485-9C8A1805C434}"/>
                </pc2:cmRplyMkLst>
              </pc226:cmRplyChg>
            </pc226:cmChg>
          </p:ext>
        </pc:extLst>
      </pc:sldChg>
    </pc:docChg>
  </pc:docChgLst>
  <pc:docChgLst>
    <pc:chgData name="Darron Petit" userId="fa1b50a9-2e46-4990-9854-aef413bde390" providerId="ADAL" clId="{3BAA0D92-2F7F-4E39-A39C-F711B45BCF3D}"/>
    <pc:docChg chg="undo custSel modSld">
      <pc:chgData name="Darron Petit" userId="fa1b50a9-2e46-4990-9854-aef413bde390" providerId="ADAL" clId="{3BAA0D92-2F7F-4E39-A39C-F711B45BCF3D}" dt="2024-04-23T17:49:21.668" v="5" actId="20577"/>
      <pc:docMkLst>
        <pc:docMk/>
      </pc:docMkLst>
      <pc:sldChg chg="modSp mod">
        <pc:chgData name="Darron Petit" userId="fa1b50a9-2e46-4990-9854-aef413bde390" providerId="ADAL" clId="{3BAA0D92-2F7F-4E39-A39C-F711B45BCF3D}" dt="2024-04-23T17:38:06.088" v="1" actId="1076"/>
        <pc:sldMkLst>
          <pc:docMk/>
          <pc:sldMk cId="3273794685" sldId="256"/>
        </pc:sldMkLst>
        <pc:picChg chg="mod">
          <ac:chgData name="Darron Petit" userId="fa1b50a9-2e46-4990-9854-aef413bde390" providerId="ADAL" clId="{3BAA0D92-2F7F-4E39-A39C-F711B45BCF3D}" dt="2024-04-23T17:38:06.088" v="1" actId="1076"/>
          <ac:picMkLst>
            <pc:docMk/>
            <pc:sldMk cId="3273794685" sldId="256"/>
            <ac:picMk id="9" creationId="{E5D406E6-7B44-A247-974F-D75307EF55C9}"/>
          </ac:picMkLst>
        </pc:picChg>
      </pc:sldChg>
      <pc:sldChg chg="modSp mod">
        <pc:chgData name="Darron Petit" userId="fa1b50a9-2e46-4990-9854-aef413bde390" providerId="ADAL" clId="{3BAA0D92-2F7F-4E39-A39C-F711B45BCF3D}" dt="2024-04-23T17:49:03.700" v="4" actId="114"/>
        <pc:sldMkLst>
          <pc:docMk/>
          <pc:sldMk cId="2277704163" sldId="4442"/>
        </pc:sldMkLst>
        <pc:spChg chg="mod">
          <ac:chgData name="Darron Petit" userId="fa1b50a9-2e46-4990-9854-aef413bde390" providerId="ADAL" clId="{3BAA0D92-2F7F-4E39-A39C-F711B45BCF3D}" dt="2024-04-23T17:49:03.700" v="4" actId="114"/>
          <ac:spMkLst>
            <pc:docMk/>
            <pc:sldMk cId="2277704163" sldId="4442"/>
            <ac:spMk id="4" creationId="{00000000-0000-0000-0000-000000000000}"/>
          </ac:spMkLst>
        </pc:spChg>
      </pc:sldChg>
      <pc:sldChg chg="modSp mod">
        <pc:chgData name="Darron Petit" userId="fa1b50a9-2e46-4990-9854-aef413bde390" providerId="ADAL" clId="{3BAA0D92-2F7F-4E39-A39C-F711B45BCF3D}" dt="2024-04-23T17:49:21.668" v="5" actId="20577"/>
        <pc:sldMkLst>
          <pc:docMk/>
          <pc:sldMk cId="686872491" sldId="4446"/>
        </pc:sldMkLst>
        <pc:spChg chg="mod">
          <ac:chgData name="Darron Petit" userId="fa1b50a9-2e46-4990-9854-aef413bde390" providerId="ADAL" clId="{3BAA0D92-2F7F-4E39-A39C-F711B45BCF3D}" dt="2024-04-23T17:49:21.668" v="5" actId="20577"/>
          <ac:spMkLst>
            <pc:docMk/>
            <pc:sldMk cId="686872491" sldId="4446"/>
            <ac:spMk id="4" creationId="{00000000-0000-0000-0000-000000000000}"/>
          </ac:spMkLst>
        </pc:spChg>
      </pc:sldChg>
    </pc:docChg>
  </pc:docChgLst>
  <pc:docChgLst>
    <pc:chgData name="Nancy Hansen" userId="S::nhansen@cffutures.net::d9975185-0e82-4ed8-a081-bc8ef253a5b1" providerId="AD" clId="Web-{66F819C6-FF47-25E9-614C-5F2B9EFE9F23}"/>
    <pc:docChg chg="">
      <pc:chgData name="Nancy Hansen" userId="S::nhansen@cffutures.net::d9975185-0e82-4ed8-a081-bc8ef253a5b1" providerId="AD" clId="Web-{66F819C6-FF47-25E9-614C-5F2B9EFE9F23}" dt="2023-07-27T22:24:02.655" v="0"/>
      <pc:docMkLst>
        <pc:docMk/>
      </pc:docMkLst>
      <pc:sldChg chg="modCm">
        <pc:chgData name="Nancy Hansen" userId="S::nhansen@cffutures.net::d9975185-0e82-4ed8-a081-bc8ef253a5b1" providerId="AD" clId="Web-{66F819C6-FF47-25E9-614C-5F2B9EFE9F23}" dt="2023-07-27T22:24:02.655" v="0"/>
        <pc:sldMkLst>
          <pc:docMk/>
          <pc:sldMk cId="3126383632" sldId="3796"/>
        </pc:sldMkLst>
        <pc:extLst>
          <p:ext xmlns:p="http://schemas.openxmlformats.org/presentationml/2006/main" uri="{D6D511B9-2390-475A-947B-AFAB55BFBCF1}">
            <pc226:cmChg xmlns:pc226="http://schemas.microsoft.com/office/powerpoint/2022/06/main/command" chg="">
              <pc226:chgData name="Nancy Hansen" userId="S::nhansen@cffutures.net::d9975185-0e82-4ed8-a081-bc8ef253a5b1" providerId="AD" clId="Web-{66F819C6-FF47-25E9-614C-5F2B9EFE9F23}" dt="2023-07-27T22:24:02.655" v="0"/>
              <pc2:cmMkLst xmlns:pc2="http://schemas.microsoft.com/office/powerpoint/2019/9/main/command">
                <pc:docMk/>
                <pc:sldMk cId="3126383632" sldId="3796"/>
                <pc2:cmMk id="{62F380F1-3B88-4CEB-B244-2BF43E43B8B7}"/>
              </pc2:cmMkLst>
              <pc226:cmRplyChg chg="add">
                <pc226:chgData name="Nancy Hansen" userId="S::nhansen@cffutures.net::d9975185-0e82-4ed8-a081-bc8ef253a5b1" providerId="AD" clId="Web-{66F819C6-FF47-25E9-614C-5F2B9EFE9F23}" dt="2023-07-27T22:24:02.655" v="0"/>
                <pc2:cmRplyMkLst xmlns:pc2="http://schemas.microsoft.com/office/powerpoint/2019/9/main/command">
                  <pc:docMk/>
                  <pc:sldMk cId="3126383632" sldId="3796"/>
                  <pc2:cmMk id="{62F380F1-3B88-4CEB-B244-2BF43E43B8B7}"/>
                  <pc2:cmRplyMk id="{7CAF9B93-E21F-488D-817B-8B2AE4BBDFB2}"/>
                </pc2:cmRplyMkLst>
              </pc226:cmRplyChg>
            </pc226:cmChg>
          </p:ext>
        </pc:extLst>
      </pc:sldChg>
    </pc:docChg>
  </pc:docChgLst>
  <pc:docChgLst>
    <pc:chgData name="Nancy Hansen" userId="d9975185-0e82-4ed8-a081-bc8ef253a5b1" providerId="ADAL" clId="{5B5405A8-95C8-4C36-97F1-206E5936B343}"/>
    <pc:docChg chg="">
      <pc:chgData name="Nancy Hansen" userId="d9975185-0e82-4ed8-a081-bc8ef253a5b1" providerId="ADAL" clId="{5B5405A8-95C8-4C36-97F1-206E5936B343}" dt="2024-04-23T14:36:27.548" v="0"/>
      <pc:docMkLst>
        <pc:docMk/>
      </pc:docMkLst>
      <pc:sldChg chg="addCm">
        <pc:chgData name="Nancy Hansen" userId="d9975185-0e82-4ed8-a081-bc8ef253a5b1" providerId="ADAL" clId="{5B5405A8-95C8-4C36-97F1-206E5936B343}" dt="2024-04-23T14:36:27.548" v="0"/>
        <pc:sldMkLst>
          <pc:docMk/>
          <pc:sldMk cId="773732006" sldId="4436"/>
        </pc:sldMkLst>
        <pc:extLst>
          <p:ext xmlns:p="http://schemas.openxmlformats.org/presentationml/2006/main" uri="{D6D511B9-2390-475A-947B-AFAB55BFBCF1}">
            <pc226:cmChg xmlns:pc226="http://schemas.microsoft.com/office/powerpoint/2022/06/main/command" chg="add">
              <pc226:chgData name="Nancy Hansen" userId="d9975185-0e82-4ed8-a081-bc8ef253a5b1" providerId="ADAL" clId="{5B5405A8-95C8-4C36-97F1-206E5936B343}" dt="2024-04-23T14:36:27.548" v="0"/>
              <pc2:cmMkLst xmlns:pc2="http://schemas.microsoft.com/office/powerpoint/2019/9/main/command">
                <pc:docMk/>
                <pc:sldMk cId="773732006" sldId="4436"/>
                <pc2:cmMk id="{07A94624-995D-4A98-9EED-164B40FDD4C3}"/>
              </pc2:cmMkLst>
            </pc226:cmChg>
          </p:ext>
        </pc:extLst>
      </pc:sldChg>
    </pc:docChg>
  </pc:docChgLst>
  <pc:docChgLst>
    <pc:chgData name="Renee Luque" userId="24b01a1d-1c91-492f-b0ec-f8dd3574c772" providerId="ADAL" clId="{559BD6BC-322B-42B2-BF49-7224D108F634}"/>
    <pc:docChg chg="custSel modSld">
      <pc:chgData name="Renee Luque" userId="24b01a1d-1c91-492f-b0ec-f8dd3574c772" providerId="ADAL" clId="{559BD6BC-322B-42B2-BF49-7224D108F634}" dt="2023-09-05T17:25:32.115" v="5" actId="20577"/>
      <pc:docMkLst>
        <pc:docMk/>
      </pc:docMkLst>
      <pc:sldChg chg="modNotesTx">
        <pc:chgData name="Renee Luque" userId="24b01a1d-1c91-492f-b0ec-f8dd3574c772" providerId="ADAL" clId="{559BD6BC-322B-42B2-BF49-7224D108F634}" dt="2023-09-05T17:25:32.115" v="5" actId="20577"/>
        <pc:sldMkLst>
          <pc:docMk/>
          <pc:sldMk cId="1905200712" sldId="3611"/>
        </pc:sldMkLst>
      </pc:sldChg>
    </pc:docChg>
  </pc:docChgLst>
  <pc:docChgLst>
    <pc:chgData name="Kristina Killen" userId="ab538a8b-dc13-4384-84c4-31bdf5afad4a" providerId="ADAL" clId="{BA7CF305-9F19-4C43-9A89-273458E0AFF9}"/>
    <pc:docChg chg="delSld modSld">
      <pc:chgData name="Kristina Killen" userId="ab538a8b-dc13-4384-84c4-31bdf5afad4a" providerId="ADAL" clId="{BA7CF305-9F19-4C43-9A89-273458E0AFF9}" dt="2023-08-25T16:26:59.755" v="5"/>
      <pc:docMkLst>
        <pc:docMk/>
      </pc:docMkLst>
      <pc:sldChg chg="del">
        <pc:chgData name="Kristina Killen" userId="ab538a8b-dc13-4384-84c4-31bdf5afad4a" providerId="ADAL" clId="{BA7CF305-9F19-4C43-9A89-273458E0AFF9}" dt="2023-08-25T16:26:17.206" v="0" actId="47"/>
        <pc:sldMkLst>
          <pc:docMk/>
          <pc:sldMk cId="3748940026" sldId="266"/>
        </pc:sldMkLst>
      </pc:sldChg>
      <pc:sldChg chg="modAnim">
        <pc:chgData name="Kristina Killen" userId="ab538a8b-dc13-4384-84c4-31bdf5afad4a" providerId="ADAL" clId="{BA7CF305-9F19-4C43-9A89-273458E0AFF9}" dt="2023-08-25T16:26:47.604" v="3"/>
        <pc:sldMkLst>
          <pc:docMk/>
          <pc:sldMk cId="587453733" sldId="461"/>
        </pc:sldMkLst>
      </pc:sldChg>
      <pc:sldChg chg="modAnim">
        <pc:chgData name="Kristina Killen" userId="ab538a8b-dc13-4384-84c4-31bdf5afad4a" providerId="ADAL" clId="{BA7CF305-9F19-4C43-9A89-273458E0AFF9}" dt="2023-08-25T16:26:36.636" v="2"/>
        <pc:sldMkLst>
          <pc:docMk/>
          <pc:sldMk cId="3126383632" sldId="3796"/>
        </pc:sldMkLst>
      </pc:sldChg>
      <pc:sldChg chg="modAnim">
        <pc:chgData name="Kristina Killen" userId="ab538a8b-dc13-4384-84c4-31bdf5afad4a" providerId="ADAL" clId="{BA7CF305-9F19-4C43-9A89-273458E0AFF9}" dt="2023-08-25T16:26:59.755" v="5"/>
        <pc:sldMkLst>
          <pc:docMk/>
          <pc:sldMk cId="4212222271" sldId="3801"/>
        </pc:sldMkLst>
      </pc:sldChg>
    </pc:docChg>
  </pc:docChgLst>
  <pc:docChgLst>
    <pc:chgData name="Renee Luque" userId="S::rluque@cffutures.net::24b01a1d-1c91-492f-b0ec-f8dd3574c772" providerId="AD" clId="Web-{903B509A-2FA2-0773-8A0A-08CF6B4D4CBC}"/>
    <pc:docChg chg="">
      <pc:chgData name="Renee Luque" userId="S::rluque@cffutures.net::24b01a1d-1c91-492f-b0ec-f8dd3574c772" providerId="AD" clId="Web-{903B509A-2FA2-0773-8A0A-08CF6B4D4CBC}" dt="2023-07-27T23:01:26.397" v="0"/>
      <pc:docMkLst>
        <pc:docMk/>
      </pc:docMkLst>
      <pc:sldChg chg="modCm">
        <pc:chgData name="Renee Luque" userId="S::rluque@cffutures.net::24b01a1d-1c91-492f-b0ec-f8dd3574c772" providerId="AD" clId="Web-{903B509A-2FA2-0773-8A0A-08CF6B4D4CBC}" dt="2023-07-27T23:01:26.397" v="0"/>
        <pc:sldMkLst>
          <pc:docMk/>
          <pc:sldMk cId="3126383632" sldId="3796"/>
        </pc:sldMkLst>
        <pc:extLst>
          <p:ext xmlns:p="http://schemas.openxmlformats.org/presentationml/2006/main" uri="{D6D511B9-2390-475A-947B-AFAB55BFBCF1}">
            <pc226:cmChg xmlns:pc226="http://schemas.microsoft.com/office/powerpoint/2022/06/main/command" chg="">
              <pc226:chgData name="Renee Luque" userId="S::rluque@cffutures.net::24b01a1d-1c91-492f-b0ec-f8dd3574c772" providerId="AD" clId="Web-{903B509A-2FA2-0773-8A0A-08CF6B4D4CBC}" dt="2023-07-27T23:01:26.397" v="0"/>
              <pc2:cmMkLst xmlns:pc2="http://schemas.microsoft.com/office/powerpoint/2019/9/main/command">
                <pc:docMk/>
                <pc:sldMk cId="3126383632" sldId="3796"/>
                <pc2:cmMk id="{62F380F1-3B88-4CEB-B244-2BF43E43B8B7}"/>
              </pc2:cmMkLst>
              <pc226:cmRplyChg chg="add">
                <pc226:chgData name="Renee Luque" userId="S::rluque@cffutures.net::24b01a1d-1c91-492f-b0ec-f8dd3574c772" providerId="AD" clId="Web-{903B509A-2FA2-0773-8A0A-08CF6B4D4CBC}" dt="2023-07-27T23:01:26.397" v="0"/>
                <pc2:cmRplyMkLst xmlns:pc2="http://schemas.microsoft.com/office/powerpoint/2019/9/main/command">
                  <pc:docMk/>
                  <pc:sldMk cId="3126383632" sldId="3796"/>
                  <pc2:cmMk id="{62F380F1-3B88-4CEB-B244-2BF43E43B8B7}"/>
                  <pc2:cmRplyMk id="{97C4FAC1-93FF-4720-A943-FDD3B03FBC23}"/>
                </pc2:cmRplyMkLst>
              </pc226:cmRplyChg>
            </pc226:cmChg>
          </p:ext>
        </pc:extLst>
      </pc:sldChg>
    </pc:docChg>
  </pc:docChgLst>
  <pc:docChgLst>
    <pc:chgData name="Isis Greenspan" userId="464bb143-1349-4605-a567-29b98f388ffb" providerId="ADAL" clId="{93B657C1-E39E-4C8F-BB64-B0C5F37904DA}"/>
    <pc:docChg chg="undo custSel addSld delSld modSld sldOrd addMainMaster delMainMaster modMainMaster">
      <pc:chgData name="Isis Greenspan" userId="464bb143-1349-4605-a567-29b98f388ffb" providerId="ADAL" clId="{93B657C1-E39E-4C8F-BB64-B0C5F37904DA}" dt="2024-01-04T21:42:16.641" v="8908" actId="20577"/>
      <pc:docMkLst>
        <pc:docMk/>
      </pc:docMkLst>
      <pc:sldChg chg="modSp">
        <pc:chgData name="Isis Greenspan" userId="464bb143-1349-4605-a567-29b98f388ffb" providerId="ADAL" clId="{93B657C1-E39E-4C8F-BB64-B0C5F37904DA}" dt="2023-12-18T17:59:23.976" v="8724" actId="962"/>
        <pc:sldMkLst>
          <pc:docMk/>
          <pc:sldMk cId="3273794685" sldId="256"/>
        </pc:sldMkLst>
        <pc:spChg chg="mod">
          <ac:chgData name="Isis Greenspan" userId="464bb143-1349-4605-a567-29b98f388ffb" providerId="ADAL" clId="{93B657C1-E39E-4C8F-BB64-B0C5F37904DA}" dt="2023-12-18T17:59:23.976" v="8724" actId="962"/>
          <ac:spMkLst>
            <pc:docMk/>
            <pc:sldMk cId="3273794685" sldId="256"/>
            <ac:spMk id="7" creationId="{00000000-0000-0000-0000-000000000000}"/>
          </ac:spMkLst>
        </pc:spChg>
      </pc:sldChg>
      <pc:sldChg chg="modSp mod modClrScheme addCm chgLayout modNotesTx">
        <pc:chgData name="Isis Greenspan" userId="464bb143-1349-4605-a567-29b98f388ffb" providerId="ADAL" clId="{93B657C1-E39E-4C8F-BB64-B0C5F37904DA}" dt="2023-12-18T18:01:55.078" v="8754" actId="13244"/>
        <pc:sldMkLst>
          <pc:docMk/>
          <pc:sldMk cId="3476669232" sldId="258"/>
        </pc:sldMkLst>
        <pc:spChg chg="mod ord">
          <ac:chgData name="Isis Greenspan" userId="464bb143-1349-4605-a567-29b98f388ffb" providerId="ADAL" clId="{93B657C1-E39E-4C8F-BB64-B0C5F37904DA}" dt="2023-12-18T18:01:55.078" v="8754" actId="13244"/>
          <ac:spMkLst>
            <pc:docMk/>
            <pc:sldMk cId="3476669232" sldId="258"/>
            <ac:spMk id="2" creationId="{A53F2B6B-74D5-4277-9350-0C8B7D6B18A3}"/>
          </ac:spMkLst>
        </pc:spChg>
        <pc:spChg chg="mod">
          <ac:chgData name="Isis Greenspan" userId="464bb143-1349-4605-a567-29b98f388ffb" providerId="ADAL" clId="{93B657C1-E39E-4C8F-BB64-B0C5F37904DA}" dt="2023-12-15T23:46:44.579" v="1409" actId="1076"/>
          <ac:spMkLst>
            <pc:docMk/>
            <pc:sldMk cId="3476669232" sldId="258"/>
            <ac:spMk id="3" creationId="{ED70134A-46C7-71D9-FBCA-199F31CA0DA2}"/>
          </ac:spMkLst>
        </pc:spChg>
        <pc:graphicFrameChg chg="mod ord">
          <ac:chgData name="Isis Greenspan" userId="464bb143-1349-4605-a567-29b98f388ffb" providerId="ADAL" clId="{93B657C1-E39E-4C8F-BB64-B0C5F37904DA}" dt="2023-12-18T17:27:42.160" v="6316" actId="962"/>
          <ac:graphicFrameMkLst>
            <pc:docMk/>
            <pc:sldMk cId="3476669232" sldId="258"/>
            <ac:graphicFrameMk id="8" creationId="{1D5CFEDA-3151-4DA1-AA3C-8D7A2C9EED44}"/>
          </ac:graphicFrameMkLst>
        </pc:graphicFrame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0:42:13.728" v="124"/>
              <pc2:cmMkLst xmlns:pc2="http://schemas.microsoft.com/office/powerpoint/2019/9/main/command">
                <pc:docMk/>
                <pc:sldMk cId="3476669232" sldId="258"/>
                <pc2:cmMk id="{E7FB2D4D-E429-40B5-990F-520C3EAF3FFE}"/>
              </pc2:cmMkLst>
            </pc226:cmChg>
          </p:ext>
        </pc:extLst>
      </pc:sldChg>
      <pc:sldChg chg="modSp del">
        <pc:chgData name="Isis Greenspan" userId="464bb143-1349-4605-a567-29b98f388ffb" providerId="ADAL" clId="{93B657C1-E39E-4C8F-BB64-B0C5F37904DA}" dt="2023-12-15T21:35:11.026" v="379" actId="47"/>
        <pc:sldMkLst>
          <pc:docMk/>
          <pc:sldMk cId="890962163" sldId="259"/>
        </pc:sldMkLst>
        <pc:graphicFrameChg chg="mod">
          <ac:chgData name="Isis Greenspan" userId="464bb143-1349-4605-a567-29b98f388ffb" providerId="ADAL" clId="{93B657C1-E39E-4C8F-BB64-B0C5F37904DA}" dt="2023-12-15T21:34:42.947" v="368"/>
          <ac:graphicFrameMkLst>
            <pc:docMk/>
            <pc:sldMk cId="890962163" sldId="259"/>
            <ac:graphicFrameMk id="9" creationId="{F675D968-5778-0B17-602E-244114D8D85E}"/>
          </ac:graphicFrameMkLst>
        </pc:graphicFrameChg>
      </pc:sldChg>
      <pc:sldChg chg="modSp mod modClrScheme addCm chgLayout modNotesTx">
        <pc:chgData name="Isis Greenspan" userId="464bb143-1349-4605-a567-29b98f388ffb" providerId="ADAL" clId="{93B657C1-E39E-4C8F-BB64-B0C5F37904DA}" dt="2023-12-18T18:02:32.993" v="8757" actId="13244"/>
        <pc:sldMkLst>
          <pc:docMk/>
          <pc:sldMk cId="2412223271" sldId="264"/>
        </pc:sldMkLst>
        <pc:spChg chg="mod ord">
          <ac:chgData name="Isis Greenspan" userId="464bb143-1349-4605-a567-29b98f388ffb" providerId="ADAL" clId="{93B657C1-E39E-4C8F-BB64-B0C5F37904DA}" dt="2023-12-18T18:02:32.993" v="8757" actId="13244"/>
          <ac:spMkLst>
            <pc:docMk/>
            <pc:sldMk cId="2412223271" sldId="264"/>
            <ac:spMk id="2" creationId="{7DD6AB1A-C06E-4636-BBF2-7D1D82805239}"/>
          </ac:spMkLst>
        </pc:spChg>
        <pc:spChg chg="mod">
          <ac:chgData name="Isis Greenspan" userId="464bb143-1349-4605-a567-29b98f388ffb" providerId="ADAL" clId="{93B657C1-E39E-4C8F-BB64-B0C5F37904DA}" dt="2023-12-15T23:48:45.293" v="1425" actId="114"/>
          <ac:spMkLst>
            <pc:docMk/>
            <pc:sldMk cId="2412223271" sldId="264"/>
            <ac:spMk id="3" creationId="{D69BDA0B-2C93-1C3D-45D8-CA81B4593C71}"/>
          </ac:spMkLst>
        </pc:spChg>
        <pc:graphicFrameChg chg="mod ord">
          <ac:chgData name="Isis Greenspan" userId="464bb143-1349-4605-a567-29b98f388ffb" providerId="ADAL" clId="{93B657C1-E39E-4C8F-BB64-B0C5F37904DA}" dt="2023-12-18T17:36:48.571" v="7796" actId="962"/>
          <ac:graphicFrameMkLst>
            <pc:docMk/>
            <pc:sldMk cId="2412223271" sldId="264"/>
            <ac:graphicFrameMk id="6" creationId="{B0638C94-09A6-4395-8416-C77270F37702}"/>
          </ac:graphicFrameMkLst>
        </pc:graphicFrame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0:43:14.532" v="149"/>
              <pc2:cmMkLst xmlns:pc2="http://schemas.microsoft.com/office/powerpoint/2019/9/main/command">
                <pc:docMk/>
                <pc:sldMk cId="2412223271" sldId="264"/>
                <pc2:cmMk id="{54C00316-9BCA-430C-B1A6-6F45F43B60EB}"/>
              </pc2:cmMkLst>
            </pc226:cmChg>
          </p:ext>
        </pc:extLst>
      </pc:sldChg>
      <pc:sldChg chg="modSp mod modClrScheme addCm chgLayout modNotesTx">
        <pc:chgData name="Isis Greenspan" userId="464bb143-1349-4605-a567-29b98f388ffb" providerId="ADAL" clId="{93B657C1-E39E-4C8F-BB64-B0C5F37904DA}" dt="2023-12-18T18:02:23.291" v="8756" actId="13244"/>
        <pc:sldMkLst>
          <pc:docMk/>
          <pc:sldMk cId="4178322146" sldId="267"/>
        </pc:sldMkLst>
        <pc:spChg chg="mod ord">
          <ac:chgData name="Isis Greenspan" userId="464bb143-1349-4605-a567-29b98f388ffb" providerId="ADAL" clId="{93B657C1-E39E-4C8F-BB64-B0C5F37904DA}" dt="2023-12-18T18:02:23.291" v="8756" actId="13244"/>
          <ac:spMkLst>
            <pc:docMk/>
            <pc:sldMk cId="4178322146" sldId="267"/>
            <ac:spMk id="2" creationId="{7DD6AB1A-C06E-4636-BBF2-7D1D82805239}"/>
          </ac:spMkLst>
        </pc:spChg>
        <pc:spChg chg="mod">
          <ac:chgData name="Isis Greenspan" userId="464bb143-1349-4605-a567-29b98f388ffb" providerId="ADAL" clId="{93B657C1-E39E-4C8F-BB64-B0C5F37904DA}" dt="2023-12-15T23:46:54.080" v="1410" actId="114"/>
          <ac:spMkLst>
            <pc:docMk/>
            <pc:sldMk cId="4178322146" sldId="267"/>
            <ac:spMk id="3" creationId="{531E3A65-A618-FA11-5263-EE602479C3FB}"/>
          </ac:spMkLst>
        </pc:spChg>
        <pc:graphicFrameChg chg="mod ord">
          <ac:chgData name="Isis Greenspan" userId="464bb143-1349-4605-a567-29b98f388ffb" providerId="ADAL" clId="{93B657C1-E39E-4C8F-BB64-B0C5F37904DA}" dt="2023-12-18T17:33:22.199" v="7172" actId="962"/>
          <ac:graphicFrameMkLst>
            <pc:docMk/>
            <pc:sldMk cId="4178322146" sldId="267"/>
            <ac:graphicFrameMk id="8" creationId="{1ADC51D7-5F27-4BC8-9E80-7D31051EAFCD}"/>
          </ac:graphicFrameMkLst>
        </pc:graphicFrame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0:42:54.298" v="126"/>
              <pc2:cmMkLst xmlns:pc2="http://schemas.microsoft.com/office/powerpoint/2019/9/main/command">
                <pc:docMk/>
                <pc:sldMk cId="4178322146" sldId="267"/>
                <pc2:cmMk id="{7A0FC005-586D-493C-85A0-A562EE41A02C}"/>
              </pc2:cmMkLst>
            </pc226:cmChg>
          </p:ext>
        </pc:extLst>
      </pc:sldChg>
      <pc:sldChg chg="addSp delSp modSp mod modClrScheme chgLayout">
        <pc:chgData name="Isis Greenspan" userId="464bb143-1349-4605-a567-29b98f388ffb" providerId="ADAL" clId="{93B657C1-E39E-4C8F-BB64-B0C5F37904DA}" dt="2023-12-18T18:00:23.271" v="8740" actId="962"/>
        <pc:sldMkLst>
          <pc:docMk/>
          <pc:sldMk cId="3958833141" sldId="439"/>
        </pc:sldMkLst>
        <pc:spChg chg="mod">
          <ac:chgData name="Isis Greenspan" userId="464bb143-1349-4605-a567-29b98f388ffb" providerId="ADAL" clId="{93B657C1-E39E-4C8F-BB64-B0C5F37904DA}" dt="2023-12-18T18:00:13.508" v="8736" actId="962"/>
          <ac:spMkLst>
            <pc:docMk/>
            <pc:sldMk cId="3958833141" sldId="439"/>
            <ac:spMk id="2" creationId="{00000000-0000-0000-0000-000000000000}"/>
          </ac:spMkLst>
        </pc:spChg>
        <pc:spChg chg="del">
          <ac:chgData name="Isis Greenspan" userId="464bb143-1349-4605-a567-29b98f388ffb" providerId="ADAL" clId="{93B657C1-E39E-4C8F-BB64-B0C5F37904DA}" dt="2023-12-18T17:57:06.975" v="8691" actId="478"/>
          <ac:spMkLst>
            <pc:docMk/>
            <pc:sldMk cId="3958833141" sldId="439"/>
            <ac:spMk id="3" creationId="{00000000-0000-0000-0000-000000000000}"/>
          </ac:spMkLst>
        </pc:spChg>
        <pc:spChg chg="add mod ord">
          <ac:chgData name="Isis Greenspan" userId="464bb143-1349-4605-a567-29b98f388ffb" providerId="ADAL" clId="{93B657C1-E39E-4C8F-BB64-B0C5F37904DA}" dt="2023-12-18T17:57:00.424" v="8690" actId="20577"/>
          <ac:spMkLst>
            <pc:docMk/>
            <pc:sldMk cId="3958833141" sldId="439"/>
            <ac:spMk id="4" creationId="{C42D61FB-4C89-1458-5FA8-0AD49DA36806}"/>
          </ac:spMkLst>
        </pc:spChg>
        <pc:cxnChg chg="mod">
          <ac:chgData name="Isis Greenspan" userId="464bb143-1349-4605-a567-29b98f388ffb" providerId="ADAL" clId="{93B657C1-E39E-4C8F-BB64-B0C5F37904DA}" dt="2023-12-18T18:00:16.005" v="8737" actId="962"/>
          <ac:cxnSpMkLst>
            <pc:docMk/>
            <pc:sldMk cId="3958833141" sldId="439"/>
            <ac:cxnSpMk id="5" creationId="{00000000-0000-0000-0000-000000000000}"/>
          </ac:cxnSpMkLst>
        </pc:cxnChg>
        <pc:cxnChg chg="mod">
          <ac:chgData name="Isis Greenspan" userId="464bb143-1349-4605-a567-29b98f388ffb" providerId="ADAL" clId="{93B657C1-E39E-4C8F-BB64-B0C5F37904DA}" dt="2023-12-18T18:00:17.613" v="8738" actId="962"/>
          <ac:cxnSpMkLst>
            <pc:docMk/>
            <pc:sldMk cId="3958833141" sldId="439"/>
            <ac:cxnSpMk id="6" creationId="{00000000-0000-0000-0000-000000000000}"/>
          </ac:cxnSpMkLst>
        </pc:cxnChg>
        <pc:cxnChg chg="mod">
          <ac:chgData name="Isis Greenspan" userId="464bb143-1349-4605-a567-29b98f388ffb" providerId="ADAL" clId="{93B657C1-E39E-4C8F-BB64-B0C5F37904DA}" dt="2023-12-18T18:00:21.558" v="8739" actId="962"/>
          <ac:cxnSpMkLst>
            <pc:docMk/>
            <pc:sldMk cId="3958833141" sldId="439"/>
            <ac:cxnSpMk id="7" creationId="{00000000-0000-0000-0000-000000000000}"/>
          </ac:cxnSpMkLst>
        </pc:cxnChg>
        <pc:cxnChg chg="mod">
          <ac:chgData name="Isis Greenspan" userId="464bb143-1349-4605-a567-29b98f388ffb" providerId="ADAL" clId="{93B657C1-E39E-4C8F-BB64-B0C5F37904DA}" dt="2023-12-18T18:00:23.271" v="8740" actId="962"/>
          <ac:cxnSpMkLst>
            <pc:docMk/>
            <pc:sldMk cId="3958833141" sldId="439"/>
            <ac:cxnSpMk id="12" creationId="{00000000-0000-0000-0000-000000000000}"/>
          </ac:cxnSpMkLst>
        </pc:cxnChg>
      </pc:sldChg>
      <pc:sldChg chg="modSp mod addCm chgLayout">
        <pc:chgData name="Isis Greenspan" userId="464bb143-1349-4605-a567-29b98f388ffb" providerId="ADAL" clId="{93B657C1-E39E-4C8F-BB64-B0C5F37904DA}" dt="2023-12-18T18:04:46.463" v="8783" actId="13244"/>
        <pc:sldMkLst>
          <pc:docMk/>
          <pc:sldMk cId="3152658985" sldId="440"/>
        </pc:sldMkLst>
        <pc:spChg chg="mod ord">
          <ac:chgData name="Isis Greenspan" userId="464bb143-1349-4605-a567-29b98f388ffb" providerId="ADAL" clId="{93B657C1-E39E-4C8F-BB64-B0C5F37904DA}" dt="2023-12-18T17:57:41.127" v="8695" actId="20577"/>
          <ac:spMkLst>
            <pc:docMk/>
            <pc:sldMk cId="3152658985" sldId="440"/>
            <ac:spMk id="4" creationId="{00000000-0000-0000-0000-000000000000}"/>
          </ac:spMkLst>
        </pc:spChg>
        <pc:spChg chg="mod ord">
          <ac:chgData name="Isis Greenspan" userId="464bb143-1349-4605-a567-29b98f388ffb" providerId="ADAL" clId="{93B657C1-E39E-4C8F-BB64-B0C5F37904DA}" dt="2023-12-18T18:04:46.463" v="8783" actId="13244"/>
          <ac:spMkLst>
            <pc:docMk/>
            <pc:sldMk cId="3152658985" sldId="440"/>
            <ac:spMk id="6" creationId="{70E2436E-B5EE-FF45-9C8D-CB5944EB4329}"/>
          </ac:spMkLst>
        </pc:sp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1:26:46.935" v="350"/>
              <pc2:cmMkLst xmlns:pc2="http://schemas.microsoft.com/office/powerpoint/2019/9/main/command">
                <pc:docMk/>
                <pc:sldMk cId="3152658985" sldId="440"/>
                <pc2:cmMk id="{03C64F29-AEB7-471F-B489-100A0E68B3F1}"/>
              </pc2:cmMkLst>
            </pc226:cmChg>
          </p:ext>
        </pc:extLst>
      </pc:sldChg>
      <pc:sldChg chg="addSp delSp modSp mod modClrScheme chgLayout">
        <pc:chgData name="Isis Greenspan" userId="464bb143-1349-4605-a567-29b98f388ffb" providerId="ADAL" clId="{93B657C1-E39E-4C8F-BB64-B0C5F37904DA}" dt="2023-12-18T18:00:33.616" v="8745" actId="962"/>
        <pc:sldMkLst>
          <pc:docMk/>
          <pc:sldMk cId="3036397988" sldId="441"/>
        </pc:sldMkLst>
        <pc:spChg chg="mod">
          <ac:chgData name="Isis Greenspan" userId="464bb143-1349-4605-a567-29b98f388ffb" providerId="ADAL" clId="{93B657C1-E39E-4C8F-BB64-B0C5F37904DA}" dt="2023-12-18T18:00:25.120" v="8741" actId="962"/>
          <ac:spMkLst>
            <pc:docMk/>
            <pc:sldMk cId="3036397988" sldId="441"/>
            <ac:spMk id="2" creationId="{00000000-0000-0000-0000-000000000000}"/>
          </ac:spMkLst>
        </pc:spChg>
        <pc:spChg chg="del">
          <ac:chgData name="Isis Greenspan" userId="464bb143-1349-4605-a567-29b98f388ffb" providerId="ADAL" clId="{93B657C1-E39E-4C8F-BB64-B0C5F37904DA}" dt="2023-12-18T17:58:43.816" v="8722" actId="478"/>
          <ac:spMkLst>
            <pc:docMk/>
            <pc:sldMk cId="3036397988" sldId="441"/>
            <ac:spMk id="3" creationId="{00000000-0000-0000-0000-000000000000}"/>
          </ac:spMkLst>
        </pc:spChg>
        <pc:spChg chg="add mod ord">
          <ac:chgData name="Isis Greenspan" userId="464bb143-1349-4605-a567-29b98f388ffb" providerId="ADAL" clId="{93B657C1-E39E-4C8F-BB64-B0C5F37904DA}" dt="2023-12-18T17:58:40.597" v="8721" actId="20577"/>
          <ac:spMkLst>
            <pc:docMk/>
            <pc:sldMk cId="3036397988" sldId="441"/>
            <ac:spMk id="4" creationId="{5201DA11-9D17-64E0-D17D-7BB47D680A04}"/>
          </ac:spMkLst>
        </pc:spChg>
        <pc:cxnChg chg="mod">
          <ac:chgData name="Isis Greenspan" userId="464bb143-1349-4605-a567-29b98f388ffb" providerId="ADAL" clId="{93B657C1-E39E-4C8F-BB64-B0C5F37904DA}" dt="2023-12-18T18:00:30.365" v="8743" actId="962"/>
          <ac:cxnSpMkLst>
            <pc:docMk/>
            <pc:sldMk cId="3036397988" sldId="441"/>
            <ac:cxnSpMk id="5" creationId="{00000000-0000-0000-0000-000000000000}"/>
          </ac:cxnSpMkLst>
        </pc:cxnChg>
        <pc:cxnChg chg="mod">
          <ac:chgData name="Isis Greenspan" userId="464bb143-1349-4605-a567-29b98f388ffb" providerId="ADAL" clId="{93B657C1-E39E-4C8F-BB64-B0C5F37904DA}" dt="2023-12-18T18:00:27.283" v="8742" actId="962"/>
          <ac:cxnSpMkLst>
            <pc:docMk/>
            <pc:sldMk cId="3036397988" sldId="441"/>
            <ac:cxnSpMk id="6" creationId="{00000000-0000-0000-0000-000000000000}"/>
          </ac:cxnSpMkLst>
        </pc:cxnChg>
        <pc:cxnChg chg="mod">
          <ac:chgData name="Isis Greenspan" userId="464bb143-1349-4605-a567-29b98f388ffb" providerId="ADAL" clId="{93B657C1-E39E-4C8F-BB64-B0C5F37904DA}" dt="2023-12-18T18:00:31.983" v="8744" actId="962"/>
          <ac:cxnSpMkLst>
            <pc:docMk/>
            <pc:sldMk cId="3036397988" sldId="441"/>
            <ac:cxnSpMk id="7" creationId="{00000000-0000-0000-0000-000000000000}"/>
          </ac:cxnSpMkLst>
        </pc:cxnChg>
        <pc:cxnChg chg="mod">
          <ac:chgData name="Isis Greenspan" userId="464bb143-1349-4605-a567-29b98f388ffb" providerId="ADAL" clId="{93B657C1-E39E-4C8F-BB64-B0C5F37904DA}" dt="2023-12-18T18:00:33.616" v="8745" actId="962"/>
          <ac:cxnSpMkLst>
            <pc:docMk/>
            <pc:sldMk cId="3036397988" sldId="441"/>
            <ac:cxnSpMk id="12" creationId="{00000000-0000-0000-0000-000000000000}"/>
          </ac:cxnSpMkLst>
        </pc:cxnChg>
      </pc:sldChg>
      <pc:sldChg chg="modSp mod">
        <pc:chgData name="Isis Greenspan" userId="464bb143-1349-4605-a567-29b98f388ffb" providerId="ADAL" clId="{93B657C1-E39E-4C8F-BB64-B0C5F37904DA}" dt="2023-12-18T18:05:21.480" v="8788" actId="13244"/>
        <pc:sldMkLst>
          <pc:docMk/>
          <pc:sldMk cId="1383563500" sldId="442"/>
        </pc:sldMkLst>
        <pc:spChg chg="mod">
          <ac:chgData name="Isis Greenspan" userId="464bb143-1349-4605-a567-29b98f388ffb" providerId="ADAL" clId="{93B657C1-E39E-4C8F-BB64-B0C5F37904DA}" dt="2023-12-18T18:05:21.480" v="8788" actId="13244"/>
          <ac:spMkLst>
            <pc:docMk/>
            <pc:sldMk cId="1383563500" sldId="442"/>
            <ac:spMk id="6" creationId="{D76C98C6-08F7-7E41-93E4-BCC19F05FF1E}"/>
          </ac:spMkLst>
        </pc:spChg>
      </pc:sldChg>
      <pc:sldChg chg="del">
        <pc:chgData name="Isis Greenspan" userId="464bb143-1349-4605-a567-29b98f388ffb" providerId="ADAL" clId="{93B657C1-E39E-4C8F-BB64-B0C5F37904DA}" dt="2023-12-15T21:33:24.245" v="362" actId="47"/>
        <pc:sldMkLst>
          <pc:docMk/>
          <pc:sldMk cId="845782079" sldId="447"/>
        </pc:sldMkLst>
      </pc:sldChg>
      <pc:sldChg chg="addSp delSp modSp mod modClrScheme chgLayout">
        <pc:chgData name="Isis Greenspan" userId="464bb143-1349-4605-a567-29b98f388ffb" providerId="ADAL" clId="{93B657C1-E39E-4C8F-BB64-B0C5F37904DA}" dt="2024-01-04T21:16:25.773" v="8818" actId="3064"/>
        <pc:sldMkLst>
          <pc:docMk/>
          <pc:sldMk cId="587453733" sldId="461"/>
        </pc:sldMkLst>
        <pc:spChg chg="del">
          <ac:chgData name="Isis Greenspan" userId="464bb143-1349-4605-a567-29b98f388ffb" providerId="ADAL" clId="{93B657C1-E39E-4C8F-BB64-B0C5F37904DA}" dt="2023-12-16T00:39:28.933" v="2591" actId="478"/>
          <ac:spMkLst>
            <pc:docMk/>
            <pc:sldMk cId="587453733" sldId="461"/>
            <ac:spMk id="2" creationId="{00000000-0000-0000-0000-000000000000}"/>
          </ac:spMkLst>
        </pc:spChg>
        <pc:spChg chg="add mod ord">
          <ac:chgData name="Isis Greenspan" userId="464bb143-1349-4605-a567-29b98f388ffb" providerId="ADAL" clId="{93B657C1-E39E-4C8F-BB64-B0C5F37904DA}" dt="2023-12-18T18:04:13.297" v="8777" actId="13244"/>
          <ac:spMkLst>
            <pc:docMk/>
            <pc:sldMk cId="587453733" sldId="461"/>
            <ac:spMk id="4" creationId="{6C476F07-9A82-5F3A-F742-C604DB5264B5}"/>
          </ac:spMkLst>
        </pc:spChg>
        <pc:spChg chg="add mod ord">
          <ac:chgData name="Isis Greenspan" userId="464bb143-1349-4605-a567-29b98f388ffb" providerId="ADAL" clId="{93B657C1-E39E-4C8F-BB64-B0C5F37904DA}" dt="2023-12-18T18:04:23.939" v="8778" actId="962"/>
          <ac:spMkLst>
            <pc:docMk/>
            <pc:sldMk cId="587453733" sldId="461"/>
            <ac:spMk id="5" creationId="{30D39CB6-1C2F-F053-F2A2-C27436803BB0}"/>
          </ac:spMkLst>
        </pc:spChg>
        <pc:spChg chg="mod ord">
          <ac:chgData name="Isis Greenspan" userId="464bb143-1349-4605-a567-29b98f388ffb" providerId="ADAL" clId="{93B657C1-E39E-4C8F-BB64-B0C5F37904DA}" dt="2024-01-04T21:16:25.773" v="8818" actId="3064"/>
          <ac:spMkLst>
            <pc:docMk/>
            <pc:sldMk cId="587453733" sldId="461"/>
            <ac:spMk id="7" creationId="{00000000-0000-0000-0000-000000000000}"/>
          </ac:spMkLst>
        </pc:spChg>
        <pc:spChg chg="mod">
          <ac:chgData name="Isis Greenspan" userId="464bb143-1349-4605-a567-29b98f388ffb" providerId="ADAL" clId="{93B657C1-E39E-4C8F-BB64-B0C5F37904DA}" dt="2023-12-16T00:44:54.410" v="2629" actId="114"/>
          <ac:spMkLst>
            <pc:docMk/>
            <pc:sldMk cId="587453733" sldId="461"/>
            <ac:spMk id="13" creationId="{00000000-0000-0000-0000-000000000000}"/>
          </ac:spMkLst>
        </pc:spChg>
        <pc:spChg chg="del mod ord">
          <ac:chgData name="Isis Greenspan" userId="464bb143-1349-4605-a567-29b98f388ffb" providerId="ADAL" clId="{93B657C1-E39E-4C8F-BB64-B0C5F37904DA}" dt="2023-12-16T00:37:29.545" v="2514" actId="478"/>
          <ac:spMkLst>
            <pc:docMk/>
            <pc:sldMk cId="587453733" sldId="461"/>
            <ac:spMk id="14" creationId="{00000000-0000-0000-0000-000000000000}"/>
          </ac:spMkLst>
        </pc:spChg>
        <pc:spChg chg="add mod ord">
          <ac:chgData name="Isis Greenspan" userId="464bb143-1349-4605-a567-29b98f388ffb" providerId="ADAL" clId="{93B657C1-E39E-4C8F-BB64-B0C5F37904DA}" dt="2023-12-18T18:04:25.414" v="8779" actId="962"/>
          <ac:spMkLst>
            <pc:docMk/>
            <pc:sldMk cId="587453733" sldId="461"/>
            <ac:spMk id="15" creationId="{FE4FE783-207C-6039-8A7D-4C81BC5AF49D}"/>
          </ac:spMkLst>
        </pc:spChg>
        <pc:spChg chg="del">
          <ac:chgData name="Isis Greenspan" userId="464bb143-1349-4605-a567-29b98f388ffb" providerId="ADAL" clId="{93B657C1-E39E-4C8F-BB64-B0C5F37904DA}" dt="2023-12-16T00:39:36.897" v="2593" actId="478"/>
          <ac:spMkLst>
            <pc:docMk/>
            <pc:sldMk cId="587453733" sldId="461"/>
            <ac:spMk id="16" creationId="{4CE7A5A8-027F-4737-83DB-4E37B948A027}"/>
          </ac:spMkLst>
        </pc:spChg>
        <pc:spChg chg="add mod ord">
          <ac:chgData name="Isis Greenspan" userId="464bb143-1349-4605-a567-29b98f388ffb" providerId="ADAL" clId="{93B657C1-E39E-4C8F-BB64-B0C5F37904DA}" dt="2023-12-18T18:04:26.183" v="8780" actId="962"/>
          <ac:spMkLst>
            <pc:docMk/>
            <pc:sldMk cId="587453733" sldId="461"/>
            <ac:spMk id="17" creationId="{FD5591A4-CB07-3A4E-7923-9D28C4242D05}"/>
          </ac:spMkLst>
        </pc:spChg>
        <pc:spChg chg="add mod ord">
          <ac:chgData name="Isis Greenspan" userId="464bb143-1349-4605-a567-29b98f388ffb" providerId="ADAL" clId="{93B657C1-E39E-4C8F-BB64-B0C5F37904DA}" dt="2023-12-18T18:04:33.700" v="8782" actId="13244"/>
          <ac:spMkLst>
            <pc:docMk/>
            <pc:sldMk cId="587453733" sldId="461"/>
            <ac:spMk id="18" creationId="{95FB6DDD-DE1E-8E83-EDD2-136ADFBB4DD0}"/>
          </ac:spMkLst>
        </pc:spChg>
        <pc:spChg chg="add mod ord">
          <ac:chgData name="Isis Greenspan" userId="464bb143-1349-4605-a567-29b98f388ffb" providerId="ADAL" clId="{93B657C1-E39E-4C8F-BB64-B0C5F37904DA}" dt="2023-12-18T18:04:30.561" v="8781" actId="962"/>
          <ac:spMkLst>
            <pc:docMk/>
            <pc:sldMk cId="587453733" sldId="461"/>
            <ac:spMk id="19" creationId="{C98FCCCB-5F4A-EE85-AD1B-F2DBF4EA5553}"/>
          </ac:spMkLst>
        </pc:spChg>
        <pc:grpChg chg="del mod">
          <ac:chgData name="Isis Greenspan" userId="464bb143-1349-4605-a567-29b98f388ffb" providerId="ADAL" clId="{93B657C1-E39E-4C8F-BB64-B0C5F37904DA}" dt="2023-12-16T00:39:30.846" v="2592" actId="478"/>
          <ac:grpSpMkLst>
            <pc:docMk/>
            <pc:sldMk cId="587453733" sldId="461"/>
            <ac:grpSpMk id="3" creationId="{DABB30FC-5FD4-42D3-A4EF-8E4D971EE74E}"/>
          </ac:grpSpMkLst>
        </pc:grpChg>
        <pc:cxnChg chg="add mod ord">
          <ac:chgData name="Isis Greenspan" userId="464bb143-1349-4605-a567-29b98f388ffb" providerId="ADAL" clId="{93B657C1-E39E-4C8F-BB64-B0C5F37904DA}" dt="2023-12-18T17:47:04.280" v="8338" actId="962"/>
          <ac:cxnSpMkLst>
            <pc:docMk/>
            <pc:sldMk cId="587453733" sldId="461"/>
            <ac:cxnSpMk id="21" creationId="{85DD58E0-410D-D738-401B-40A9EA231F8C}"/>
          </ac:cxnSpMkLst>
        </pc:cxnChg>
      </pc:sldChg>
      <pc:sldChg chg="modSp mod">
        <pc:chgData name="Isis Greenspan" userId="464bb143-1349-4605-a567-29b98f388ffb" providerId="ADAL" clId="{93B657C1-E39E-4C8F-BB64-B0C5F37904DA}" dt="2023-12-18T18:04:54.745" v="8784" actId="13244"/>
        <pc:sldMkLst>
          <pc:docMk/>
          <pc:sldMk cId="2956064418" sldId="474"/>
        </pc:sldMkLst>
        <pc:spChg chg="mod">
          <ac:chgData name="Isis Greenspan" userId="464bb143-1349-4605-a567-29b98f388ffb" providerId="ADAL" clId="{93B657C1-E39E-4C8F-BB64-B0C5F37904DA}" dt="2023-12-18T17:58:00.491" v="8703" actId="20577"/>
          <ac:spMkLst>
            <pc:docMk/>
            <pc:sldMk cId="2956064418" sldId="474"/>
            <ac:spMk id="4" creationId="{00000000-0000-0000-0000-000000000000}"/>
          </ac:spMkLst>
        </pc:spChg>
        <pc:spChg chg="mod">
          <ac:chgData name="Isis Greenspan" userId="464bb143-1349-4605-a567-29b98f388ffb" providerId="ADAL" clId="{93B657C1-E39E-4C8F-BB64-B0C5F37904DA}" dt="2023-12-18T18:04:54.745" v="8784" actId="13244"/>
          <ac:spMkLst>
            <pc:docMk/>
            <pc:sldMk cId="2956064418" sldId="474"/>
            <ac:spMk id="5" creationId="{3937E048-D725-734F-9BE3-20BBF10FD409}"/>
          </ac:spMkLst>
        </pc:spChg>
      </pc:sldChg>
      <pc:sldChg chg="modSp mod">
        <pc:chgData name="Isis Greenspan" userId="464bb143-1349-4605-a567-29b98f388ffb" providerId="ADAL" clId="{93B657C1-E39E-4C8F-BB64-B0C5F37904DA}" dt="2023-12-18T18:05:01.208" v="8785" actId="13244"/>
        <pc:sldMkLst>
          <pc:docMk/>
          <pc:sldMk cId="3934432829" sldId="477"/>
        </pc:sldMkLst>
        <pc:spChg chg="mod">
          <ac:chgData name="Isis Greenspan" userId="464bb143-1349-4605-a567-29b98f388ffb" providerId="ADAL" clId="{93B657C1-E39E-4C8F-BB64-B0C5F37904DA}" dt="2023-12-18T17:58:17.574" v="8711" actId="20577"/>
          <ac:spMkLst>
            <pc:docMk/>
            <pc:sldMk cId="3934432829" sldId="477"/>
            <ac:spMk id="4" creationId="{00000000-0000-0000-0000-000000000000}"/>
          </ac:spMkLst>
        </pc:spChg>
        <pc:spChg chg="mod">
          <ac:chgData name="Isis Greenspan" userId="464bb143-1349-4605-a567-29b98f388ffb" providerId="ADAL" clId="{93B657C1-E39E-4C8F-BB64-B0C5F37904DA}" dt="2023-12-18T18:05:01.208" v="8785" actId="13244"/>
          <ac:spMkLst>
            <pc:docMk/>
            <pc:sldMk cId="3934432829" sldId="477"/>
            <ac:spMk id="5" creationId="{198E21B4-5D0A-CE40-A730-37397B3314C5}"/>
          </ac:spMkLst>
        </pc:spChg>
      </pc:sldChg>
      <pc:sldChg chg="addSp delSp modSp mod modClrScheme addCm chgLayout modNotesTx">
        <pc:chgData name="Isis Greenspan" userId="464bb143-1349-4605-a567-29b98f388ffb" providerId="ADAL" clId="{93B657C1-E39E-4C8F-BB64-B0C5F37904DA}" dt="2024-01-04T21:17:32.094" v="8819" actId="14100"/>
        <pc:sldMkLst>
          <pc:docMk/>
          <pc:sldMk cId="4182894739" sldId="486"/>
        </pc:sldMkLst>
        <pc:spChg chg="mod">
          <ac:chgData name="Isis Greenspan" userId="464bb143-1349-4605-a567-29b98f388ffb" providerId="ADAL" clId="{93B657C1-E39E-4C8F-BB64-B0C5F37904DA}" dt="2023-12-18T16:50:46.442" v="3115" actId="114"/>
          <ac:spMkLst>
            <pc:docMk/>
            <pc:sldMk cId="4182894739" sldId="486"/>
            <ac:spMk id="2" creationId="{00000000-0000-0000-0000-000000000000}"/>
          </ac:spMkLst>
        </pc:spChg>
        <pc:spChg chg="mod ord">
          <ac:chgData name="Isis Greenspan" userId="464bb143-1349-4605-a567-29b98f388ffb" providerId="ADAL" clId="{93B657C1-E39E-4C8F-BB64-B0C5F37904DA}" dt="2024-01-04T21:17:32.094" v="8819" actId="14100"/>
          <ac:spMkLst>
            <pc:docMk/>
            <pc:sldMk cId="4182894739" sldId="486"/>
            <ac:spMk id="3" creationId="{B09A3DDA-053F-A946-93C9-363466D0273E}"/>
          </ac:spMkLst>
        </pc:spChg>
        <pc:spChg chg="add del mod ord">
          <ac:chgData name="Isis Greenspan" userId="464bb143-1349-4605-a567-29b98f388ffb" providerId="ADAL" clId="{93B657C1-E39E-4C8F-BB64-B0C5F37904DA}" dt="2023-12-18T16:39:35.138" v="2988" actId="931"/>
          <ac:spMkLst>
            <pc:docMk/>
            <pc:sldMk cId="4182894739" sldId="486"/>
            <ac:spMk id="4" creationId="{40A7C599-4E7F-5B1C-C533-48B874A5F35C}"/>
          </ac:spMkLst>
        </pc:spChg>
        <pc:spChg chg="add del mod ord">
          <ac:chgData name="Isis Greenspan" userId="464bb143-1349-4605-a567-29b98f388ffb" providerId="ADAL" clId="{93B657C1-E39E-4C8F-BB64-B0C5F37904DA}" dt="2023-12-18T16:39:01.929" v="2986" actId="478"/>
          <ac:spMkLst>
            <pc:docMk/>
            <pc:sldMk cId="4182894739" sldId="486"/>
            <ac:spMk id="5" creationId="{C95C198A-C05C-54BA-EA8C-9BBA3069A59E}"/>
          </ac:spMkLst>
        </pc:spChg>
        <pc:spChg chg="add del mod ord">
          <ac:chgData name="Isis Greenspan" userId="464bb143-1349-4605-a567-29b98f388ffb" providerId="ADAL" clId="{93B657C1-E39E-4C8F-BB64-B0C5F37904DA}" dt="2023-12-18T16:40:08.285" v="3000" actId="931"/>
          <ac:spMkLst>
            <pc:docMk/>
            <pc:sldMk cId="4182894739" sldId="486"/>
            <ac:spMk id="6" creationId="{4CDCCA12-5FE6-EE8C-AEE5-F8C79EF7A2B5}"/>
          </ac:spMkLst>
        </pc:spChg>
        <pc:spChg chg="add del mod ord">
          <ac:chgData name="Isis Greenspan" userId="464bb143-1349-4605-a567-29b98f388ffb" providerId="ADAL" clId="{93B657C1-E39E-4C8F-BB64-B0C5F37904DA}" dt="2023-12-18T16:40:12.642" v="3003" actId="931"/>
          <ac:spMkLst>
            <pc:docMk/>
            <pc:sldMk cId="4182894739" sldId="486"/>
            <ac:spMk id="7" creationId="{EA009D34-B779-6356-91AD-AF7B1E35B43C}"/>
          </ac:spMkLst>
        </pc:spChg>
        <pc:spChg chg="add del mod ord">
          <ac:chgData name="Isis Greenspan" userId="464bb143-1349-4605-a567-29b98f388ffb" providerId="ADAL" clId="{93B657C1-E39E-4C8F-BB64-B0C5F37904DA}" dt="2023-12-18T16:40:18.841" v="3006" actId="478"/>
          <ac:spMkLst>
            <pc:docMk/>
            <pc:sldMk cId="4182894739" sldId="486"/>
            <ac:spMk id="8" creationId="{4BB53BDF-7B7A-6E0A-0793-A01D3A0655E6}"/>
          </ac:spMkLst>
        </pc:spChg>
        <pc:spChg chg="add del mod ord">
          <ac:chgData name="Isis Greenspan" userId="464bb143-1349-4605-a567-29b98f388ffb" providerId="ADAL" clId="{93B657C1-E39E-4C8F-BB64-B0C5F37904DA}" dt="2023-12-18T16:40:20.284" v="3007" actId="478"/>
          <ac:spMkLst>
            <pc:docMk/>
            <pc:sldMk cId="4182894739" sldId="486"/>
            <ac:spMk id="9" creationId="{4466FB49-6B76-320B-ADE5-EEA01A782311}"/>
          </ac:spMkLst>
        </pc:spChg>
        <pc:spChg chg="add mod ord">
          <ac:chgData name="Isis Greenspan" userId="464bb143-1349-4605-a567-29b98f388ffb" providerId="ADAL" clId="{93B657C1-E39E-4C8F-BB64-B0C5F37904DA}" dt="2023-12-18T17:55:04.888" v="8670" actId="20577"/>
          <ac:spMkLst>
            <pc:docMk/>
            <pc:sldMk cId="4182894739" sldId="486"/>
            <ac:spMk id="10" creationId="{5F883048-0372-ADDD-0951-F2B1180AB773}"/>
          </ac:spMkLst>
        </pc:spChg>
        <pc:spChg chg="add del mod ord">
          <ac:chgData name="Isis Greenspan" userId="464bb143-1349-4605-a567-29b98f388ffb" providerId="ADAL" clId="{93B657C1-E39E-4C8F-BB64-B0C5F37904DA}" dt="2023-12-18T16:42:06.433" v="3030" actId="478"/>
          <ac:spMkLst>
            <pc:docMk/>
            <pc:sldMk cId="4182894739" sldId="486"/>
            <ac:spMk id="11" creationId="{B83BD4D9-FA00-4743-93C1-87CF17E6776C}"/>
          </ac:spMkLst>
        </pc:spChg>
        <pc:spChg chg="add mod ord">
          <ac:chgData name="Isis Greenspan" userId="464bb143-1349-4605-a567-29b98f388ffb" providerId="ADAL" clId="{93B657C1-E39E-4C8F-BB64-B0C5F37904DA}" dt="2023-12-18T17:55:09.763" v="8672" actId="20577"/>
          <ac:spMkLst>
            <pc:docMk/>
            <pc:sldMk cId="4182894739" sldId="486"/>
            <ac:spMk id="12" creationId="{75DE8F4A-25AF-AC68-0623-4768FF478D65}"/>
          </ac:spMkLst>
        </pc:spChg>
        <pc:spChg chg="add del mod ord">
          <ac:chgData name="Isis Greenspan" userId="464bb143-1349-4605-a567-29b98f388ffb" providerId="ADAL" clId="{93B657C1-E39E-4C8F-BB64-B0C5F37904DA}" dt="2023-12-18T16:42:41.149" v="3042" actId="478"/>
          <ac:spMkLst>
            <pc:docMk/>
            <pc:sldMk cId="4182894739" sldId="486"/>
            <ac:spMk id="13" creationId="{CF5FC6D3-1136-41F0-7510-B66E6C7A8EF2}"/>
          </ac:spMkLst>
        </pc:spChg>
        <pc:spChg chg="add mod ord">
          <ac:chgData name="Isis Greenspan" userId="464bb143-1349-4605-a567-29b98f388ffb" providerId="ADAL" clId="{93B657C1-E39E-4C8F-BB64-B0C5F37904DA}" dt="2023-12-18T16:47:26" v="3093" actId="14100"/>
          <ac:spMkLst>
            <pc:docMk/>
            <pc:sldMk cId="4182894739" sldId="486"/>
            <ac:spMk id="14" creationId="{7C3BFA72-A0F8-64BA-6832-5BBEAA4E133B}"/>
          </ac:spMkLst>
        </pc:spChg>
        <pc:spChg chg="add mod ord">
          <ac:chgData name="Isis Greenspan" userId="464bb143-1349-4605-a567-29b98f388ffb" providerId="ADAL" clId="{93B657C1-E39E-4C8F-BB64-B0C5F37904DA}" dt="2023-12-18T16:46:17.730" v="3081" actId="14100"/>
          <ac:spMkLst>
            <pc:docMk/>
            <pc:sldMk cId="4182894739" sldId="486"/>
            <ac:spMk id="15" creationId="{7EA98DF1-87D2-61C9-2CF5-1926DFDE3C59}"/>
          </ac:spMkLst>
        </pc:spChg>
        <pc:spChg chg="add del mod ord">
          <ac:chgData name="Isis Greenspan" userId="464bb143-1349-4605-a567-29b98f388ffb" providerId="ADAL" clId="{93B657C1-E39E-4C8F-BB64-B0C5F37904DA}" dt="2023-12-18T16:42:09.518" v="3031" actId="478"/>
          <ac:spMkLst>
            <pc:docMk/>
            <pc:sldMk cId="4182894739" sldId="486"/>
            <ac:spMk id="16" creationId="{E1318A21-DEBD-11E9-C63C-97324762CDD9}"/>
          </ac:spMkLst>
        </pc:spChg>
        <pc:spChg chg="add mod ord">
          <ac:chgData name="Isis Greenspan" userId="464bb143-1349-4605-a567-29b98f388ffb" providerId="ADAL" clId="{93B657C1-E39E-4C8F-BB64-B0C5F37904DA}" dt="2023-12-18T17:55:25.674" v="8674" actId="20577"/>
          <ac:spMkLst>
            <pc:docMk/>
            <pc:sldMk cId="4182894739" sldId="486"/>
            <ac:spMk id="17" creationId="{5CF33D7C-FDE8-1518-E5B0-CC666CB4F15F}"/>
          </ac:spMkLst>
        </pc:spChg>
        <pc:spChg chg="add del mod ord">
          <ac:chgData name="Isis Greenspan" userId="464bb143-1349-4605-a567-29b98f388ffb" providerId="ADAL" clId="{93B657C1-E39E-4C8F-BB64-B0C5F37904DA}" dt="2023-12-18T16:42:45.230" v="3043" actId="478"/>
          <ac:spMkLst>
            <pc:docMk/>
            <pc:sldMk cId="4182894739" sldId="486"/>
            <ac:spMk id="18" creationId="{E3D29085-DFC0-17BC-9209-63B165B9AF98}"/>
          </ac:spMkLst>
        </pc:spChg>
        <pc:spChg chg="del mod">
          <ac:chgData name="Isis Greenspan" userId="464bb143-1349-4605-a567-29b98f388ffb" providerId="ADAL" clId="{93B657C1-E39E-4C8F-BB64-B0C5F37904DA}" dt="2023-12-18T16:42:19.382" v="3035" actId="478"/>
          <ac:spMkLst>
            <pc:docMk/>
            <pc:sldMk cId="4182894739" sldId="486"/>
            <ac:spMk id="19" creationId="{00000000-0000-0000-0000-000000000000}"/>
          </ac:spMkLst>
        </pc:spChg>
        <pc:spChg chg="del">
          <ac:chgData name="Isis Greenspan" userId="464bb143-1349-4605-a567-29b98f388ffb" providerId="ADAL" clId="{93B657C1-E39E-4C8F-BB64-B0C5F37904DA}" dt="2023-12-18T16:51:06.502" v="3116" actId="478"/>
          <ac:spMkLst>
            <pc:docMk/>
            <pc:sldMk cId="4182894739" sldId="486"/>
            <ac:spMk id="22" creationId="{00000000-0000-0000-0000-000000000000}"/>
          </ac:spMkLst>
        </pc:spChg>
        <pc:spChg chg="add mod ord">
          <ac:chgData name="Isis Greenspan" userId="464bb143-1349-4605-a567-29b98f388ffb" providerId="ADAL" clId="{93B657C1-E39E-4C8F-BB64-B0C5F37904DA}" dt="2023-12-18T17:55:29.883" v="8676" actId="20577"/>
          <ac:spMkLst>
            <pc:docMk/>
            <pc:sldMk cId="4182894739" sldId="486"/>
            <ac:spMk id="24" creationId="{6E166DCD-BCB6-321C-1CEE-0B338041F6DC}"/>
          </ac:spMkLst>
        </pc:spChg>
        <pc:spChg chg="add mod">
          <ac:chgData name="Isis Greenspan" userId="464bb143-1349-4605-a567-29b98f388ffb" providerId="ADAL" clId="{93B657C1-E39E-4C8F-BB64-B0C5F37904DA}" dt="2023-12-18T17:53:07.982" v="8414" actId="962"/>
          <ac:spMkLst>
            <pc:docMk/>
            <pc:sldMk cId="4182894739" sldId="486"/>
            <ac:spMk id="31" creationId="{D21936FA-AB3A-F288-B47E-21671BB66B92}"/>
          </ac:spMkLst>
        </pc:spChg>
        <pc:spChg chg="add mod">
          <ac:chgData name="Isis Greenspan" userId="464bb143-1349-4605-a567-29b98f388ffb" providerId="ADAL" clId="{93B657C1-E39E-4C8F-BB64-B0C5F37904DA}" dt="2023-12-18T17:53:07.982" v="8414" actId="962"/>
          <ac:spMkLst>
            <pc:docMk/>
            <pc:sldMk cId="4182894739" sldId="486"/>
            <ac:spMk id="32" creationId="{DAE6AC97-FDAB-6752-26E8-D19C47E4C639}"/>
          </ac:spMkLst>
        </pc:spChg>
        <pc:spChg chg="add mod">
          <ac:chgData name="Isis Greenspan" userId="464bb143-1349-4605-a567-29b98f388ffb" providerId="ADAL" clId="{93B657C1-E39E-4C8F-BB64-B0C5F37904DA}" dt="2023-12-18T17:53:07.982" v="8414" actId="962"/>
          <ac:spMkLst>
            <pc:docMk/>
            <pc:sldMk cId="4182894739" sldId="486"/>
            <ac:spMk id="33" creationId="{44C9483C-348A-2B70-0ECE-68B5815AE0AC}"/>
          </ac:spMkLst>
        </pc:spChg>
        <pc:spChg chg="del mod">
          <ac:chgData name="Isis Greenspan" userId="464bb143-1349-4605-a567-29b98f388ffb" providerId="ADAL" clId="{93B657C1-E39E-4C8F-BB64-B0C5F37904DA}" dt="2023-12-18T16:41:24.389" v="3019" actId="478"/>
          <ac:spMkLst>
            <pc:docMk/>
            <pc:sldMk cId="4182894739" sldId="486"/>
            <ac:spMk id="144" creationId="{00000000-0000-0000-0000-000000000000}"/>
          </ac:spMkLst>
        </pc:spChg>
        <pc:spChg chg="del mod">
          <ac:chgData name="Isis Greenspan" userId="464bb143-1349-4605-a567-29b98f388ffb" providerId="ADAL" clId="{93B657C1-E39E-4C8F-BB64-B0C5F37904DA}" dt="2023-12-18T16:41:44.763" v="3023" actId="478"/>
          <ac:spMkLst>
            <pc:docMk/>
            <pc:sldMk cId="4182894739" sldId="486"/>
            <ac:spMk id="146" creationId="{00000000-0000-0000-0000-000000000000}"/>
          </ac:spMkLst>
        </pc:spChg>
        <pc:spChg chg="del">
          <ac:chgData name="Isis Greenspan" userId="464bb143-1349-4605-a567-29b98f388ffb" providerId="ADAL" clId="{93B657C1-E39E-4C8F-BB64-B0C5F37904DA}" dt="2023-12-18T16:39:39.112" v="2992" actId="478"/>
          <ac:spMkLst>
            <pc:docMk/>
            <pc:sldMk cId="4182894739" sldId="486"/>
            <ac:spMk id="147" creationId="{00000000-0000-0000-0000-000000000000}"/>
          </ac:spMkLst>
        </pc:spChg>
        <pc:spChg chg="del mod">
          <ac:chgData name="Isis Greenspan" userId="464bb143-1349-4605-a567-29b98f388ffb" providerId="ADAL" clId="{93B657C1-E39E-4C8F-BB64-B0C5F37904DA}" dt="2023-12-18T16:42:27.169" v="3038" actId="478"/>
          <ac:spMkLst>
            <pc:docMk/>
            <pc:sldMk cId="4182894739" sldId="486"/>
            <ac:spMk id="149" creationId="{00000000-0000-0000-0000-000000000000}"/>
          </ac:spMkLst>
        </pc:spChg>
        <pc:spChg chg="del">
          <ac:chgData name="Isis Greenspan" userId="464bb143-1349-4605-a567-29b98f388ffb" providerId="ADAL" clId="{93B657C1-E39E-4C8F-BB64-B0C5F37904DA}" dt="2023-12-18T16:39:59.941" v="2997" actId="478"/>
          <ac:spMkLst>
            <pc:docMk/>
            <pc:sldMk cId="4182894739" sldId="486"/>
            <ac:spMk id="152" creationId="{00000000-0000-0000-0000-000000000000}"/>
          </ac:spMkLst>
        </pc:spChg>
        <pc:spChg chg="del mod">
          <ac:chgData name="Isis Greenspan" userId="464bb143-1349-4605-a567-29b98f388ffb" providerId="ADAL" clId="{93B657C1-E39E-4C8F-BB64-B0C5F37904DA}" dt="2023-12-18T16:43:04.859" v="3050" actId="478"/>
          <ac:spMkLst>
            <pc:docMk/>
            <pc:sldMk cId="4182894739" sldId="486"/>
            <ac:spMk id="154" creationId="{00000000-0000-0000-0000-000000000000}"/>
          </ac:spMkLst>
        </pc:spChg>
        <pc:spChg chg="del mod">
          <ac:chgData name="Isis Greenspan" userId="464bb143-1349-4605-a567-29b98f388ffb" providerId="ADAL" clId="{93B657C1-E39E-4C8F-BB64-B0C5F37904DA}" dt="2023-12-18T16:42:56.492" v="3047" actId="478"/>
          <ac:spMkLst>
            <pc:docMk/>
            <pc:sldMk cId="4182894739" sldId="486"/>
            <ac:spMk id="156" creationId="{00000000-0000-0000-0000-000000000000}"/>
          </ac:spMkLst>
        </pc:spChg>
        <pc:spChg chg="del">
          <ac:chgData name="Isis Greenspan" userId="464bb143-1349-4605-a567-29b98f388ffb" providerId="ADAL" clId="{93B657C1-E39E-4C8F-BB64-B0C5F37904DA}" dt="2023-12-18T16:40:04.139" v="2999" actId="478"/>
          <ac:spMkLst>
            <pc:docMk/>
            <pc:sldMk cId="4182894739" sldId="486"/>
            <ac:spMk id="157" creationId="{00000000-0000-0000-0000-000000000000}"/>
          </ac:spMkLst>
        </pc:spChg>
        <pc:picChg chg="del mod">
          <ac:chgData name="Isis Greenspan" userId="464bb143-1349-4605-a567-29b98f388ffb" providerId="ADAL" clId="{93B657C1-E39E-4C8F-BB64-B0C5F37904DA}" dt="2023-12-18T16:39:37.477" v="2991" actId="478"/>
          <ac:picMkLst>
            <pc:docMk/>
            <pc:sldMk cId="4182894739" sldId="486"/>
            <ac:picMk id="20" creationId="{55C4396F-554C-9E45-992B-2C88A310B9EB}"/>
          </ac:picMkLst>
        </pc:picChg>
        <pc:picChg chg="del">
          <ac:chgData name="Isis Greenspan" userId="464bb143-1349-4605-a567-29b98f388ffb" providerId="ADAL" clId="{93B657C1-E39E-4C8F-BB64-B0C5F37904DA}" dt="2023-12-18T16:39:58.248" v="2996" actId="478"/>
          <ac:picMkLst>
            <pc:docMk/>
            <pc:sldMk cId="4182894739" sldId="486"/>
            <ac:picMk id="21" creationId="{2F54A5FE-927A-9548-B5D0-7D605650D888}"/>
          </ac:picMkLst>
        </pc:picChg>
        <pc:picChg chg="del">
          <ac:chgData name="Isis Greenspan" userId="464bb143-1349-4605-a567-29b98f388ffb" providerId="ADAL" clId="{93B657C1-E39E-4C8F-BB64-B0C5F37904DA}" dt="2023-12-18T16:40:02.086" v="2998" actId="478"/>
          <ac:picMkLst>
            <pc:docMk/>
            <pc:sldMk cId="4182894739" sldId="486"/>
            <ac:picMk id="23" creationId="{6218535B-A15E-EE40-9B1A-9B1ABF4155AB}"/>
          </ac:picMkLst>
        </pc:picChg>
        <pc:picChg chg="add mod">
          <ac:chgData name="Isis Greenspan" userId="464bb143-1349-4605-a567-29b98f388ffb" providerId="ADAL" clId="{93B657C1-E39E-4C8F-BB64-B0C5F37904DA}" dt="2023-12-18T17:54:36.477" v="8666" actId="962"/>
          <ac:picMkLst>
            <pc:docMk/>
            <pc:sldMk cId="4182894739" sldId="486"/>
            <ac:picMk id="26" creationId="{DEFFAC7B-8C41-CFED-79DE-31535F4F7F34}"/>
          </ac:picMkLst>
        </pc:picChg>
        <pc:picChg chg="add mod">
          <ac:chgData name="Isis Greenspan" userId="464bb143-1349-4605-a567-29b98f388ffb" providerId="ADAL" clId="{93B657C1-E39E-4C8F-BB64-B0C5F37904DA}" dt="2023-12-18T17:54:31.564" v="8664" actId="962"/>
          <ac:picMkLst>
            <pc:docMk/>
            <pc:sldMk cId="4182894739" sldId="486"/>
            <ac:picMk id="28" creationId="{9D9B8E92-E39B-C3B9-7A43-19EEDF046422}"/>
          </ac:picMkLst>
        </pc:picChg>
        <pc:picChg chg="add mod">
          <ac:chgData name="Isis Greenspan" userId="464bb143-1349-4605-a567-29b98f388ffb" providerId="ADAL" clId="{93B657C1-E39E-4C8F-BB64-B0C5F37904DA}" dt="2023-12-18T17:54:26.021" v="8662" actId="962"/>
          <ac:picMkLst>
            <pc:docMk/>
            <pc:sldMk cId="4182894739" sldId="486"/>
            <ac:picMk id="30" creationId="{1C19E184-3F9B-161F-F287-36ADEA29B368}"/>
          </ac:picMkLst>
        </pc:pic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1:06:38.907" v="334"/>
              <pc2:cmMkLst xmlns:pc2="http://schemas.microsoft.com/office/powerpoint/2019/9/main/command">
                <pc:docMk/>
                <pc:sldMk cId="4182894739" sldId="486"/>
                <pc2:cmMk id="{A6D654C3-1637-4054-93A7-0E0FE0E547A7}"/>
              </pc2:cmMkLst>
            </pc226:cmChg>
          </p:ext>
        </pc:extLst>
      </pc:sldChg>
      <pc:sldChg chg="modSp del mod">
        <pc:chgData name="Isis Greenspan" userId="464bb143-1349-4605-a567-29b98f388ffb" providerId="ADAL" clId="{93B657C1-E39E-4C8F-BB64-B0C5F37904DA}" dt="2023-12-15T21:45:28.367" v="412" actId="47"/>
        <pc:sldMkLst>
          <pc:docMk/>
          <pc:sldMk cId="2442601416" sldId="497"/>
        </pc:sldMkLst>
        <pc:picChg chg="mod">
          <ac:chgData name="Isis Greenspan" userId="464bb143-1349-4605-a567-29b98f388ffb" providerId="ADAL" clId="{93B657C1-E39E-4C8F-BB64-B0C5F37904DA}" dt="2023-12-15T21:42:58.602" v="387" actId="14100"/>
          <ac:picMkLst>
            <pc:docMk/>
            <pc:sldMk cId="2442601416" sldId="497"/>
            <ac:picMk id="2" creationId="{EC6E6356-94CC-9A42-B457-B94997E5BFC1}"/>
          </ac:picMkLst>
        </pc:picChg>
      </pc:sldChg>
      <pc:sldChg chg="addSp delSp modSp mod modClrScheme delDesignElem addCm modCm chgLayout modNotesTx">
        <pc:chgData name="Isis Greenspan" userId="464bb143-1349-4605-a567-29b98f388ffb" providerId="ADAL" clId="{93B657C1-E39E-4C8F-BB64-B0C5F37904DA}" dt="2023-12-18T17:59:34.762" v="8725" actId="478"/>
        <pc:sldMkLst>
          <pc:docMk/>
          <pc:sldMk cId="2401488164" sldId="498"/>
        </pc:sldMkLst>
        <pc:spChg chg="add del mod ord">
          <ac:chgData name="Isis Greenspan" userId="464bb143-1349-4605-a567-29b98f388ffb" providerId="ADAL" clId="{93B657C1-E39E-4C8F-BB64-B0C5F37904DA}" dt="2023-12-15T21:55:54.448" v="482" actId="700"/>
          <ac:spMkLst>
            <pc:docMk/>
            <pc:sldMk cId="2401488164" sldId="498"/>
            <ac:spMk id="2" creationId="{4767DE4B-0DAB-0B99-D056-6AB20EE726BE}"/>
          </ac:spMkLst>
        </pc:spChg>
        <pc:spChg chg="del mod">
          <ac:chgData name="Isis Greenspan" userId="464bb143-1349-4605-a567-29b98f388ffb" providerId="ADAL" clId="{93B657C1-E39E-4C8F-BB64-B0C5F37904DA}" dt="2023-12-18T17:59:34.762" v="8725" actId="478"/>
          <ac:spMkLst>
            <pc:docMk/>
            <pc:sldMk cId="2401488164" sldId="498"/>
            <ac:spMk id="3" creationId="{8147EBA1-BAD2-0C7B-909D-82739452318A}"/>
          </ac:spMkLst>
        </pc:spChg>
        <pc:spChg chg="del mod">
          <ac:chgData name="Isis Greenspan" userId="464bb143-1349-4605-a567-29b98f388ffb" providerId="ADAL" clId="{93B657C1-E39E-4C8F-BB64-B0C5F37904DA}" dt="2023-12-15T21:57:05.299" v="503"/>
          <ac:spMkLst>
            <pc:docMk/>
            <pc:sldMk cId="2401488164" sldId="498"/>
            <ac:spMk id="6" creationId="{84653A0E-62EC-0A0D-7C00-78EF0D891186}"/>
          </ac:spMkLst>
        </pc:spChg>
        <pc:spChg chg="add del mod ord">
          <ac:chgData name="Isis Greenspan" userId="464bb143-1349-4605-a567-29b98f388ffb" providerId="ADAL" clId="{93B657C1-E39E-4C8F-BB64-B0C5F37904DA}" dt="2023-12-15T21:55:54.448" v="482" actId="700"/>
          <ac:spMkLst>
            <pc:docMk/>
            <pc:sldMk cId="2401488164" sldId="498"/>
            <ac:spMk id="7" creationId="{5F935BCE-FF90-46ED-26F7-28C6F7BA1840}"/>
          </ac:spMkLst>
        </pc:spChg>
        <pc:spChg chg="add del mod ord">
          <ac:chgData name="Isis Greenspan" userId="464bb143-1349-4605-a567-29b98f388ffb" providerId="ADAL" clId="{93B657C1-E39E-4C8F-BB64-B0C5F37904DA}" dt="2023-12-15T21:55:54.448" v="482" actId="700"/>
          <ac:spMkLst>
            <pc:docMk/>
            <pc:sldMk cId="2401488164" sldId="498"/>
            <ac:spMk id="8" creationId="{A29ED701-45AA-A12F-B917-C41B2D72DB48}"/>
          </ac:spMkLst>
        </pc:spChg>
        <pc:spChg chg="add del mod ord">
          <ac:chgData name="Isis Greenspan" userId="464bb143-1349-4605-a567-29b98f388ffb" providerId="ADAL" clId="{93B657C1-E39E-4C8F-BB64-B0C5F37904DA}" dt="2023-12-15T21:55:54.448" v="482" actId="700"/>
          <ac:spMkLst>
            <pc:docMk/>
            <pc:sldMk cId="2401488164" sldId="498"/>
            <ac:spMk id="9" creationId="{825E6994-9C9F-5D40-9777-8315AD39EE3B}"/>
          </ac:spMkLst>
        </pc:spChg>
        <pc:spChg chg="del">
          <ac:chgData name="Isis Greenspan" userId="464bb143-1349-4605-a567-29b98f388ffb" providerId="ADAL" clId="{93B657C1-E39E-4C8F-BB64-B0C5F37904DA}" dt="2023-12-15T21:54:49.899" v="481" actId="700"/>
          <ac:spMkLst>
            <pc:docMk/>
            <pc:sldMk cId="2401488164" sldId="498"/>
            <ac:spMk id="10" creationId="{AAAE94E3-A7DB-4868-B1E3-E49703488BBC}"/>
          </ac:spMkLst>
        </pc:spChg>
        <pc:spChg chg="add del mod ord">
          <ac:chgData name="Isis Greenspan" userId="464bb143-1349-4605-a567-29b98f388ffb" providerId="ADAL" clId="{93B657C1-E39E-4C8F-BB64-B0C5F37904DA}" dt="2023-12-15T21:55:54.448" v="482" actId="700"/>
          <ac:spMkLst>
            <pc:docMk/>
            <pc:sldMk cId="2401488164" sldId="498"/>
            <ac:spMk id="11" creationId="{687FDD3D-3B02-5D29-9108-C7309B882072}"/>
          </ac:spMkLst>
        </pc:spChg>
        <pc:spChg chg="add mod ord">
          <ac:chgData name="Isis Greenspan" userId="464bb143-1349-4605-a567-29b98f388ffb" providerId="ADAL" clId="{93B657C1-E39E-4C8F-BB64-B0C5F37904DA}" dt="2023-12-18T17:00:51.477" v="3476" actId="14100"/>
          <ac:spMkLst>
            <pc:docMk/>
            <pc:sldMk cId="2401488164" sldId="498"/>
            <ac:spMk id="15" creationId="{B54E45EE-2A26-40BE-9909-AA90345A2C92}"/>
          </ac:spMkLst>
        </pc:spChg>
        <pc:spChg chg="del">
          <ac:chgData name="Isis Greenspan" userId="464bb143-1349-4605-a567-29b98f388ffb" providerId="ADAL" clId="{93B657C1-E39E-4C8F-BB64-B0C5F37904DA}" dt="2023-12-15T21:54:49.899" v="481" actId="700"/>
          <ac:spMkLst>
            <pc:docMk/>
            <pc:sldMk cId="2401488164" sldId="498"/>
            <ac:spMk id="16" creationId="{3873B707-463F-40B0-8227-E8CC6C67EB25}"/>
          </ac:spMkLst>
        </pc:spChg>
        <pc:spChg chg="add del mod ord">
          <ac:chgData name="Isis Greenspan" userId="464bb143-1349-4605-a567-29b98f388ffb" providerId="ADAL" clId="{93B657C1-E39E-4C8F-BB64-B0C5F37904DA}" dt="2023-12-15T21:57:49.571" v="516" actId="478"/>
          <ac:spMkLst>
            <pc:docMk/>
            <pc:sldMk cId="2401488164" sldId="498"/>
            <ac:spMk id="17" creationId="{6BFFC12B-CB2C-6887-5814-213DBD3797EB}"/>
          </ac:spMkLst>
        </pc:spChg>
        <pc:spChg chg="del">
          <ac:chgData name="Isis Greenspan" userId="464bb143-1349-4605-a567-29b98f388ffb" providerId="ADAL" clId="{93B657C1-E39E-4C8F-BB64-B0C5F37904DA}" dt="2023-12-15T21:54:49.899" v="481" actId="700"/>
          <ac:spMkLst>
            <pc:docMk/>
            <pc:sldMk cId="2401488164" sldId="498"/>
            <ac:spMk id="18" creationId="{C13237C8-E62C-4F0D-A318-BD6FB6C2D138}"/>
          </ac:spMkLst>
        </pc:spChg>
        <pc:spChg chg="add mod ord">
          <ac:chgData name="Isis Greenspan" userId="464bb143-1349-4605-a567-29b98f388ffb" providerId="ADAL" clId="{93B657C1-E39E-4C8F-BB64-B0C5F37904DA}" dt="2023-12-18T17:09:24.785" v="3941" actId="20577"/>
          <ac:spMkLst>
            <pc:docMk/>
            <pc:sldMk cId="2401488164" sldId="498"/>
            <ac:spMk id="19" creationId="{FD6AFB63-56AB-643B-2C75-E81B7001FBCE}"/>
          </ac:spMkLst>
        </pc:spChg>
        <pc:spChg chg="del">
          <ac:chgData name="Isis Greenspan" userId="464bb143-1349-4605-a567-29b98f388ffb" providerId="ADAL" clId="{93B657C1-E39E-4C8F-BB64-B0C5F37904DA}" dt="2023-12-15T21:54:49.899" v="481" actId="700"/>
          <ac:spMkLst>
            <pc:docMk/>
            <pc:sldMk cId="2401488164" sldId="498"/>
            <ac:spMk id="20" creationId="{19C9EAEA-39D0-4B0E-A0EB-51E7B26740B1}"/>
          </ac:spMkLst>
        </pc:spChg>
        <pc:spChg chg="add del mod ord">
          <ac:chgData name="Isis Greenspan" userId="464bb143-1349-4605-a567-29b98f388ffb" providerId="ADAL" clId="{93B657C1-E39E-4C8F-BB64-B0C5F37904DA}" dt="2023-12-15T21:57:19.212" v="506" actId="931"/>
          <ac:spMkLst>
            <pc:docMk/>
            <pc:sldMk cId="2401488164" sldId="498"/>
            <ac:spMk id="21" creationId="{50FBF566-CF31-EADE-95B9-1230387227DB}"/>
          </ac:spMkLst>
        </pc:spChg>
        <pc:spChg chg="del">
          <ac:chgData name="Isis Greenspan" userId="464bb143-1349-4605-a567-29b98f388ffb" providerId="ADAL" clId="{93B657C1-E39E-4C8F-BB64-B0C5F37904DA}" dt="2023-12-15T21:54:49.899" v="481" actId="700"/>
          <ac:spMkLst>
            <pc:docMk/>
            <pc:sldMk cId="2401488164" sldId="498"/>
            <ac:spMk id="22" creationId="{8CB5D2D7-DF65-4E86-BFBA-FFB9B5ACEB64}"/>
          </ac:spMkLst>
        </pc:spChg>
        <pc:spChg chg="add del mod ord">
          <ac:chgData name="Isis Greenspan" userId="464bb143-1349-4605-a567-29b98f388ffb" providerId="ADAL" clId="{93B657C1-E39E-4C8F-BB64-B0C5F37904DA}" dt="2023-12-15T21:57:05.297" v="501" actId="478"/>
          <ac:spMkLst>
            <pc:docMk/>
            <pc:sldMk cId="2401488164" sldId="498"/>
            <ac:spMk id="23" creationId="{A3675BE1-5590-2A93-FE8C-9FEB1BC1A276}"/>
          </ac:spMkLst>
        </pc:spChg>
        <pc:spChg chg="add del mod ord">
          <ac:chgData name="Isis Greenspan" userId="464bb143-1349-4605-a567-29b98f388ffb" providerId="ADAL" clId="{93B657C1-E39E-4C8F-BB64-B0C5F37904DA}" dt="2023-12-15T21:57:26.526" v="509" actId="931"/>
          <ac:spMkLst>
            <pc:docMk/>
            <pc:sldMk cId="2401488164" sldId="498"/>
            <ac:spMk id="24" creationId="{988AD22D-3BB1-1955-EF14-BA00830F1BE4}"/>
          </ac:spMkLst>
        </pc:spChg>
        <pc:spChg chg="add del mod ord">
          <ac:chgData name="Isis Greenspan" userId="464bb143-1349-4605-a567-29b98f388ffb" providerId="ADAL" clId="{93B657C1-E39E-4C8F-BB64-B0C5F37904DA}" dt="2023-12-15T21:57:09.956" v="505" actId="478"/>
          <ac:spMkLst>
            <pc:docMk/>
            <pc:sldMk cId="2401488164" sldId="498"/>
            <ac:spMk id="25" creationId="{2CA66F3C-DBCD-8EEF-1C5F-E37BF0960FEB}"/>
          </ac:spMkLst>
        </pc:spChg>
        <pc:spChg chg="add del mod ord">
          <ac:chgData name="Isis Greenspan" userId="464bb143-1349-4605-a567-29b98f388ffb" providerId="ADAL" clId="{93B657C1-E39E-4C8F-BB64-B0C5F37904DA}" dt="2023-12-15T21:57:35.867" v="513" actId="478"/>
          <ac:spMkLst>
            <pc:docMk/>
            <pc:sldMk cId="2401488164" sldId="498"/>
            <ac:spMk id="26" creationId="{F71B617A-D77D-5AFA-7DCD-9D4EFF3D22C7}"/>
          </ac:spMkLst>
        </pc:spChg>
        <pc:spChg chg="add mod ord">
          <ac:chgData name="Isis Greenspan" userId="464bb143-1349-4605-a567-29b98f388ffb" providerId="ADAL" clId="{93B657C1-E39E-4C8F-BB64-B0C5F37904DA}" dt="2023-12-18T17:17:30.495" v="4466" actId="962"/>
          <ac:spMkLst>
            <pc:docMk/>
            <pc:sldMk cId="2401488164" sldId="498"/>
            <ac:spMk id="31" creationId="{1165E59D-208B-FE11-6782-9AC1860359A1}"/>
          </ac:spMkLst>
        </pc:spChg>
        <pc:grpChg chg="del">
          <ac:chgData name="Isis Greenspan" userId="464bb143-1349-4605-a567-29b98f388ffb" providerId="ADAL" clId="{93B657C1-E39E-4C8F-BB64-B0C5F37904DA}" dt="2023-12-15T21:54:49.899" v="481" actId="700"/>
          <ac:grpSpMkLst>
            <pc:docMk/>
            <pc:sldMk cId="2401488164" sldId="498"/>
            <ac:grpSpMk id="12" creationId="{1DE889C7-FAD6-4397-98E2-05D503484459}"/>
          </ac:grpSpMkLst>
        </pc:grpChg>
        <pc:picChg chg="del">
          <ac:chgData name="Isis Greenspan" userId="464bb143-1349-4605-a567-29b98f388ffb" providerId="ADAL" clId="{93B657C1-E39E-4C8F-BB64-B0C5F37904DA}" dt="2023-12-15T21:57:41.682" v="515" actId="478"/>
          <ac:picMkLst>
            <pc:docMk/>
            <pc:sldMk cId="2401488164" sldId="498"/>
            <ac:picMk id="4" creationId="{AFEA3F27-833D-FB93-02C0-B4BA3E988146}"/>
          </ac:picMkLst>
        </pc:picChg>
        <pc:picChg chg="del">
          <ac:chgData name="Isis Greenspan" userId="464bb143-1349-4605-a567-29b98f388ffb" providerId="ADAL" clId="{93B657C1-E39E-4C8F-BB64-B0C5F37904DA}" dt="2023-12-15T21:57:39.405" v="514" actId="478"/>
          <ac:picMkLst>
            <pc:docMk/>
            <pc:sldMk cId="2401488164" sldId="498"/>
            <ac:picMk id="5" creationId="{85ED0CBB-5DE9-C566-5D62-3DC701DC33D1}"/>
          </ac:picMkLst>
        </pc:picChg>
        <pc:picChg chg="add mod">
          <ac:chgData name="Isis Greenspan" userId="464bb143-1349-4605-a567-29b98f388ffb" providerId="ADAL" clId="{93B657C1-E39E-4C8F-BB64-B0C5F37904DA}" dt="2023-12-18T17:09:05.033" v="3939" actId="962"/>
          <ac:picMkLst>
            <pc:docMk/>
            <pc:sldMk cId="2401488164" sldId="498"/>
            <ac:picMk id="28" creationId="{DF3E2A88-2293-F5CB-5676-76A763376C91}"/>
          </ac:picMkLst>
        </pc:picChg>
        <pc:picChg chg="add mod">
          <ac:chgData name="Isis Greenspan" userId="464bb143-1349-4605-a567-29b98f388ffb" providerId="ADAL" clId="{93B657C1-E39E-4C8F-BB64-B0C5F37904DA}" dt="2023-12-18T17:08:43.327" v="3819" actId="962"/>
          <ac:picMkLst>
            <pc:docMk/>
            <pc:sldMk cId="2401488164" sldId="498"/>
            <ac:picMk id="30" creationId="{41955B26-528A-6B9E-EBBC-7A4B5D2E69FD}"/>
          </ac:picMkLst>
        </pc:picChg>
        <pc:cxnChg chg="add mod">
          <ac:chgData name="Isis Greenspan" userId="464bb143-1349-4605-a567-29b98f388ffb" providerId="ADAL" clId="{93B657C1-E39E-4C8F-BB64-B0C5F37904DA}" dt="2023-12-18T17:17:33.606" v="4467" actId="962"/>
          <ac:cxnSpMkLst>
            <pc:docMk/>
            <pc:sldMk cId="2401488164" sldId="498"/>
            <ac:cxnSpMk id="33" creationId="{AC895072-A7E0-96E1-8811-087EEA223F6D}"/>
          </ac:cxnSpMkLst>
        </pc:cxn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0:33:51.011" v="47"/>
              <pc2:cmMkLst xmlns:pc2="http://schemas.microsoft.com/office/powerpoint/2019/9/main/command">
                <pc:docMk/>
                <pc:sldMk cId="2401488164" sldId="498"/>
                <pc2:cmMk id="{D4ED428A-06D6-4197-8CA4-7F89AF890606}"/>
              </pc2:cmMkLst>
              <pc226:cmRplyChg chg="add">
                <pc226:chgData name="Isis Greenspan" userId="464bb143-1349-4605-a567-29b98f388ffb" providerId="ADAL" clId="{93B657C1-E39E-4C8F-BB64-B0C5F37904DA}" dt="2023-12-12T20:33:51.011" v="47"/>
                <pc2:cmRplyMkLst xmlns:pc2="http://schemas.microsoft.com/office/powerpoint/2019/9/main/command">
                  <pc:docMk/>
                  <pc:sldMk cId="2401488164" sldId="498"/>
                  <pc2:cmMk id="{D4ED428A-06D6-4197-8CA4-7F89AF890606}"/>
                  <pc2:cmRplyMk id="{D88ECEF1-D839-4EDF-90D4-14FEC8753C39}"/>
                </pc2:cmRplyMkLst>
              </pc226:cmRplyChg>
            </pc226:cmChg>
          </p:ext>
        </pc:extLst>
      </pc:sldChg>
      <pc:sldChg chg="del">
        <pc:chgData name="Isis Greenspan" userId="464bb143-1349-4605-a567-29b98f388ffb" providerId="ADAL" clId="{93B657C1-E39E-4C8F-BB64-B0C5F37904DA}" dt="2023-12-18T16:55:42.393" v="3148" actId="47"/>
        <pc:sldMkLst>
          <pc:docMk/>
          <pc:sldMk cId="3573167192" sldId="505"/>
        </pc:sldMkLst>
      </pc:sldChg>
      <pc:sldChg chg="modSp mod">
        <pc:chgData name="Isis Greenspan" userId="464bb143-1349-4605-a567-29b98f388ffb" providerId="ADAL" clId="{93B657C1-E39E-4C8F-BB64-B0C5F37904DA}" dt="2023-12-18T17:38:38.595" v="7808" actId="255"/>
        <pc:sldMkLst>
          <pc:docMk/>
          <pc:sldMk cId="2568900150" sldId="1813"/>
        </pc:sldMkLst>
        <pc:spChg chg="mod">
          <ac:chgData name="Isis Greenspan" userId="464bb143-1349-4605-a567-29b98f388ffb" providerId="ADAL" clId="{93B657C1-E39E-4C8F-BB64-B0C5F37904DA}" dt="2023-12-18T17:38:38.595" v="7808" actId="255"/>
          <ac:spMkLst>
            <pc:docMk/>
            <pc:sldMk cId="2568900150" sldId="1813"/>
            <ac:spMk id="2" creationId="{0A26AE3C-7586-C72C-08F9-F4757DF99662}"/>
          </ac:spMkLst>
        </pc:spChg>
      </pc:sldChg>
      <pc:sldChg chg="addCm modCm modNotesTx">
        <pc:chgData name="Isis Greenspan" userId="464bb143-1349-4605-a567-29b98f388ffb" providerId="ADAL" clId="{93B657C1-E39E-4C8F-BB64-B0C5F37904DA}" dt="2023-12-12T20:44:35.978" v="163"/>
        <pc:sldMkLst>
          <pc:docMk/>
          <pc:sldMk cId="3459688216" sldId="1831"/>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93B657C1-E39E-4C8F-BB64-B0C5F37904DA}" dt="2023-12-12T20:44:35.978" v="163"/>
              <pc2:cmMkLst xmlns:pc2="http://schemas.microsoft.com/office/powerpoint/2019/9/main/command">
                <pc:docMk/>
                <pc:sldMk cId="3459688216" sldId="1831"/>
                <pc2:cmMk id="{393ED158-7129-4207-980C-519469B94493}"/>
              </pc2:cmMkLst>
            </pc226:cmChg>
            <pc226:cmChg xmlns:pc226="http://schemas.microsoft.com/office/powerpoint/2022/06/main/command" chg="add">
              <pc226:chgData name="Isis Greenspan" userId="464bb143-1349-4605-a567-29b98f388ffb" providerId="ADAL" clId="{93B657C1-E39E-4C8F-BB64-B0C5F37904DA}" dt="2023-12-12T20:43:41.221" v="160"/>
              <pc2:cmMkLst xmlns:pc2="http://schemas.microsoft.com/office/powerpoint/2019/9/main/command">
                <pc:docMk/>
                <pc:sldMk cId="3459688216" sldId="1831"/>
                <pc2:cmMk id="{457691E2-71BC-456D-BF85-3579F8936299}"/>
              </pc2:cmMkLst>
            </pc226:cmChg>
          </p:ext>
        </pc:extLst>
      </pc:sldChg>
      <pc:sldChg chg="del modNotesTx">
        <pc:chgData name="Isis Greenspan" userId="464bb143-1349-4605-a567-29b98f388ffb" providerId="ADAL" clId="{93B657C1-E39E-4C8F-BB64-B0C5F37904DA}" dt="2023-12-15T21:48:20.011" v="440" actId="47"/>
        <pc:sldMkLst>
          <pc:docMk/>
          <pc:sldMk cId="4057508187" sldId="3596"/>
        </pc:sldMkLst>
      </pc:sldChg>
      <pc:sldChg chg="del modNotesTx">
        <pc:chgData name="Isis Greenspan" userId="464bb143-1349-4605-a567-29b98f388ffb" providerId="ADAL" clId="{93B657C1-E39E-4C8F-BB64-B0C5F37904DA}" dt="2023-12-15T21:50:30.076" v="459" actId="47"/>
        <pc:sldMkLst>
          <pc:docMk/>
          <pc:sldMk cId="1128772206" sldId="3597"/>
        </pc:sldMkLst>
      </pc:sldChg>
      <pc:sldChg chg="addSp delSp modSp mod modClrScheme delDesignElem chgLayout modNotesTx">
        <pc:chgData name="Isis Greenspan" userId="464bb143-1349-4605-a567-29b98f388ffb" providerId="ADAL" clId="{93B657C1-E39E-4C8F-BB64-B0C5F37904DA}" dt="2024-01-04T21:23:24.209" v="8844" actId="20577"/>
        <pc:sldMkLst>
          <pc:docMk/>
          <pc:sldMk cId="3466527319" sldId="3598"/>
        </pc:sldMkLst>
        <pc:spChg chg="mod ord">
          <ac:chgData name="Isis Greenspan" userId="464bb143-1349-4605-a567-29b98f388ffb" providerId="ADAL" clId="{93B657C1-E39E-4C8F-BB64-B0C5F37904DA}" dt="2024-01-04T21:23:24.209" v="8844" actId="20577"/>
          <ac:spMkLst>
            <pc:docMk/>
            <pc:sldMk cId="3466527319" sldId="3598"/>
            <ac:spMk id="2" creationId="{5BC165B4-DE82-416E-B334-6625351FE91E}"/>
          </ac:spMkLst>
        </pc:spChg>
        <pc:spChg chg="mod ord">
          <ac:chgData name="Isis Greenspan" userId="464bb143-1349-4605-a567-29b98f388ffb" providerId="ADAL" clId="{93B657C1-E39E-4C8F-BB64-B0C5F37904DA}" dt="2023-12-15T22:08:17.692" v="560" actId="12"/>
          <ac:spMkLst>
            <pc:docMk/>
            <pc:sldMk cId="3466527319" sldId="3598"/>
            <ac:spMk id="3" creationId="{054D2D5F-1836-54A6-01DE-172F98EE25E9}"/>
          </ac:spMkLst>
        </pc:spChg>
        <pc:spChg chg="add del mod">
          <ac:chgData name="Isis Greenspan" userId="464bb143-1349-4605-a567-29b98f388ffb" providerId="ADAL" clId="{93B657C1-E39E-4C8F-BB64-B0C5F37904DA}" dt="2023-12-15T21:51:40.975" v="463" actId="6264"/>
          <ac:spMkLst>
            <pc:docMk/>
            <pc:sldMk cId="3466527319" sldId="3598"/>
            <ac:spMk id="4" creationId="{EB497DE4-BB97-638F-2ED1-0EAE76D77FCD}"/>
          </ac:spMkLst>
        </pc:spChg>
        <pc:spChg chg="add del mod">
          <ac:chgData name="Isis Greenspan" userId="464bb143-1349-4605-a567-29b98f388ffb" providerId="ADAL" clId="{93B657C1-E39E-4C8F-BB64-B0C5F37904DA}" dt="2023-12-15T21:51:40.975" v="463" actId="6264"/>
          <ac:spMkLst>
            <pc:docMk/>
            <pc:sldMk cId="3466527319" sldId="3598"/>
            <ac:spMk id="5" creationId="{DDE814D5-14E7-4A64-9C32-01E940844CDA}"/>
          </ac:spMkLst>
        </pc:spChg>
        <pc:spChg chg="del">
          <ac:chgData name="Isis Greenspan" userId="464bb143-1349-4605-a567-29b98f388ffb" providerId="ADAL" clId="{93B657C1-E39E-4C8F-BB64-B0C5F37904DA}" dt="2023-12-15T21:51:16.344" v="462" actId="700"/>
          <ac:spMkLst>
            <pc:docMk/>
            <pc:sldMk cId="3466527319" sldId="3598"/>
            <ac:spMk id="8" creationId="{12FB12AE-71D1-47FD-9AC3-EE2C07424534}"/>
          </ac:spMkLst>
        </pc:spChg>
        <pc:spChg chg="del">
          <ac:chgData name="Isis Greenspan" userId="464bb143-1349-4605-a567-29b98f388ffb" providerId="ADAL" clId="{93B657C1-E39E-4C8F-BB64-B0C5F37904DA}" dt="2023-12-15T21:51:16.344" v="462" actId="700"/>
          <ac:spMkLst>
            <pc:docMk/>
            <pc:sldMk cId="3466527319" sldId="3598"/>
            <ac:spMk id="10" creationId="{64853C7E-3CBA-4464-865F-6044D94B1BE9}"/>
          </ac:spMkLst>
        </pc:spChg>
        <pc:spChg chg="del">
          <ac:chgData name="Isis Greenspan" userId="464bb143-1349-4605-a567-29b98f388ffb" providerId="ADAL" clId="{93B657C1-E39E-4C8F-BB64-B0C5F37904DA}" dt="2023-12-15T21:51:16.344" v="462" actId="700"/>
          <ac:spMkLst>
            <pc:docMk/>
            <pc:sldMk cId="3466527319" sldId="3598"/>
            <ac:spMk id="12" creationId="{55EFEC59-B929-4851-9DEF-9106F27979A9}"/>
          </ac:spMkLst>
        </pc:spChg>
        <pc:spChg chg="del">
          <ac:chgData name="Isis Greenspan" userId="464bb143-1349-4605-a567-29b98f388ffb" providerId="ADAL" clId="{93B657C1-E39E-4C8F-BB64-B0C5F37904DA}" dt="2023-12-15T21:51:16.344" v="462" actId="700"/>
          <ac:spMkLst>
            <pc:docMk/>
            <pc:sldMk cId="3466527319" sldId="3598"/>
            <ac:spMk id="14" creationId="{6C132392-D5FF-4588-8FA1-5BAD77BF6464}"/>
          </ac:spMkLst>
        </pc:spChg>
        <pc:spChg chg="del">
          <ac:chgData name="Isis Greenspan" userId="464bb143-1349-4605-a567-29b98f388ffb" providerId="ADAL" clId="{93B657C1-E39E-4C8F-BB64-B0C5F37904DA}" dt="2023-12-15T21:51:16.344" v="462" actId="700"/>
          <ac:spMkLst>
            <pc:docMk/>
            <pc:sldMk cId="3466527319" sldId="3598"/>
            <ac:spMk id="16" creationId="{C7EAC045-695C-4E73-9B7C-AFD6FB22DA20}"/>
          </ac:spMkLst>
        </pc:spChg>
        <pc:spChg chg="del">
          <ac:chgData name="Isis Greenspan" userId="464bb143-1349-4605-a567-29b98f388ffb" providerId="ADAL" clId="{93B657C1-E39E-4C8F-BB64-B0C5F37904DA}" dt="2023-12-15T21:51:16.344" v="462" actId="700"/>
          <ac:spMkLst>
            <pc:docMk/>
            <pc:sldMk cId="3466527319" sldId="3598"/>
            <ac:spMk id="18" creationId="{404A7A3A-BEAE-4BC6-A163-5D0E5F8C4669}"/>
          </ac:spMkLst>
        </pc:spChg>
        <pc:spChg chg="del">
          <ac:chgData name="Isis Greenspan" userId="464bb143-1349-4605-a567-29b98f388ffb" providerId="ADAL" clId="{93B657C1-E39E-4C8F-BB64-B0C5F37904DA}" dt="2023-12-15T21:51:16.344" v="462" actId="700"/>
          <ac:spMkLst>
            <pc:docMk/>
            <pc:sldMk cId="3466527319" sldId="3598"/>
            <ac:spMk id="20" creationId="{12ED3B7D-405D-4DFA-8608-B6DE7467183E}"/>
          </ac:spMkLst>
        </pc:spChg>
      </pc:sldChg>
      <pc:sldChg chg="addSp delSp modSp mod modClrScheme delDesignElem chgLayout modNotesTx">
        <pc:chgData name="Isis Greenspan" userId="464bb143-1349-4605-a567-29b98f388ffb" providerId="ADAL" clId="{93B657C1-E39E-4C8F-BB64-B0C5F37904DA}" dt="2023-12-18T17:17:24.639" v="4465" actId="962"/>
        <pc:sldMkLst>
          <pc:docMk/>
          <pc:sldMk cId="3163648827" sldId="3600"/>
        </pc:sldMkLst>
        <pc:spChg chg="add mod ord">
          <ac:chgData name="Isis Greenspan" userId="464bb143-1349-4605-a567-29b98f388ffb" providerId="ADAL" clId="{93B657C1-E39E-4C8F-BB64-B0C5F37904DA}" dt="2023-12-18T17:17:09.430" v="4463" actId="1076"/>
          <ac:spMkLst>
            <pc:docMk/>
            <pc:sldMk cId="3163648827" sldId="3600"/>
            <ac:spMk id="2" creationId="{C45618E0-E291-E297-F9DB-6EF899E4E21B}"/>
          </ac:spMkLst>
        </pc:spChg>
        <pc:spChg chg="del mod">
          <ac:chgData name="Isis Greenspan" userId="464bb143-1349-4605-a567-29b98f388ffb" providerId="ADAL" clId="{93B657C1-E39E-4C8F-BB64-B0C5F37904DA}" dt="2023-12-15T22:10:00.594" v="576" actId="478"/>
          <ac:spMkLst>
            <pc:docMk/>
            <pc:sldMk cId="3163648827" sldId="3600"/>
            <ac:spMk id="3" creationId="{BB244677-CC86-6535-03EF-E7E728A8B764}"/>
          </ac:spMkLst>
        </pc:spChg>
        <pc:spChg chg="del mod">
          <ac:chgData name="Isis Greenspan" userId="464bb143-1349-4605-a567-29b98f388ffb" providerId="ADAL" clId="{93B657C1-E39E-4C8F-BB64-B0C5F37904DA}" dt="2023-12-15T22:09:44.753" v="572" actId="478"/>
          <ac:spMkLst>
            <pc:docMk/>
            <pc:sldMk cId="3163648827" sldId="3600"/>
            <ac:spMk id="4" creationId="{3DFAE555-7206-41F4-3F33-4F416BC077E8}"/>
          </ac:spMkLst>
        </pc:spChg>
        <pc:spChg chg="add del mod ord">
          <ac:chgData name="Isis Greenspan" userId="464bb143-1349-4605-a567-29b98f388ffb" providerId="ADAL" clId="{93B657C1-E39E-4C8F-BB64-B0C5F37904DA}" dt="2023-12-15T22:09:30.455" v="565" actId="931"/>
          <ac:spMkLst>
            <pc:docMk/>
            <pc:sldMk cId="3163648827" sldId="3600"/>
            <ac:spMk id="5" creationId="{51076D17-5B41-FE64-4CF6-C216F8A0497C}"/>
          </ac:spMkLst>
        </pc:spChg>
        <pc:spChg chg="add mod ord">
          <ac:chgData name="Isis Greenspan" userId="464bb143-1349-4605-a567-29b98f388ffb" providerId="ADAL" clId="{93B657C1-E39E-4C8F-BB64-B0C5F37904DA}" dt="2023-12-18T17:17:15.695" v="4464" actId="1076"/>
          <ac:spMkLst>
            <pc:docMk/>
            <pc:sldMk cId="3163648827" sldId="3600"/>
            <ac:spMk id="6" creationId="{FF95017B-5549-AD24-D018-29A9844ACDE2}"/>
          </ac:spMkLst>
        </pc:spChg>
        <pc:spChg chg="add">
          <ac:chgData name="Isis Greenspan" userId="464bb143-1349-4605-a567-29b98f388ffb" providerId="ADAL" clId="{93B657C1-E39E-4C8F-BB64-B0C5F37904DA}" dt="2023-12-15T22:12:04.653" v="600" actId="26606"/>
          <ac:spMkLst>
            <pc:docMk/>
            <pc:sldMk cId="3163648827" sldId="3600"/>
            <ac:spMk id="13" creationId="{04812C46-200A-4DEB-A05E-3ED6C68C2387}"/>
          </ac:spMkLst>
        </pc:spChg>
        <pc:spChg chg="add">
          <ac:chgData name="Isis Greenspan" userId="464bb143-1349-4605-a567-29b98f388ffb" providerId="ADAL" clId="{93B657C1-E39E-4C8F-BB64-B0C5F37904DA}" dt="2023-12-15T22:12:04.653" v="600" actId="26606"/>
          <ac:spMkLst>
            <pc:docMk/>
            <pc:sldMk cId="3163648827" sldId="3600"/>
            <ac:spMk id="15" creationId="{D1EA859B-E555-4109-94F3-6700E046E008}"/>
          </ac:spMkLst>
        </pc:spChg>
        <pc:spChg chg="del">
          <ac:chgData name="Isis Greenspan" userId="464bb143-1349-4605-a567-29b98f388ffb" providerId="ADAL" clId="{93B657C1-E39E-4C8F-BB64-B0C5F37904DA}" dt="2023-12-15T22:09:24.882" v="564" actId="700"/>
          <ac:spMkLst>
            <pc:docMk/>
            <pc:sldMk cId="3163648827" sldId="3600"/>
            <ac:spMk id="2069" creationId="{04812C46-200A-4DEB-A05E-3ED6C68C2387}"/>
          </ac:spMkLst>
        </pc:spChg>
        <pc:spChg chg="del">
          <ac:chgData name="Isis Greenspan" userId="464bb143-1349-4605-a567-29b98f388ffb" providerId="ADAL" clId="{93B657C1-E39E-4C8F-BB64-B0C5F37904DA}" dt="2023-12-15T22:09:24.882" v="564" actId="700"/>
          <ac:spMkLst>
            <pc:docMk/>
            <pc:sldMk cId="3163648827" sldId="3600"/>
            <ac:spMk id="2071" creationId="{D1EA859B-E555-4109-94F3-6700E046E008}"/>
          </ac:spMkLst>
        </pc:spChg>
        <pc:picChg chg="add mod modCrop">
          <ac:chgData name="Isis Greenspan" userId="464bb143-1349-4605-a567-29b98f388ffb" providerId="ADAL" clId="{93B657C1-E39E-4C8F-BB64-B0C5F37904DA}" dt="2023-12-18T17:10:55.568" v="4219" actId="962"/>
          <ac:picMkLst>
            <pc:docMk/>
            <pc:sldMk cId="3163648827" sldId="3600"/>
            <ac:picMk id="8" creationId="{7806EA79-2BEA-367F-30F9-E8E623F7DCFE}"/>
          </ac:picMkLst>
        </pc:picChg>
        <pc:picChg chg="del mod">
          <ac:chgData name="Isis Greenspan" userId="464bb143-1349-4605-a567-29b98f388ffb" providerId="ADAL" clId="{93B657C1-E39E-4C8F-BB64-B0C5F37904DA}" dt="2023-12-15T22:09:33.357" v="568" actId="478"/>
          <ac:picMkLst>
            <pc:docMk/>
            <pc:sldMk cId="3163648827" sldId="3600"/>
            <ac:picMk id="2050" creationId="{BFCC13A6-E872-7D54-1346-F6583938E444}"/>
          </ac:picMkLst>
        </pc:picChg>
        <pc:cxnChg chg="add mod">
          <ac:chgData name="Isis Greenspan" userId="464bb143-1349-4605-a567-29b98f388ffb" providerId="ADAL" clId="{93B657C1-E39E-4C8F-BB64-B0C5F37904DA}" dt="2023-12-18T17:17:24.639" v="4465" actId="962"/>
          <ac:cxnSpMkLst>
            <pc:docMk/>
            <pc:sldMk cId="3163648827" sldId="3600"/>
            <ac:cxnSpMk id="10" creationId="{E0A2ED55-E7BD-E407-055C-4F6E9B40BD44}"/>
          </ac:cxnSpMkLst>
        </pc:cxnChg>
      </pc:sldChg>
      <pc:sldChg chg="delSp modSp mod modClrScheme delDesignElem addCm chgLayout modNotesTx">
        <pc:chgData name="Isis Greenspan" userId="464bb143-1349-4605-a567-29b98f388ffb" providerId="ADAL" clId="{93B657C1-E39E-4C8F-BB64-B0C5F37904DA}" dt="2023-12-18T17:11:54.243" v="4225" actId="14100"/>
        <pc:sldMkLst>
          <pc:docMk/>
          <pc:sldMk cId="436123060" sldId="3601"/>
        </pc:sldMkLst>
        <pc:spChg chg="mod ord">
          <ac:chgData name="Isis Greenspan" userId="464bb143-1349-4605-a567-29b98f388ffb" providerId="ADAL" clId="{93B657C1-E39E-4C8F-BB64-B0C5F37904DA}" dt="2023-12-18T17:11:49.365" v="4224" actId="14100"/>
          <ac:spMkLst>
            <pc:docMk/>
            <pc:sldMk cId="436123060" sldId="3601"/>
            <ac:spMk id="2" creationId="{5BC165B4-DE82-416E-B334-6625351FE91E}"/>
          </ac:spMkLst>
        </pc:spChg>
        <pc:spChg chg="mod ord">
          <ac:chgData name="Isis Greenspan" userId="464bb143-1349-4605-a567-29b98f388ffb" providerId="ADAL" clId="{93B657C1-E39E-4C8F-BB64-B0C5F37904DA}" dt="2023-12-18T17:11:54.243" v="4225" actId="14100"/>
          <ac:spMkLst>
            <pc:docMk/>
            <pc:sldMk cId="436123060" sldId="3601"/>
            <ac:spMk id="3" creationId="{054D2D5F-1836-54A6-01DE-172F98EE25E9}"/>
          </ac:spMkLst>
        </pc:spChg>
        <pc:spChg chg="del">
          <ac:chgData name="Isis Greenspan" userId="464bb143-1349-4605-a567-29b98f388ffb" providerId="ADAL" clId="{93B657C1-E39E-4C8F-BB64-B0C5F37904DA}" dt="2023-12-15T22:17:16.785" v="610" actId="700"/>
          <ac:spMkLst>
            <pc:docMk/>
            <pc:sldMk cId="436123060" sldId="3601"/>
            <ac:spMk id="8" creationId="{12FB12AE-71D1-47FD-9AC3-EE2C07424534}"/>
          </ac:spMkLst>
        </pc:spChg>
        <pc:spChg chg="del">
          <ac:chgData name="Isis Greenspan" userId="464bb143-1349-4605-a567-29b98f388ffb" providerId="ADAL" clId="{93B657C1-E39E-4C8F-BB64-B0C5F37904DA}" dt="2023-12-15T22:17:16.785" v="610" actId="700"/>
          <ac:spMkLst>
            <pc:docMk/>
            <pc:sldMk cId="436123060" sldId="3601"/>
            <ac:spMk id="10" creationId="{64853C7E-3CBA-4464-865F-6044D94B1BE9}"/>
          </ac:spMkLst>
        </pc:spChg>
        <pc:spChg chg="del">
          <ac:chgData name="Isis Greenspan" userId="464bb143-1349-4605-a567-29b98f388ffb" providerId="ADAL" clId="{93B657C1-E39E-4C8F-BB64-B0C5F37904DA}" dt="2023-12-15T22:17:16.785" v="610" actId="700"/>
          <ac:spMkLst>
            <pc:docMk/>
            <pc:sldMk cId="436123060" sldId="3601"/>
            <ac:spMk id="12" creationId="{55EFEC59-B929-4851-9DEF-9106F27979A9}"/>
          </ac:spMkLst>
        </pc:spChg>
        <pc:spChg chg="del">
          <ac:chgData name="Isis Greenspan" userId="464bb143-1349-4605-a567-29b98f388ffb" providerId="ADAL" clId="{93B657C1-E39E-4C8F-BB64-B0C5F37904DA}" dt="2023-12-15T22:17:16.785" v="610" actId="700"/>
          <ac:spMkLst>
            <pc:docMk/>
            <pc:sldMk cId="436123060" sldId="3601"/>
            <ac:spMk id="14" creationId="{6C132392-D5FF-4588-8FA1-5BAD77BF6464}"/>
          </ac:spMkLst>
        </pc:spChg>
        <pc:spChg chg="del">
          <ac:chgData name="Isis Greenspan" userId="464bb143-1349-4605-a567-29b98f388ffb" providerId="ADAL" clId="{93B657C1-E39E-4C8F-BB64-B0C5F37904DA}" dt="2023-12-15T22:17:16.785" v="610" actId="700"/>
          <ac:spMkLst>
            <pc:docMk/>
            <pc:sldMk cId="436123060" sldId="3601"/>
            <ac:spMk id="16" creationId="{C7EAC045-695C-4E73-9B7C-AFD6FB22DA20}"/>
          </ac:spMkLst>
        </pc:spChg>
        <pc:spChg chg="del">
          <ac:chgData name="Isis Greenspan" userId="464bb143-1349-4605-a567-29b98f388ffb" providerId="ADAL" clId="{93B657C1-E39E-4C8F-BB64-B0C5F37904DA}" dt="2023-12-15T22:17:16.785" v="610" actId="700"/>
          <ac:spMkLst>
            <pc:docMk/>
            <pc:sldMk cId="436123060" sldId="3601"/>
            <ac:spMk id="18" creationId="{404A7A3A-BEAE-4BC6-A163-5D0E5F8C4669}"/>
          </ac:spMkLst>
        </pc:spChg>
        <pc:spChg chg="del">
          <ac:chgData name="Isis Greenspan" userId="464bb143-1349-4605-a567-29b98f388ffb" providerId="ADAL" clId="{93B657C1-E39E-4C8F-BB64-B0C5F37904DA}" dt="2023-12-15T22:17:16.785" v="610" actId="700"/>
          <ac:spMkLst>
            <pc:docMk/>
            <pc:sldMk cId="436123060" sldId="3601"/>
            <ac:spMk id="20" creationId="{12ED3B7D-405D-4DFA-8608-B6DE7467183E}"/>
          </ac:spMkLst>
        </pc:sp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1:18:29.347" v="349"/>
              <pc2:cmMkLst xmlns:pc2="http://schemas.microsoft.com/office/powerpoint/2019/9/main/command">
                <pc:docMk/>
                <pc:sldMk cId="436123060" sldId="3601"/>
                <pc2:cmMk id="{0A344228-BB1D-4ED0-8217-726E7EB5BF20}"/>
              </pc2:cmMkLst>
            </pc226:cmChg>
          </p:ext>
        </pc:extLst>
      </pc:sldChg>
      <pc:sldChg chg="modSp mod modClrScheme addCm chgLayout modNotesTx">
        <pc:chgData name="Isis Greenspan" userId="464bb143-1349-4605-a567-29b98f388ffb" providerId="ADAL" clId="{93B657C1-E39E-4C8F-BB64-B0C5F37904DA}" dt="2023-12-18T18:01:25.449" v="8750" actId="13244"/>
        <pc:sldMkLst>
          <pc:docMk/>
          <pc:sldMk cId="3329392999" sldId="3602"/>
        </pc:sldMkLst>
        <pc:spChg chg="mod ord">
          <ac:chgData name="Isis Greenspan" userId="464bb143-1349-4605-a567-29b98f388ffb" providerId="ADAL" clId="{93B657C1-E39E-4C8F-BB64-B0C5F37904DA}" dt="2023-12-18T18:01:25.449" v="8750" actId="13244"/>
          <ac:spMkLst>
            <pc:docMk/>
            <pc:sldMk cId="3329392999" sldId="3602"/>
            <ac:spMk id="2" creationId="{BB81541C-9B9E-43EE-A9A8-2F4846D8533E}"/>
          </ac:spMkLst>
        </pc:spChg>
        <pc:spChg chg="mod">
          <ac:chgData name="Isis Greenspan" userId="464bb143-1349-4605-a567-29b98f388ffb" providerId="ADAL" clId="{93B657C1-E39E-4C8F-BB64-B0C5F37904DA}" dt="2023-12-15T23:46:14.170" v="1407" actId="1076"/>
          <ac:spMkLst>
            <pc:docMk/>
            <pc:sldMk cId="3329392999" sldId="3602"/>
            <ac:spMk id="3" creationId="{D6AB7087-BAE3-A58A-3CB3-6CA2DEC1C4CB}"/>
          </ac:spMkLst>
        </pc:spChg>
        <pc:graphicFrameChg chg="mod ord">
          <ac:chgData name="Isis Greenspan" userId="464bb143-1349-4605-a567-29b98f388ffb" providerId="ADAL" clId="{93B657C1-E39E-4C8F-BB64-B0C5F37904DA}" dt="2023-12-18T17:20:58.577" v="4974" actId="962"/>
          <ac:graphicFrameMkLst>
            <pc:docMk/>
            <pc:sldMk cId="3329392999" sldId="3602"/>
            <ac:graphicFrameMk id="6" creationId="{6B5A4D28-189E-4F82-8DAC-607AD9E38742}"/>
          </ac:graphicFrameMkLst>
        </pc:graphicFrame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0:40:50.212" v="101"/>
              <pc2:cmMkLst xmlns:pc2="http://schemas.microsoft.com/office/powerpoint/2019/9/main/command">
                <pc:docMk/>
                <pc:sldMk cId="3329392999" sldId="3602"/>
                <pc2:cmMk id="{8D114B3C-3EE4-41A0-BEB9-E5675B47E6D2}"/>
              </pc2:cmMkLst>
            </pc226:cmChg>
          </p:ext>
        </pc:extLst>
      </pc:sldChg>
      <pc:sldChg chg="delSp modSp mod modClrScheme addCm chgLayout modNotesTx">
        <pc:chgData name="Isis Greenspan" userId="464bb143-1349-4605-a567-29b98f388ffb" providerId="ADAL" clId="{93B657C1-E39E-4C8F-BB64-B0C5F37904DA}" dt="2023-12-18T18:01:44.065" v="8753" actId="478"/>
        <pc:sldMkLst>
          <pc:docMk/>
          <pc:sldMk cId="1873231017" sldId="3605"/>
        </pc:sldMkLst>
        <pc:spChg chg="mod">
          <ac:chgData name="Isis Greenspan" userId="464bb143-1349-4605-a567-29b98f388ffb" providerId="ADAL" clId="{93B657C1-E39E-4C8F-BB64-B0C5F37904DA}" dt="2023-12-15T23:20:44.952" v="1378" actId="114"/>
          <ac:spMkLst>
            <pc:docMk/>
            <pc:sldMk cId="1873231017" sldId="3605"/>
            <ac:spMk id="2" creationId="{0F0CC52F-30AA-15C1-A627-4D1E32114B20}"/>
          </ac:spMkLst>
        </pc:spChg>
        <pc:spChg chg="mod ord">
          <ac:chgData name="Isis Greenspan" userId="464bb143-1349-4605-a567-29b98f388ffb" providerId="ADAL" clId="{93B657C1-E39E-4C8F-BB64-B0C5F37904DA}" dt="2023-12-18T18:01:36.311" v="8752" actId="13244"/>
          <ac:spMkLst>
            <pc:docMk/>
            <pc:sldMk cId="1873231017" sldId="3605"/>
            <ac:spMk id="9" creationId="{77912120-98CE-4646-A879-E6E409F0FA6E}"/>
          </ac:spMkLst>
        </pc:spChg>
        <pc:spChg chg="del">
          <ac:chgData name="Isis Greenspan" userId="464bb143-1349-4605-a567-29b98f388ffb" providerId="ADAL" clId="{93B657C1-E39E-4C8F-BB64-B0C5F37904DA}" dt="2023-12-18T18:01:44.065" v="8753" actId="478"/>
          <ac:spMkLst>
            <pc:docMk/>
            <pc:sldMk cId="1873231017" sldId="3605"/>
            <ac:spMk id="10" creationId="{D11279BA-2902-4044-81EC-3E873FBC340D}"/>
          </ac:spMkLst>
        </pc:spChg>
        <pc:graphicFrameChg chg="mod ord">
          <ac:chgData name="Isis Greenspan" userId="464bb143-1349-4605-a567-29b98f388ffb" providerId="ADAL" clId="{93B657C1-E39E-4C8F-BB64-B0C5F37904DA}" dt="2023-12-18T17:25:03.831" v="6190" actId="962"/>
          <ac:graphicFrameMkLst>
            <pc:docMk/>
            <pc:sldMk cId="1873231017" sldId="3605"/>
            <ac:graphicFrameMk id="7" creationId="{1A988867-B391-445A-BAC2-08C3B757D678}"/>
          </ac:graphicFrameMkLst>
        </pc:graphicFrame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0:41:49.949" v="112"/>
              <pc2:cmMkLst xmlns:pc2="http://schemas.microsoft.com/office/powerpoint/2019/9/main/command">
                <pc:docMk/>
                <pc:sldMk cId="1873231017" sldId="3605"/>
                <pc2:cmMk id="{2EA49AD7-FE00-4D0F-9DE8-F83CE511A591}"/>
              </pc2:cmMkLst>
            </pc226:cmChg>
          </p:ext>
        </pc:extLst>
      </pc:sldChg>
      <pc:sldChg chg="del modNotesTx">
        <pc:chgData name="Isis Greenspan" userId="464bb143-1349-4605-a567-29b98f388ffb" providerId="ADAL" clId="{93B657C1-E39E-4C8F-BB64-B0C5F37904DA}" dt="2023-12-15T23:50:47.103" v="1442" actId="47"/>
        <pc:sldMkLst>
          <pc:docMk/>
          <pc:sldMk cId="2361274534" sldId="3607"/>
        </pc:sldMkLst>
      </pc:sldChg>
      <pc:sldChg chg="addSp delSp modSp mod modClrScheme delDesignElem addCm chgLayout modNotesTx">
        <pc:chgData name="Isis Greenspan" userId="464bb143-1349-4605-a567-29b98f388ffb" providerId="ADAL" clId="{93B657C1-E39E-4C8F-BB64-B0C5F37904DA}" dt="2024-01-04T21:31:51.351" v="8865" actId="14100"/>
        <pc:sldMkLst>
          <pc:docMk/>
          <pc:sldMk cId="3556577777" sldId="3608"/>
        </pc:sldMkLst>
        <pc:spChg chg="mod ord">
          <ac:chgData name="Isis Greenspan" userId="464bb143-1349-4605-a567-29b98f388ffb" providerId="ADAL" clId="{93B657C1-E39E-4C8F-BB64-B0C5F37904DA}" dt="2024-01-04T21:31:51.351" v="8865" actId="14100"/>
          <ac:spMkLst>
            <pc:docMk/>
            <pc:sldMk cId="3556577777" sldId="3608"/>
            <ac:spMk id="2" creationId="{5BC165B4-DE82-416E-B334-6625351FE91E}"/>
          </ac:spMkLst>
        </pc:spChg>
        <pc:spChg chg="mod ord">
          <ac:chgData name="Isis Greenspan" userId="464bb143-1349-4605-a567-29b98f388ffb" providerId="ADAL" clId="{93B657C1-E39E-4C8F-BB64-B0C5F37904DA}" dt="2023-12-15T23:12:49.757" v="1232" actId="14100"/>
          <ac:spMkLst>
            <pc:docMk/>
            <pc:sldMk cId="3556577777" sldId="3608"/>
            <ac:spMk id="3" creationId="{054D2D5F-1836-54A6-01DE-172F98EE25E9}"/>
          </ac:spMkLst>
        </pc:spChg>
        <pc:spChg chg="add del mod">
          <ac:chgData name="Isis Greenspan" userId="464bb143-1349-4605-a567-29b98f388ffb" providerId="ADAL" clId="{93B657C1-E39E-4C8F-BB64-B0C5F37904DA}" dt="2023-12-15T23:12:11.064" v="1212" actId="6264"/>
          <ac:spMkLst>
            <pc:docMk/>
            <pc:sldMk cId="3556577777" sldId="3608"/>
            <ac:spMk id="4" creationId="{92BA5508-F563-C851-88A8-BEF158BA4178}"/>
          </ac:spMkLst>
        </pc:spChg>
        <pc:spChg chg="add del mod">
          <ac:chgData name="Isis Greenspan" userId="464bb143-1349-4605-a567-29b98f388ffb" providerId="ADAL" clId="{93B657C1-E39E-4C8F-BB64-B0C5F37904DA}" dt="2023-12-15T23:12:11.064" v="1212" actId="6264"/>
          <ac:spMkLst>
            <pc:docMk/>
            <pc:sldMk cId="3556577777" sldId="3608"/>
            <ac:spMk id="5" creationId="{55BAC67E-F428-38B1-4B81-22996D1BC792}"/>
          </ac:spMkLst>
        </pc:spChg>
        <pc:spChg chg="del">
          <ac:chgData name="Isis Greenspan" userId="464bb143-1349-4605-a567-29b98f388ffb" providerId="ADAL" clId="{93B657C1-E39E-4C8F-BB64-B0C5F37904DA}" dt="2023-12-15T23:12:05.323" v="1210" actId="700"/>
          <ac:spMkLst>
            <pc:docMk/>
            <pc:sldMk cId="3556577777" sldId="3608"/>
            <ac:spMk id="8" creationId="{12FB12AE-71D1-47FD-9AC3-EE2C07424534}"/>
          </ac:spMkLst>
        </pc:spChg>
        <pc:spChg chg="del">
          <ac:chgData name="Isis Greenspan" userId="464bb143-1349-4605-a567-29b98f388ffb" providerId="ADAL" clId="{93B657C1-E39E-4C8F-BB64-B0C5F37904DA}" dt="2023-12-15T23:12:05.323" v="1210" actId="700"/>
          <ac:spMkLst>
            <pc:docMk/>
            <pc:sldMk cId="3556577777" sldId="3608"/>
            <ac:spMk id="10" creationId="{64853C7E-3CBA-4464-865F-6044D94B1BE9}"/>
          </ac:spMkLst>
        </pc:spChg>
        <pc:spChg chg="del">
          <ac:chgData name="Isis Greenspan" userId="464bb143-1349-4605-a567-29b98f388ffb" providerId="ADAL" clId="{93B657C1-E39E-4C8F-BB64-B0C5F37904DA}" dt="2023-12-15T23:12:05.323" v="1210" actId="700"/>
          <ac:spMkLst>
            <pc:docMk/>
            <pc:sldMk cId="3556577777" sldId="3608"/>
            <ac:spMk id="12" creationId="{55EFEC59-B929-4851-9DEF-9106F27979A9}"/>
          </ac:spMkLst>
        </pc:spChg>
        <pc:spChg chg="del">
          <ac:chgData name="Isis Greenspan" userId="464bb143-1349-4605-a567-29b98f388ffb" providerId="ADAL" clId="{93B657C1-E39E-4C8F-BB64-B0C5F37904DA}" dt="2023-12-15T23:12:05.323" v="1210" actId="700"/>
          <ac:spMkLst>
            <pc:docMk/>
            <pc:sldMk cId="3556577777" sldId="3608"/>
            <ac:spMk id="14" creationId="{6C132392-D5FF-4588-8FA1-5BAD77BF6464}"/>
          </ac:spMkLst>
        </pc:spChg>
        <pc:spChg chg="del">
          <ac:chgData name="Isis Greenspan" userId="464bb143-1349-4605-a567-29b98f388ffb" providerId="ADAL" clId="{93B657C1-E39E-4C8F-BB64-B0C5F37904DA}" dt="2023-12-15T23:12:05.323" v="1210" actId="700"/>
          <ac:spMkLst>
            <pc:docMk/>
            <pc:sldMk cId="3556577777" sldId="3608"/>
            <ac:spMk id="16" creationId="{C7EAC045-695C-4E73-9B7C-AFD6FB22DA20}"/>
          </ac:spMkLst>
        </pc:spChg>
        <pc:spChg chg="del">
          <ac:chgData name="Isis Greenspan" userId="464bb143-1349-4605-a567-29b98f388ffb" providerId="ADAL" clId="{93B657C1-E39E-4C8F-BB64-B0C5F37904DA}" dt="2023-12-15T23:12:05.323" v="1210" actId="700"/>
          <ac:spMkLst>
            <pc:docMk/>
            <pc:sldMk cId="3556577777" sldId="3608"/>
            <ac:spMk id="18" creationId="{404A7A3A-BEAE-4BC6-A163-5D0E5F8C4669}"/>
          </ac:spMkLst>
        </pc:spChg>
        <pc:spChg chg="del">
          <ac:chgData name="Isis Greenspan" userId="464bb143-1349-4605-a567-29b98f388ffb" providerId="ADAL" clId="{93B657C1-E39E-4C8F-BB64-B0C5F37904DA}" dt="2023-12-15T23:12:05.323" v="1210" actId="700"/>
          <ac:spMkLst>
            <pc:docMk/>
            <pc:sldMk cId="3556577777" sldId="3608"/>
            <ac:spMk id="20" creationId="{12ED3B7D-405D-4DFA-8608-B6DE7467183E}"/>
          </ac:spMkLst>
        </pc:sp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0:39:19.202" v="90"/>
              <pc2:cmMkLst xmlns:pc2="http://schemas.microsoft.com/office/powerpoint/2019/9/main/command">
                <pc:docMk/>
                <pc:sldMk cId="3556577777" sldId="3608"/>
                <pc2:cmMk id="{D562D862-9054-415D-8E3F-927CB9C1D797}"/>
              </pc2:cmMkLst>
            </pc226:cmChg>
          </p:ext>
        </pc:extLst>
      </pc:sldChg>
      <pc:sldChg chg="addSp delSp modSp mod modClrScheme delDesignElem chgLayout modNotesTx">
        <pc:chgData name="Isis Greenspan" userId="464bb143-1349-4605-a567-29b98f388ffb" providerId="ADAL" clId="{93B657C1-E39E-4C8F-BB64-B0C5F37904DA}" dt="2023-12-18T18:12:15.872" v="8809" actId="14100"/>
        <pc:sldMkLst>
          <pc:docMk/>
          <pc:sldMk cId="4182774251" sldId="3609"/>
        </pc:sldMkLst>
        <pc:spChg chg="mod ord">
          <ac:chgData name="Isis Greenspan" userId="464bb143-1349-4605-a567-29b98f388ffb" providerId="ADAL" clId="{93B657C1-E39E-4C8F-BB64-B0C5F37904DA}" dt="2023-12-18T18:12:10.136" v="8807" actId="14100"/>
          <ac:spMkLst>
            <pc:docMk/>
            <pc:sldMk cId="4182774251" sldId="3609"/>
            <ac:spMk id="2" creationId="{5BC165B4-DE82-416E-B334-6625351FE91E}"/>
          </ac:spMkLst>
        </pc:spChg>
        <pc:spChg chg="del mod ord">
          <ac:chgData name="Isis Greenspan" userId="464bb143-1349-4605-a567-29b98f388ffb" providerId="ADAL" clId="{93B657C1-E39E-4C8F-BB64-B0C5F37904DA}" dt="2023-12-16T00:21:12.466" v="2309" actId="478"/>
          <ac:spMkLst>
            <pc:docMk/>
            <pc:sldMk cId="4182774251" sldId="3609"/>
            <ac:spMk id="3" creationId="{054D2D5F-1836-54A6-01DE-172F98EE25E9}"/>
          </ac:spMkLst>
        </pc:spChg>
        <pc:spChg chg="add mod ord">
          <ac:chgData name="Isis Greenspan" userId="464bb143-1349-4605-a567-29b98f388ffb" providerId="ADAL" clId="{93B657C1-E39E-4C8F-BB64-B0C5F37904DA}" dt="2023-12-18T18:12:15.872" v="8809" actId="14100"/>
          <ac:spMkLst>
            <pc:docMk/>
            <pc:sldMk cId="4182774251" sldId="3609"/>
            <ac:spMk id="4" creationId="{1486249E-2570-4F9A-64D0-65F13B581450}"/>
          </ac:spMkLst>
        </pc:spChg>
        <pc:spChg chg="del">
          <ac:chgData name="Isis Greenspan" userId="464bb143-1349-4605-a567-29b98f388ffb" providerId="ADAL" clId="{93B657C1-E39E-4C8F-BB64-B0C5F37904DA}" dt="2023-12-16T00:20:55.833" v="2304" actId="700"/>
          <ac:spMkLst>
            <pc:docMk/>
            <pc:sldMk cId="4182774251" sldId="3609"/>
            <ac:spMk id="8" creationId="{12FB12AE-71D1-47FD-9AC3-EE2C07424534}"/>
          </ac:spMkLst>
        </pc:spChg>
        <pc:spChg chg="del">
          <ac:chgData name="Isis Greenspan" userId="464bb143-1349-4605-a567-29b98f388ffb" providerId="ADAL" clId="{93B657C1-E39E-4C8F-BB64-B0C5F37904DA}" dt="2023-12-16T00:20:55.833" v="2304" actId="700"/>
          <ac:spMkLst>
            <pc:docMk/>
            <pc:sldMk cId="4182774251" sldId="3609"/>
            <ac:spMk id="10" creationId="{64853C7E-3CBA-4464-865F-6044D94B1BE9}"/>
          </ac:spMkLst>
        </pc:spChg>
        <pc:spChg chg="del">
          <ac:chgData name="Isis Greenspan" userId="464bb143-1349-4605-a567-29b98f388ffb" providerId="ADAL" clId="{93B657C1-E39E-4C8F-BB64-B0C5F37904DA}" dt="2023-12-16T00:20:55.833" v="2304" actId="700"/>
          <ac:spMkLst>
            <pc:docMk/>
            <pc:sldMk cId="4182774251" sldId="3609"/>
            <ac:spMk id="12" creationId="{55EFEC59-B929-4851-9DEF-9106F27979A9}"/>
          </ac:spMkLst>
        </pc:spChg>
        <pc:spChg chg="del">
          <ac:chgData name="Isis Greenspan" userId="464bb143-1349-4605-a567-29b98f388ffb" providerId="ADAL" clId="{93B657C1-E39E-4C8F-BB64-B0C5F37904DA}" dt="2023-12-16T00:20:55.833" v="2304" actId="700"/>
          <ac:spMkLst>
            <pc:docMk/>
            <pc:sldMk cId="4182774251" sldId="3609"/>
            <ac:spMk id="14" creationId="{6C132392-D5FF-4588-8FA1-5BAD77BF6464}"/>
          </ac:spMkLst>
        </pc:spChg>
        <pc:spChg chg="del">
          <ac:chgData name="Isis Greenspan" userId="464bb143-1349-4605-a567-29b98f388ffb" providerId="ADAL" clId="{93B657C1-E39E-4C8F-BB64-B0C5F37904DA}" dt="2023-12-16T00:20:55.833" v="2304" actId="700"/>
          <ac:spMkLst>
            <pc:docMk/>
            <pc:sldMk cId="4182774251" sldId="3609"/>
            <ac:spMk id="16" creationId="{C7EAC045-695C-4E73-9B7C-AFD6FB22DA20}"/>
          </ac:spMkLst>
        </pc:spChg>
        <pc:spChg chg="del">
          <ac:chgData name="Isis Greenspan" userId="464bb143-1349-4605-a567-29b98f388ffb" providerId="ADAL" clId="{93B657C1-E39E-4C8F-BB64-B0C5F37904DA}" dt="2023-12-16T00:20:55.833" v="2304" actId="700"/>
          <ac:spMkLst>
            <pc:docMk/>
            <pc:sldMk cId="4182774251" sldId="3609"/>
            <ac:spMk id="18" creationId="{404A7A3A-BEAE-4BC6-A163-5D0E5F8C4669}"/>
          </ac:spMkLst>
        </pc:spChg>
        <pc:spChg chg="del">
          <ac:chgData name="Isis Greenspan" userId="464bb143-1349-4605-a567-29b98f388ffb" providerId="ADAL" clId="{93B657C1-E39E-4C8F-BB64-B0C5F37904DA}" dt="2023-12-16T00:20:55.833" v="2304" actId="700"/>
          <ac:spMkLst>
            <pc:docMk/>
            <pc:sldMk cId="4182774251" sldId="3609"/>
            <ac:spMk id="20" creationId="{12ED3B7D-405D-4DFA-8608-B6DE7467183E}"/>
          </ac:spMkLst>
        </pc:spChg>
      </pc:sldChg>
      <pc:sldChg chg="delSp modSp mod modClrScheme delDesignElem chgLayout modNotesTx">
        <pc:chgData name="Isis Greenspan" userId="464bb143-1349-4605-a567-29b98f388ffb" providerId="ADAL" clId="{93B657C1-E39E-4C8F-BB64-B0C5F37904DA}" dt="2023-12-16T00:33:02.359" v="2497" actId="255"/>
        <pc:sldMkLst>
          <pc:docMk/>
          <pc:sldMk cId="564461230" sldId="3610"/>
        </pc:sldMkLst>
        <pc:spChg chg="mod ord">
          <ac:chgData name="Isis Greenspan" userId="464bb143-1349-4605-a567-29b98f388ffb" providerId="ADAL" clId="{93B657C1-E39E-4C8F-BB64-B0C5F37904DA}" dt="2023-12-16T00:33:02.359" v="2497" actId="255"/>
          <ac:spMkLst>
            <pc:docMk/>
            <pc:sldMk cId="564461230" sldId="3610"/>
            <ac:spMk id="2" creationId="{5BC165B4-DE82-416E-B334-6625351FE91E}"/>
          </ac:spMkLst>
        </pc:spChg>
        <pc:spChg chg="mod ord">
          <ac:chgData name="Isis Greenspan" userId="464bb143-1349-4605-a567-29b98f388ffb" providerId="ADAL" clId="{93B657C1-E39E-4C8F-BB64-B0C5F37904DA}" dt="2023-12-16T00:32:53.382" v="2496" actId="12"/>
          <ac:spMkLst>
            <pc:docMk/>
            <pc:sldMk cId="564461230" sldId="3610"/>
            <ac:spMk id="3" creationId="{054D2D5F-1836-54A6-01DE-172F98EE25E9}"/>
          </ac:spMkLst>
        </pc:spChg>
        <pc:spChg chg="del">
          <ac:chgData name="Isis Greenspan" userId="464bb143-1349-4605-a567-29b98f388ffb" providerId="ADAL" clId="{93B657C1-E39E-4C8F-BB64-B0C5F37904DA}" dt="2023-12-16T00:32:07.312" v="2482" actId="700"/>
          <ac:spMkLst>
            <pc:docMk/>
            <pc:sldMk cId="564461230" sldId="3610"/>
            <ac:spMk id="8" creationId="{12FB12AE-71D1-47FD-9AC3-EE2C07424534}"/>
          </ac:spMkLst>
        </pc:spChg>
        <pc:spChg chg="del">
          <ac:chgData name="Isis Greenspan" userId="464bb143-1349-4605-a567-29b98f388ffb" providerId="ADAL" clId="{93B657C1-E39E-4C8F-BB64-B0C5F37904DA}" dt="2023-12-16T00:32:07.312" v="2482" actId="700"/>
          <ac:spMkLst>
            <pc:docMk/>
            <pc:sldMk cId="564461230" sldId="3610"/>
            <ac:spMk id="10" creationId="{64853C7E-3CBA-4464-865F-6044D94B1BE9}"/>
          </ac:spMkLst>
        </pc:spChg>
        <pc:spChg chg="del">
          <ac:chgData name="Isis Greenspan" userId="464bb143-1349-4605-a567-29b98f388ffb" providerId="ADAL" clId="{93B657C1-E39E-4C8F-BB64-B0C5F37904DA}" dt="2023-12-16T00:32:07.312" v="2482" actId="700"/>
          <ac:spMkLst>
            <pc:docMk/>
            <pc:sldMk cId="564461230" sldId="3610"/>
            <ac:spMk id="12" creationId="{55EFEC59-B929-4851-9DEF-9106F27979A9}"/>
          </ac:spMkLst>
        </pc:spChg>
        <pc:spChg chg="del">
          <ac:chgData name="Isis Greenspan" userId="464bb143-1349-4605-a567-29b98f388ffb" providerId="ADAL" clId="{93B657C1-E39E-4C8F-BB64-B0C5F37904DA}" dt="2023-12-16T00:32:07.312" v="2482" actId="700"/>
          <ac:spMkLst>
            <pc:docMk/>
            <pc:sldMk cId="564461230" sldId="3610"/>
            <ac:spMk id="14" creationId="{6C132392-D5FF-4588-8FA1-5BAD77BF6464}"/>
          </ac:spMkLst>
        </pc:spChg>
        <pc:spChg chg="del">
          <ac:chgData name="Isis Greenspan" userId="464bb143-1349-4605-a567-29b98f388ffb" providerId="ADAL" clId="{93B657C1-E39E-4C8F-BB64-B0C5F37904DA}" dt="2023-12-16T00:32:07.312" v="2482" actId="700"/>
          <ac:spMkLst>
            <pc:docMk/>
            <pc:sldMk cId="564461230" sldId="3610"/>
            <ac:spMk id="16" creationId="{C7EAC045-695C-4E73-9B7C-AFD6FB22DA20}"/>
          </ac:spMkLst>
        </pc:spChg>
        <pc:spChg chg="del">
          <ac:chgData name="Isis Greenspan" userId="464bb143-1349-4605-a567-29b98f388ffb" providerId="ADAL" clId="{93B657C1-E39E-4C8F-BB64-B0C5F37904DA}" dt="2023-12-16T00:32:07.312" v="2482" actId="700"/>
          <ac:spMkLst>
            <pc:docMk/>
            <pc:sldMk cId="564461230" sldId="3610"/>
            <ac:spMk id="18" creationId="{404A7A3A-BEAE-4BC6-A163-5D0E5F8C4669}"/>
          </ac:spMkLst>
        </pc:spChg>
        <pc:spChg chg="del">
          <ac:chgData name="Isis Greenspan" userId="464bb143-1349-4605-a567-29b98f388ffb" providerId="ADAL" clId="{93B657C1-E39E-4C8F-BB64-B0C5F37904DA}" dt="2023-12-16T00:32:07.312" v="2482" actId="700"/>
          <ac:spMkLst>
            <pc:docMk/>
            <pc:sldMk cId="564461230" sldId="3610"/>
            <ac:spMk id="20" creationId="{12ED3B7D-405D-4DFA-8608-B6DE7467183E}"/>
          </ac:spMkLst>
        </pc:spChg>
      </pc:sldChg>
      <pc:sldChg chg="addCm modNotesTx">
        <pc:chgData name="Isis Greenspan" userId="464bb143-1349-4605-a567-29b98f388ffb" providerId="ADAL" clId="{93B657C1-E39E-4C8F-BB64-B0C5F37904DA}" dt="2023-12-12T20:55:12.530" v="230" actId="20577"/>
        <pc:sldMkLst>
          <pc:docMk/>
          <pc:sldMk cId="1905200712" sldId="3611"/>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0:55:09.854" v="228"/>
              <pc2:cmMkLst xmlns:pc2="http://schemas.microsoft.com/office/powerpoint/2019/9/main/command">
                <pc:docMk/>
                <pc:sldMk cId="1905200712" sldId="3611"/>
                <pc2:cmMk id="{0BA35F48-FE0B-494F-A578-49A9C734D5C0}"/>
              </pc2:cmMkLst>
            </pc226:cmChg>
          </p:ext>
        </pc:extLst>
      </pc:sldChg>
      <pc:sldChg chg="modSp del mod">
        <pc:chgData name="Isis Greenspan" userId="464bb143-1349-4605-a567-29b98f388ffb" providerId="ADAL" clId="{93B657C1-E39E-4C8F-BB64-B0C5F37904DA}" dt="2023-12-16T00:35:20.679" v="2508" actId="47"/>
        <pc:sldMkLst>
          <pc:docMk/>
          <pc:sldMk cId="3408510345" sldId="3612"/>
        </pc:sldMkLst>
        <pc:spChg chg="mod">
          <ac:chgData name="Isis Greenspan" userId="464bb143-1349-4605-a567-29b98f388ffb" providerId="ADAL" clId="{93B657C1-E39E-4C8F-BB64-B0C5F37904DA}" dt="2023-12-16T00:35:05.874" v="2505" actId="21"/>
          <ac:spMkLst>
            <pc:docMk/>
            <pc:sldMk cId="3408510345" sldId="3612"/>
            <ac:spMk id="2" creationId="{0A26AE3C-7586-C72C-08F9-F4757DF99662}"/>
          </ac:spMkLst>
        </pc:spChg>
      </pc:sldChg>
      <pc:sldChg chg="addSp delSp modSp mod ord modClrScheme delDesignElem chgLayout modNotesTx">
        <pc:chgData name="Isis Greenspan" userId="464bb143-1349-4605-a567-29b98f388ffb" providerId="ADAL" clId="{93B657C1-E39E-4C8F-BB64-B0C5F37904DA}" dt="2024-01-04T21:38:26.897" v="8882" actId="120"/>
        <pc:sldMkLst>
          <pc:docMk/>
          <pc:sldMk cId="1179948282" sldId="3777"/>
        </pc:sldMkLst>
        <pc:spChg chg="add mod ord">
          <ac:chgData name="Isis Greenspan" userId="464bb143-1349-4605-a567-29b98f388ffb" providerId="ADAL" clId="{93B657C1-E39E-4C8F-BB64-B0C5F37904DA}" dt="2024-01-04T21:38:26.897" v="8882" actId="120"/>
          <ac:spMkLst>
            <pc:docMk/>
            <pc:sldMk cId="1179948282" sldId="3777"/>
            <ac:spMk id="2" creationId="{724753D8-E0C2-558B-FB0B-2BC4B33057B7}"/>
          </ac:spMkLst>
        </pc:spChg>
        <pc:spChg chg="del mod">
          <ac:chgData name="Isis Greenspan" userId="464bb143-1349-4605-a567-29b98f388ffb" providerId="ADAL" clId="{93B657C1-E39E-4C8F-BB64-B0C5F37904DA}" dt="2023-12-16T00:47:47.053" v="2641" actId="478"/>
          <ac:spMkLst>
            <pc:docMk/>
            <pc:sldMk cId="1179948282" sldId="3777"/>
            <ac:spMk id="3" creationId="{3C1ADFD1-6B8F-EFBF-2081-D4CBA3F843DD}"/>
          </ac:spMkLst>
        </pc:spChg>
        <pc:spChg chg="del">
          <ac:chgData name="Isis Greenspan" userId="464bb143-1349-4605-a567-29b98f388ffb" providerId="ADAL" clId="{93B657C1-E39E-4C8F-BB64-B0C5F37904DA}" dt="2023-12-18T17:59:52.814" v="8731" actId="478"/>
          <ac:spMkLst>
            <pc:docMk/>
            <pc:sldMk cId="1179948282" sldId="3777"/>
            <ac:spMk id="4" creationId="{12B8B713-CC39-B331-6F54-8AB951A9635A}"/>
          </ac:spMkLst>
        </pc:spChg>
        <pc:spChg chg="del mod">
          <ac:chgData name="Isis Greenspan" userId="464bb143-1349-4605-a567-29b98f388ffb" providerId="ADAL" clId="{93B657C1-E39E-4C8F-BB64-B0C5F37904DA}" dt="2023-12-16T00:47:18.143" v="2634" actId="478"/>
          <ac:spMkLst>
            <pc:docMk/>
            <pc:sldMk cId="1179948282" sldId="3777"/>
            <ac:spMk id="5" creationId="{76396C20-4DC8-E67D-9F99-2E72118C483B}"/>
          </ac:spMkLst>
        </pc:spChg>
        <pc:spChg chg="add mod ord">
          <ac:chgData name="Isis Greenspan" userId="464bb143-1349-4605-a567-29b98f388ffb" providerId="ADAL" clId="{93B657C1-E39E-4C8F-BB64-B0C5F37904DA}" dt="2023-12-18T17:46:21.076" v="8192" actId="20577"/>
          <ac:spMkLst>
            <pc:docMk/>
            <pc:sldMk cId="1179948282" sldId="3777"/>
            <ac:spMk id="6" creationId="{D5B623EA-6688-AC57-4F1F-4B5812E9FAF0}"/>
          </ac:spMkLst>
        </pc:spChg>
        <pc:spChg chg="del">
          <ac:chgData name="Isis Greenspan" userId="464bb143-1349-4605-a567-29b98f388ffb" providerId="ADAL" clId="{93B657C1-E39E-4C8F-BB64-B0C5F37904DA}" dt="2023-12-16T00:46:47.790" v="2630" actId="700"/>
          <ac:spMkLst>
            <pc:docMk/>
            <pc:sldMk cId="1179948282" sldId="3777"/>
            <ac:spMk id="20" creationId="{058A14AF-9FB5-4CC7-BA35-E8E85D3EDF0E}"/>
          </ac:spMkLst>
        </pc:spChg>
        <pc:spChg chg="del">
          <ac:chgData name="Isis Greenspan" userId="464bb143-1349-4605-a567-29b98f388ffb" providerId="ADAL" clId="{93B657C1-E39E-4C8F-BB64-B0C5F37904DA}" dt="2023-12-16T00:46:47.790" v="2630" actId="700"/>
          <ac:spMkLst>
            <pc:docMk/>
            <pc:sldMk cId="1179948282" sldId="3777"/>
            <ac:spMk id="22" creationId="{3A9A4357-BD1D-4622-A4FE-766E6AB8DE84}"/>
          </ac:spMkLst>
        </pc:spChg>
        <pc:spChg chg="del">
          <ac:chgData name="Isis Greenspan" userId="464bb143-1349-4605-a567-29b98f388ffb" providerId="ADAL" clId="{93B657C1-E39E-4C8F-BB64-B0C5F37904DA}" dt="2023-12-16T00:46:47.790" v="2630" actId="700"/>
          <ac:spMkLst>
            <pc:docMk/>
            <pc:sldMk cId="1179948282" sldId="3777"/>
            <ac:spMk id="24" creationId="{E659831F-0D9A-4C63-9EBB-8435B85A440F}"/>
          </ac:spMkLst>
        </pc:spChg>
        <pc:spChg chg="del">
          <ac:chgData name="Isis Greenspan" userId="464bb143-1349-4605-a567-29b98f388ffb" providerId="ADAL" clId="{93B657C1-E39E-4C8F-BB64-B0C5F37904DA}" dt="2023-12-16T00:46:47.790" v="2630" actId="700"/>
          <ac:spMkLst>
            <pc:docMk/>
            <pc:sldMk cId="1179948282" sldId="3777"/>
            <ac:spMk id="26" creationId="{E6995CE5-F890-4ABA-82A2-26507CE8D2A3}"/>
          </ac:spMkLst>
        </pc:spChg>
      </pc:sldChg>
      <pc:sldChg chg="addSp delSp modSp mod modClrScheme delDesignElem chgLayout">
        <pc:chgData name="Isis Greenspan" userId="464bb143-1349-4605-a567-29b98f388ffb" providerId="ADAL" clId="{93B657C1-E39E-4C8F-BB64-B0C5F37904DA}" dt="2024-01-04T21:38:37.135" v="8883" actId="120"/>
        <pc:sldMkLst>
          <pc:docMk/>
          <pc:sldMk cId="169352287" sldId="3778"/>
        </pc:sldMkLst>
        <pc:spChg chg="add mod ord">
          <ac:chgData name="Isis Greenspan" userId="464bb143-1349-4605-a567-29b98f388ffb" providerId="ADAL" clId="{93B657C1-E39E-4C8F-BB64-B0C5F37904DA}" dt="2024-01-04T21:38:37.135" v="8883" actId="120"/>
          <ac:spMkLst>
            <pc:docMk/>
            <pc:sldMk cId="169352287" sldId="3778"/>
            <ac:spMk id="2" creationId="{F103C89D-7C04-DB25-35B6-6AE5FB406B4A}"/>
          </ac:spMkLst>
        </pc:spChg>
        <pc:spChg chg="del mod">
          <ac:chgData name="Isis Greenspan" userId="464bb143-1349-4605-a567-29b98f388ffb" providerId="ADAL" clId="{93B657C1-E39E-4C8F-BB64-B0C5F37904DA}" dt="2023-12-16T00:50:41.900" v="2659"/>
          <ac:spMkLst>
            <pc:docMk/>
            <pc:sldMk cId="169352287" sldId="3778"/>
            <ac:spMk id="3" creationId="{3C1ADFD1-6B8F-EFBF-2081-D4CBA3F843DD}"/>
          </ac:spMkLst>
        </pc:spChg>
        <pc:spChg chg="del">
          <ac:chgData name="Isis Greenspan" userId="464bb143-1349-4605-a567-29b98f388ffb" providerId="ADAL" clId="{93B657C1-E39E-4C8F-BB64-B0C5F37904DA}" dt="2023-12-18T17:59:57.012" v="8732" actId="478"/>
          <ac:spMkLst>
            <pc:docMk/>
            <pc:sldMk cId="169352287" sldId="3778"/>
            <ac:spMk id="4" creationId="{12B8B713-CC39-B331-6F54-8AB951A9635A}"/>
          </ac:spMkLst>
        </pc:spChg>
        <pc:spChg chg="del mod">
          <ac:chgData name="Isis Greenspan" userId="464bb143-1349-4605-a567-29b98f388ffb" providerId="ADAL" clId="{93B657C1-E39E-4C8F-BB64-B0C5F37904DA}" dt="2023-12-16T00:51:05.678" v="2664" actId="478"/>
          <ac:spMkLst>
            <pc:docMk/>
            <pc:sldMk cId="169352287" sldId="3778"/>
            <ac:spMk id="5" creationId="{76396C20-4DC8-E67D-9F99-2E72118C483B}"/>
          </ac:spMkLst>
        </pc:spChg>
        <pc:spChg chg="add mod ord">
          <ac:chgData name="Isis Greenspan" userId="464bb143-1349-4605-a567-29b98f388ffb" providerId="ADAL" clId="{93B657C1-E39E-4C8F-BB64-B0C5F37904DA}" dt="2023-12-18T17:47:17.837" v="8341" actId="20577"/>
          <ac:spMkLst>
            <pc:docMk/>
            <pc:sldMk cId="169352287" sldId="3778"/>
            <ac:spMk id="6" creationId="{9F466507-6641-CA0F-F374-178FD492DB65}"/>
          </ac:spMkLst>
        </pc:spChg>
        <pc:spChg chg="del">
          <ac:chgData name="Isis Greenspan" userId="464bb143-1349-4605-a567-29b98f388ffb" providerId="ADAL" clId="{93B657C1-E39E-4C8F-BB64-B0C5F37904DA}" dt="2023-12-16T00:49:33.971" v="2647" actId="700"/>
          <ac:spMkLst>
            <pc:docMk/>
            <pc:sldMk cId="169352287" sldId="3778"/>
            <ac:spMk id="20" creationId="{058A14AF-9FB5-4CC7-BA35-E8E85D3EDF0E}"/>
          </ac:spMkLst>
        </pc:spChg>
        <pc:spChg chg="del">
          <ac:chgData name="Isis Greenspan" userId="464bb143-1349-4605-a567-29b98f388ffb" providerId="ADAL" clId="{93B657C1-E39E-4C8F-BB64-B0C5F37904DA}" dt="2023-12-16T00:49:33.971" v="2647" actId="700"/>
          <ac:spMkLst>
            <pc:docMk/>
            <pc:sldMk cId="169352287" sldId="3778"/>
            <ac:spMk id="22" creationId="{3A9A4357-BD1D-4622-A4FE-766E6AB8DE84}"/>
          </ac:spMkLst>
        </pc:spChg>
        <pc:spChg chg="del">
          <ac:chgData name="Isis Greenspan" userId="464bb143-1349-4605-a567-29b98f388ffb" providerId="ADAL" clId="{93B657C1-E39E-4C8F-BB64-B0C5F37904DA}" dt="2023-12-16T00:49:33.971" v="2647" actId="700"/>
          <ac:spMkLst>
            <pc:docMk/>
            <pc:sldMk cId="169352287" sldId="3778"/>
            <ac:spMk id="24" creationId="{E659831F-0D9A-4C63-9EBB-8435B85A440F}"/>
          </ac:spMkLst>
        </pc:spChg>
        <pc:spChg chg="del">
          <ac:chgData name="Isis Greenspan" userId="464bb143-1349-4605-a567-29b98f388ffb" providerId="ADAL" clId="{93B657C1-E39E-4C8F-BB64-B0C5F37904DA}" dt="2023-12-16T00:49:33.971" v="2647" actId="700"/>
          <ac:spMkLst>
            <pc:docMk/>
            <pc:sldMk cId="169352287" sldId="3778"/>
            <ac:spMk id="26" creationId="{E6995CE5-F890-4ABA-82A2-26507CE8D2A3}"/>
          </ac:spMkLst>
        </pc:spChg>
      </pc:sldChg>
      <pc:sldChg chg="addSp delSp modSp mod modClrScheme delDesignElem chgLayout modNotesTx">
        <pc:chgData name="Isis Greenspan" userId="464bb143-1349-4605-a567-29b98f388ffb" providerId="ADAL" clId="{93B657C1-E39E-4C8F-BB64-B0C5F37904DA}" dt="2024-01-04T21:38:48.389" v="8885" actId="120"/>
        <pc:sldMkLst>
          <pc:docMk/>
          <pc:sldMk cId="2595124200" sldId="3780"/>
        </pc:sldMkLst>
        <pc:spChg chg="add mod ord">
          <ac:chgData name="Isis Greenspan" userId="464bb143-1349-4605-a567-29b98f388ffb" providerId="ADAL" clId="{93B657C1-E39E-4C8F-BB64-B0C5F37904DA}" dt="2024-01-04T21:38:48.389" v="8885" actId="120"/>
          <ac:spMkLst>
            <pc:docMk/>
            <pc:sldMk cId="2595124200" sldId="3780"/>
            <ac:spMk id="2" creationId="{CDA8CDA1-DD7E-44C6-076F-CC4355FA320C}"/>
          </ac:spMkLst>
        </pc:spChg>
        <pc:spChg chg="del mod">
          <ac:chgData name="Isis Greenspan" userId="464bb143-1349-4605-a567-29b98f388ffb" providerId="ADAL" clId="{93B657C1-E39E-4C8F-BB64-B0C5F37904DA}" dt="2023-12-16T00:52:20.253" v="2680" actId="478"/>
          <ac:spMkLst>
            <pc:docMk/>
            <pc:sldMk cId="2595124200" sldId="3780"/>
            <ac:spMk id="3" creationId="{3C1ADFD1-6B8F-EFBF-2081-D4CBA3F843DD}"/>
          </ac:spMkLst>
        </pc:spChg>
        <pc:spChg chg="del">
          <ac:chgData name="Isis Greenspan" userId="464bb143-1349-4605-a567-29b98f388ffb" providerId="ADAL" clId="{93B657C1-E39E-4C8F-BB64-B0C5F37904DA}" dt="2023-12-16T00:52:26.707" v="2681" actId="478"/>
          <ac:spMkLst>
            <pc:docMk/>
            <pc:sldMk cId="2595124200" sldId="3780"/>
            <ac:spMk id="4" creationId="{12B8B713-CC39-B331-6F54-8AB951A9635A}"/>
          </ac:spMkLst>
        </pc:spChg>
        <pc:spChg chg="del mod">
          <ac:chgData name="Isis Greenspan" userId="464bb143-1349-4605-a567-29b98f388ffb" providerId="ADAL" clId="{93B657C1-E39E-4C8F-BB64-B0C5F37904DA}" dt="2023-12-16T00:51:46.640" v="2672" actId="478"/>
          <ac:spMkLst>
            <pc:docMk/>
            <pc:sldMk cId="2595124200" sldId="3780"/>
            <ac:spMk id="5" creationId="{76396C20-4DC8-E67D-9F99-2E72118C483B}"/>
          </ac:spMkLst>
        </pc:spChg>
        <pc:spChg chg="add mod ord">
          <ac:chgData name="Isis Greenspan" userId="464bb143-1349-4605-a567-29b98f388ffb" providerId="ADAL" clId="{93B657C1-E39E-4C8F-BB64-B0C5F37904DA}" dt="2023-12-18T17:47:22.941" v="8343" actId="20577"/>
          <ac:spMkLst>
            <pc:docMk/>
            <pc:sldMk cId="2595124200" sldId="3780"/>
            <ac:spMk id="6" creationId="{01A0A1F3-9AB5-32DB-9A47-34E74DEB5875}"/>
          </ac:spMkLst>
        </pc:spChg>
        <pc:spChg chg="del">
          <ac:chgData name="Isis Greenspan" userId="464bb143-1349-4605-a567-29b98f388ffb" providerId="ADAL" clId="{93B657C1-E39E-4C8F-BB64-B0C5F37904DA}" dt="2023-12-16T00:51:32.214" v="2668" actId="700"/>
          <ac:spMkLst>
            <pc:docMk/>
            <pc:sldMk cId="2595124200" sldId="3780"/>
            <ac:spMk id="20" creationId="{058A14AF-9FB5-4CC7-BA35-E8E85D3EDF0E}"/>
          </ac:spMkLst>
        </pc:spChg>
        <pc:spChg chg="del">
          <ac:chgData name="Isis Greenspan" userId="464bb143-1349-4605-a567-29b98f388ffb" providerId="ADAL" clId="{93B657C1-E39E-4C8F-BB64-B0C5F37904DA}" dt="2023-12-16T00:51:32.214" v="2668" actId="700"/>
          <ac:spMkLst>
            <pc:docMk/>
            <pc:sldMk cId="2595124200" sldId="3780"/>
            <ac:spMk id="22" creationId="{3A9A4357-BD1D-4622-A4FE-766E6AB8DE84}"/>
          </ac:spMkLst>
        </pc:spChg>
        <pc:spChg chg="del">
          <ac:chgData name="Isis Greenspan" userId="464bb143-1349-4605-a567-29b98f388ffb" providerId="ADAL" clId="{93B657C1-E39E-4C8F-BB64-B0C5F37904DA}" dt="2023-12-16T00:51:32.214" v="2668" actId="700"/>
          <ac:spMkLst>
            <pc:docMk/>
            <pc:sldMk cId="2595124200" sldId="3780"/>
            <ac:spMk id="24" creationId="{E659831F-0D9A-4C63-9EBB-8435B85A440F}"/>
          </ac:spMkLst>
        </pc:spChg>
        <pc:spChg chg="del">
          <ac:chgData name="Isis Greenspan" userId="464bb143-1349-4605-a567-29b98f388ffb" providerId="ADAL" clId="{93B657C1-E39E-4C8F-BB64-B0C5F37904DA}" dt="2023-12-16T00:51:32.214" v="2668" actId="700"/>
          <ac:spMkLst>
            <pc:docMk/>
            <pc:sldMk cId="2595124200" sldId="3780"/>
            <ac:spMk id="26" creationId="{E6995CE5-F890-4ABA-82A2-26507CE8D2A3}"/>
          </ac:spMkLst>
        </pc:spChg>
      </pc:sldChg>
      <pc:sldChg chg="addSp delSp modSp mod modClrScheme delDesignElem chgLayout modNotesTx">
        <pc:chgData name="Isis Greenspan" userId="464bb143-1349-4605-a567-29b98f388ffb" providerId="ADAL" clId="{93B657C1-E39E-4C8F-BB64-B0C5F37904DA}" dt="2024-01-04T21:39:01.972" v="8887" actId="120"/>
        <pc:sldMkLst>
          <pc:docMk/>
          <pc:sldMk cId="757430235" sldId="3781"/>
        </pc:sldMkLst>
        <pc:spChg chg="add mod ord">
          <ac:chgData name="Isis Greenspan" userId="464bb143-1349-4605-a567-29b98f388ffb" providerId="ADAL" clId="{93B657C1-E39E-4C8F-BB64-B0C5F37904DA}" dt="2024-01-04T21:39:01.972" v="8887" actId="120"/>
          <ac:spMkLst>
            <pc:docMk/>
            <pc:sldMk cId="757430235" sldId="3781"/>
            <ac:spMk id="2" creationId="{83E511FB-5563-83C1-DE22-054F86E7178D}"/>
          </ac:spMkLst>
        </pc:spChg>
        <pc:spChg chg="del mod">
          <ac:chgData name="Isis Greenspan" userId="464bb143-1349-4605-a567-29b98f388ffb" providerId="ADAL" clId="{93B657C1-E39E-4C8F-BB64-B0C5F37904DA}" dt="2023-12-16T00:54:58.846" v="2707"/>
          <ac:spMkLst>
            <pc:docMk/>
            <pc:sldMk cId="757430235" sldId="3781"/>
            <ac:spMk id="3" creationId="{3C1ADFD1-6B8F-EFBF-2081-D4CBA3F843DD}"/>
          </ac:spMkLst>
        </pc:spChg>
        <pc:spChg chg="del">
          <ac:chgData name="Isis Greenspan" userId="464bb143-1349-4605-a567-29b98f388ffb" providerId="ADAL" clId="{93B657C1-E39E-4C8F-BB64-B0C5F37904DA}" dt="2023-12-18T18:00:00.898" v="8733" actId="478"/>
          <ac:spMkLst>
            <pc:docMk/>
            <pc:sldMk cId="757430235" sldId="3781"/>
            <ac:spMk id="4" creationId="{12B8B713-CC39-B331-6F54-8AB951A9635A}"/>
          </ac:spMkLst>
        </pc:spChg>
        <pc:spChg chg="del mod">
          <ac:chgData name="Isis Greenspan" userId="464bb143-1349-4605-a567-29b98f388ffb" providerId="ADAL" clId="{93B657C1-E39E-4C8F-BB64-B0C5F37904DA}" dt="2023-12-16T00:53:58.381" v="2695" actId="478"/>
          <ac:spMkLst>
            <pc:docMk/>
            <pc:sldMk cId="757430235" sldId="3781"/>
            <ac:spMk id="5" creationId="{76396C20-4DC8-E67D-9F99-2E72118C483B}"/>
          </ac:spMkLst>
        </pc:spChg>
        <pc:spChg chg="add mod ord">
          <ac:chgData name="Isis Greenspan" userId="464bb143-1349-4605-a567-29b98f388ffb" providerId="ADAL" clId="{93B657C1-E39E-4C8F-BB64-B0C5F37904DA}" dt="2024-01-04T21:34:04.722" v="8870" actId="20577"/>
          <ac:spMkLst>
            <pc:docMk/>
            <pc:sldMk cId="757430235" sldId="3781"/>
            <ac:spMk id="6" creationId="{F1359361-EAD3-31EC-6772-B42E4A3EDC1B}"/>
          </ac:spMkLst>
        </pc:spChg>
        <pc:spChg chg="del">
          <ac:chgData name="Isis Greenspan" userId="464bb143-1349-4605-a567-29b98f388ffb" providerId="ADAL" clId="{93B657C1-E39E-4C8F-BB64-B0C5F37904DA}" dt="2023-12-16T00:53:30.036" v="2691" actId="700"/>
          <ac:spMkLst>
            <pc:docMk/>
            <pc:sldMk cId="757430235" sldId="3781"/>
            <ac:spMk id="20" creationId="{058A14AF-9FB5-4CC7-BA35-E8E85D3EDF0E}"/>
          </ac:spMkLst>
        </pc:spChg>
        <pc:spChg chg="del">
          <ac:chgData name="Isis Greenspan" userId="464bb143-1349-4605-a567-29b98f388ffb" providerId="ADAL" clId="{93B657C1-E39E-4C8F-BB64-B0C5F37904DA}" dt="2023-12-16T00:53:30.036" v="2691" actId="700"/>
          <ac:spMkLst>
            <pc:docMk/>
            <pc:sldMk cId="757430235" sldId="3781"/>
            <ac:spMk id="22" creationId="{3A9A4357-BD1D-4622-A4FE-766E6AB8DE84}"/>
          </ac:spMkLst>
        </pc:spChg>
        <pc:spChg chg="del">
          <ac:chgData name="Isis Greenspan" userId="464bb143-1349-4605-a567-29b98f388ffb" providerId="ADAL" clId="{93B657C1-E39E-4C8F-BB64-B0C5F37904DA}" dt="2023-12-16T00:53:30.036" v="2691" actId="700"/>
          <ac:spMkLst>
            <pc:docMk/>
            <pc:sldMk cId="757430235" sldId="3781"/>
            <ac:spMk id="24" creationId="{E659831F-0D9A-4C63-9EBB-8435B85A440F}"/>
          </ac:spMkLst>
        </pc:spChg>
        <pc:spChg chg="del">
          <ac:chgData name="Isis Greenspan" userId="464bb143-1349-4605-a567-29b98f388ffb" providerId="ADAL" clId="{93B657C1-E39E-4C8F-BB64-B0C5F37904DA}" dt="2023-12-16T00:53:30.036" v="2691" actId="700"/>
          <ac:spMkLst>
            <pc:docMk/>
            <pc:sldMk cId="757430235" sldId="3781"/>
            <ac:spMk id="26" creationId="{E6995CE5-F890-4ABA-82A2-26507CE8D2A3}"/>
          </ac:spMkLst>
        </pc:spChg>
      </pc:sldChg>
      <pc:sldChg chg="delSp modSp mod modClrScheme delDesignElem chgLayout modNotesTx">
        <pc:chgData name="Isis Greenspan" userId="464bb143-1349-4605-a567-29b98f388ffb" providerId="ADAL" clId="{93B657C1-E39E-4C8F-BB64-B0C5F37904DA}" dt="2023-12-18T16:22:06.281" v="2842" actId="12"/>
        <pc:sldMkLst>
          <pc:docMk/>
          <pc:sldMk cId="1199933754" sldId="3782"/>
        </pc:sldMkLst>
        <pc:spChg chg="mod ord">
          <ac:chgData name="Isis Greenspan" userId="464bb143-1349-4605-a567-29b98f388ffb" providerId="ADAL" clId="{93B657C1-E39E-4C8F-BB64-B0C5F37904DA}" dt="2023-12-16T00:55:49.790" v="2714" actId="255"/>
          <ac:spMkLst>
            <pc:docMk/>
            <pc:sldMk cId="1199933754" sldId="3782"/>
            <ac:spMk id="2" creationId="{5BC165B4-DE82-416E-B334-6625351FE91E}"/>
          </ac:spMkLst>
        </pc:spChg>
        <pc:spChg chg="mod ord">
          <ac:chgData name="Isis Greenspan" userId="464bb143-1349-4605-a567-29b98f388ffb" providerId="ADAL" clId="{93B657C1-E39E-4C8F-BB64-B0C5F37904DA}" dt="2023-12-18T16:22:06.281" v="2842" actId="12"/>
          <ac:spMkLst>
            <pc:docMk/>
            <pc:sldMk cId="1199933754" sldId="3782"/>
            <ac:spMk id="3" creationId="{054D2D5F-1836-54A6-01DE-172F98EE25E9}"/>
          </ac:spMkLst>
        </pc:spChg>
        <pc:spChg chg="del">
          <ac:chgData name="Isis Greenspan" userId="464bb143-1349-4605-a567-29b98f388ffb" providerId="ADAL" clId="{93B657C1-E39E-4C8F-BB64-B0C5F37904DA}" dt="2023-12-16T00:55:22.966" v="2710" actId="700"/>
          <ac:spMkLst>
            <pc:docMk/>
            <pc:sldMk cId="1199933754" sldId="3782"/>
            <ac:spMk id="8" creationId="{12FB12AE-71D1-47FD-9AC3-EE2C07424534}"/>
          </ac:spMkLst>
        </pc:spChg>
        <pc:spChg chg="del">
          <ac:chgData name="Isis Greenspan" userId="464bb143-1349-4605-a567-29b98f388ffb" providerId="ADAL" clId="{93B657C1-E39E-4C8F-BB64-B0C5F37904DA}" dt="2023-12-16T00:55:22.966" v="2710" actId="700"/>
          <ac:spMkLst>
            <pc:docMk/>
            <pc:sldMk cId="1199933754" sldId="3782"/>
            <ac:spMk id="10" creationId="{64853C7E-3CBA-4464-865F-6044D94B1BE9}"/>
          </ac:spMkLst>
        </pc:spChg>
        <pc:spChg chg="del">
          <ac:chgData name="Isis Greenspan" userId="464bb143-1349-4605-a567-29b98f388ffb" providerId="ADAL" clId="{93B657C1-E39E-4C8F-BB64-B0C5F37904DA}" dt="2023-12-16T00:55:22.966" v="2710" actId="700"/>
          <ac:spMkLst>
            <pc:docMk/>
            <pc:sldMk cId="1199933754" sldId="3782"/>
            <ac:spMk id="12" creationId="{55EFEC59-B929-4851-9DEF-9106F27979A9}"/>
          </ac:spMkLst>
        </pc:spChg>
        <pc:spChg chg="del">
          <ac:chgData name="Isis Greenspan" userId="464bb143-1349-4605-a567-29b98f388ffb" providerId="ADAL" clId="{93B657C1-E39E-4C8F-BB64-B0C5F37904DA}" dt="2023-12-16T00:55:22.966" v="2710" actId="700"/>
          <ac:spMkLst>
            <pc:docMk/>
            <pc:sldMk cId="1199933754" sldId="3782"/>
            <ac:spMk id="14" creationId="{6C132392-D5FF-4588-8FA1-5BAD77BF6464}"/>
          </ac:spMkLst>
        </pc:spChg>
        <pc:spChg chg="del">
          <ac:chgData name="Isis Greenspan" userId="464bb143-1349-4605-a567-29b98f388ffb" providerId="ADAL" clId="{93B657C1-E39E-4C8F-BB64-B0C5F37904DA}" dt="2023-12-16T00:55:22.966" v="2710" actId="700"/>
          <ac:spMkLst>
            <pc:docMk/>
            <pc:sldMk cId="1199933754" sldId="3782"/>
            <ac:spMk id="16" creationId="{C7EAC045-695C-4E73-9B7C-AFD6FB22DA20}"/>
          </ac:spMkLst>
        </pc:spChg>
        <pc:spChg chg="del">
          <ac:chgData name="Isis Greenspan" userId="464bb143-1349-4605-a567-29b98f388ffb" providerId="ADAL" clId="{93B657C1-E39E-4C8F-BB64-B0C5F37904DA}" dt="2023-12-16T00:55:22.966" v="2710" actId="700"/>
          <ac:spMkLst>
            <pc:docMk/>
            <pc:sldMk cId="1199933754" sldId="3782"/>
            <ac:spMk id="18" creationId="{404A7A3A-BEAE-4BC6-A163-5D0E5F8C4669}"/>
          </ac:spMkLst>
        </pc:spChg>
        <pc:spChg chg="del">
          <ac:chgData name="Isis Greenspan" userId="464bb143-1349-4605-a567-29b98f388ffb" providerId="ADAL" clId="{93B657C1-E39E-4C8F-BB64-B0C5F37904DA}" dt="2023-12-16T00:55:22.966" v="2710" actId="700"/>
          <ac:spMkLst>
            <pc:docMk/>
            <pc:sldMk cId="1199933754" sldId="3782"/>
            <ac:spMk id="20" creationId="{12ED3B7D-405D-4DFA-8608-B6DE7467183E}"/>
          </ac:spMkLst>
        </pc:spChg>
      </pc:sldChg>
      <pc:sldChg chg="modSp del mod">
        <pc:chgData name="Isis Greenspan" userId="464bb143-1349-4605-a567-29b98f388ffb" providerId="ADAL" clId="{93B657C1-E39E-4C8F-BB64-B0C5F37904DA}" dt="2023-12-16T00:56:39.897" v="2727" actId="47"/>
        <pc:sldMkLst>
          <pc:docMk/>
          <pc:sldMk cId="4230968871" sldId="3783"/>
        </pc:sldMkLst>
        <pc:spChg chg="mod">
          <ac:chgData name="Isis Greenspan" userId="464bb143-1349-4605-a567-29b98f388ffb" providerId="ADAL" clId="{93B657C1-E39E-4C8F-BB64-B0C5F37904DA}" dt="2023-12-16T00:56:22.537" v="2719" actId="21"/>
          <ac:spMkLst>
            <pc:docMk/>
            <pc:sldMk cId="4230968871" sldId="3783"/>
            <ac:spMk id="2" creationId="{0A26AE3C-7586-C72C-08F9-F4757DF99662}"/>
          </ac:spMkLst>
        </pc:spChg>
      </pc:sldChg>
      <pc:sldChg chg="delSp modSp mod modClrScheme delDesignElem addCm modCm chgLayout modNotesTx">
        <pc:chgData name="Isis Greenspan" userId="464bb143-1349-4605-a567-29b98f388ffb" providerId="ADAL" clId="{93B657C1-E39E-4C8F-BB64-B0C5F37904DA}" dt="2023-12-18T16:23:21.912" v="2855" actId="20577"/>
        <pc:sldMkLst>
          <pc:docMk/>
          <pc:sldMk cId="2037638178" sldId="3784"/>
        </pc:sldMkLst>
        <pc:spChg chg="mod ord">
          <ac:chgData name="Isis Greenspan" userId="464bb143-1349-4605-a567-29b98f388ffb" providerId="ADAL" clId="{93B657C1-E39E-4C8F-BB64-B0C5F37904DA}" dt="2023-12-18T16:22:47.595" v="2844" actId="255"/>
          <ac:spMkLst>
            <pc:docMk/>
            <pc:sldMk cId="2037638178" sldId="3784"/>
            <ac:spMk id="2" creationId="{5BC165B4-DE82-416E-B334-6625351FE91E}"/>
          </ac:spMkLst>
        </pc:spChg>
        <pc:spChg chg="mod ord">
          <ac:chgData name="Isis Greenspan" userId="464bb143-1349-4605-a567-29b98f388ffb" providerId="ADAL" clId="{93B657C1-E39E-4C8F-BB64-B0C5F37904DA}" dt="2023-12-18T16:23:21.912" v="2855" actId="20577"/>
          <ac:spMkLst>
            <pc:docMk/>
            <pc:sldMk cId="2037638178" sldId="3784"/>
            <ac:spMk id="3" creationId="{054D2D5F-1836-54A6-01DE-172F98EE25E9}"/>
          </ac:spMkLst>
        </pc:spChg>
        <pc:spChg chg="del">
          <ac:chgData name="Isis Greenspan" userId="464bb143-1349-4605-a567-29b98f388ffb" providerId="ADAL" clId="{93B657C1-E39E-4C8F-BB64-B0C5F37904DA}" dt="2023-12-18T16:22:37.014" v="2843" actId="700"/>
          <ac:spMkLst>
            <pc:docMk/>
            <pc:sldMk cId="2037638178" sldId="3784"/>
            <ac:spMk id="8" creationId="{12FB12AE-71D1-47FD-9AC3-EE2C07424534}"/>
          </ac:spMkLst>
        </pc:spChg>
        <pc:spChg chg="del">
          <ac:chgData name="Isis Greenspan" userId="464bb143-1349-4605-a567-29b98f388ffb" providerId="ADAL" clId="{93B657C1-E39E-4C8F-BB64-B0C5F37904DA}" dt="2023-12-18T16:22:37.014" v="2843" actId="700"/>
          <ac:spMkLst>
            <pc:docMk/>
            <pc:sldMk cId="2037638178" sldId="3784"/>
            <ac:spMk id="10" creationId="{64853C7E-3CBA-4464-865F-6044D94B1BE9}"/>
          </ac:spMkLst>
        </pc:spChg>
        <pc:spChg chg="del">
          <ac:chgData name="Isis Greenspan" userId="464bb143-1349-4605-a567-29b98f388ffb" providerId="ADAL" clId="{93B657C1-E39E-4C8F-BB64-B0C5F37904DA}" dt="2023-12-18T16:22:37.014" v="2843" actId="700"/>
          <ac:spMkLst>
            <pc:docMk/>
            <pc:sldMk cId="2037638178" sldId="3784"/>
            <ac:spMk id="12" creationId="{55EFEC59-B929-4851-9DEF-9106F27979A9}"/>
          </ac:spMkLst>
        </pc:spChg>
        <pc:spChg chg="del">
          <ac:chgData name="Isis Greenspan" userId="464bb143-1349-4605-a567-29b98f388ffb" providerId="ADAL" clId="{93B657C1-E39E-4C8F-BB64-B0C5F37904DA}" dt="2023-12-18T16:22:37.014" v="2843" actId="700"/>
          <ac:spMkLst>
            <pc:docMk/>
            <pc:sldMk cId="2037638178" sldId="3784"/>
            <ac:spMk id="14" creationId="{6C132392-D5FF-4588-8FA1-5BAD77BF6464}"/>
          </ac:spMkLst>
        </pc:spChg>
        <pc:spChg chg="del">
          <ac:chgData name="Isis Greenspan" userId="464bb143-1349-4605-a567-29b98f388ffb" providerId="ADAL" clId="{93B657C1-E39E-4C8F-BB64-B0C5F37904DA}" dt="2023-12-18T16:22:37.014" v="2843" actId="700"/>
          <ac:spMkLst>
            <pc:docMk/>
            <pc:sldMk cId="2037638178" sldId="3784"/>
            <ac:spMk id="16" creationId="{C7EAC045-695C-4E73-9B7C-AFD6FB22DA20}"/>
          </ac:spMkLst>
        </pc:spChg>
        <pc:spChg chg="del">
          <ac:chgData name="Isis Greenspan" userId="464bb143-1349-4605-a567-29b98f388ffb" providerId="ADAL" clId="{93B657C1-E39E-4C8F-BB64-B0C5F37904DA}" dt="2023-12-18T16:22:37.014" v="2843" actId="700"/>
          <ac:spMkLst>
            <pc:docMk/>
            <pc:sldMk cId="2037638178" sldId="3784"/>
            <ac:spMk id="18" creationId="{404A7A3A-BEAE-4BC6-A163-5D0E5F8C4669}"/>
          </ac:spMkLst>
        </pc:spChg>
        <pc:spChg chg="del">
          <ac:chgData name="Isis Greenspan" userId="464bb143-1349-4605-a567-29b98f388ffb" providerId="ADAL" clId="{93B657C1-E39E-4C8F-BB64-B0C5F37904DA}" dt="2023-12-18T16:22:37.014" v="2843" actId="700"/>
          <ac:spMkLst>
            <pc:docMk/>
            <pc:sldMk cId="2037638178" sldId="3784"/>
            <ac:spMk id="20" creationId="{12ED3B7D-405D-4DFA-8608-B6DE7467183E}"/>
          </ac:spMkLst>
        </pc:sp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1:00:17.052" v="278"/>
              <pc2:cmMkLst xmlns:pc2="http://schemas.microsoft.com/office/powerpoint/2019/9/main/command">
                <pc:docMk/>
                <pc:sldMk cId="2037638178" sldId="3784"/>
                <pc2:cmMk id="{F88F351D-71F2-4113-8A08-831BE96DC7BE}"/>
              </pc2:cmMkLst>
            </pc226:cmChg>
            <pc226:cmChg xmlns:pc226="http://schemas.microsoft.com/office/powerpoint/2022/06/main/command" chg="add mod">
              <pc226:chgData name="Isis Greenspan" userId="464bb143-1349-4605-a567-29b98f388ffb" providerId="ADAL" clId="{93B657C1-E39E-4C8F-BB64-B0C5F37904DA}" dt="2023-12-12T21:09:42.996" v="347"/>
              <pc2:cmMkLst xmlns:pc2="http://schemas.microsoft.com/office/powerpoint/2019/9/main/command">
                <pc:docMk/>
                <pc:sldMk cId="2037638178" sldId="3784"/>
                <pc2:cmMk id="{F8C36C8F-09EC-4347-AB9D-273AB73EB55B}"/>
              </pc2:cmMkLst>
            </pc226:cmChg>
          </p:ext>
        </pc:extLst>
      </pc:sldChg>
      <pc:sldChg chg="addSp delSp modSp mod modClrScheme delDesignElem addCm modCm chgLayout modNotesTx">
        <pc:chgData name="Isis Greenspan" userId="464bb143-1349-4605-a567-29b98f388ffb" providerId="ADAL" clId="{93B657C1-E39E-4C8F-BB64-B0C5F37904DA}" dt="2024-01-04T21:41:16.089" v="8901" actId="14100"/>
        <pc:sldMkLst>
          <pc:docMk/>
          <pc:sldMk cId="1890628993" sldId="3785"/>
        </pc:sldMkLst>
        <pc:spChg chg="add mod ord">
          <ac:chgData name="Isis Greenspan" userId="464bb143-1349-4605-a567-29b98f388ffb" providerId="ADAL" clId="{93B657C1-E39E-4C8F-BB64-B0C5F37904DA}" dt="2024-01-04T21:41:04.085" v="8899" actId="14100"/>
          <ac:spMkLst>
            <pc:docMk/>
            <pc:sldMk cId="1890628993" sldId="3785"/>
            <ac:spMk id="2" creationId="{9CCDC1F7-1F78-3BBF-CB7F-E0678FDF88D0}"/>
          </ac:spMkLst>
        </pc:spChg>
        <pc:spChg chg="del mod">
          <ac:chgData name="Isis Greenspan" userId="464bb143-1349-4605-a567-29b98f388ffb" providerId="ADAL" clId="{93B657C1-E39E-4C8F-BB64-B0C5F37904DA}" dt="2023-12-18T16:26:28.475" v="2866"/>
          <ac:spMkLst>
            <pc:docMk/>
            <pc:sldMk cId="1890628993" sldId="3785"/>
            <ac:spMk id="3" creationId="{3C1ADFD1-6B8F-EFBF-2081-D4CBA3F843DD}"/>
          </ac:spMkLst>
        </pc:spChg>
        <pc:spChg chg="del mod">
          <ac:chgData name="Isis Greenspan" userId="464bb143-1349-4605-a567-29b98f388ffb" providerId="ADAL" clId="{93B657C1-E39E-4C8F-BB64-B0C5F37904DA}" dt="2023-12-18T16:26:45.324" v="2869" actId="478"/>
          <ac:spMkLst>
            <pc:docMk/>
            <pc:sldMk cId="1890628993" sldId="3785"/>
            <ac:spMk id="4" creationId="{12B8B713-CC39-B331-6F54-8AB951A9635A}"/>
          </ac:spMkLst>
        </pc:spChg>
        <pc:spChg chg="del mod">
          <ac:chgData name="Isis Greenspan" userId="464bb143-1349-4605-a567-29b98f388ffb" providerId="ADAL" clId="{93B657C1-E39E-4C8F-BB64-B0C5F37904DA}" dt="2023-12-18T16:24:39.072" v="2860" actId="478"/>
          <ac:spMkLst>
            <pc:docMk/>
            <pc:sldMk cId="1890628993" sldId="3785"/>
            <ac:spMk id="5" creationId="{76396C20-4DC8-E67D-9F99-2E72118C483B}"/>
          </ac:spMkLst>
        </pc:spChg>
        <pc:spChg chg="add mod ord">
          <ac:chgData name="Isis Greenspan" userId="464bb143-1349-4605-a567-29b98f388ffb" providerId="ADAL" clId="{93B657C1-E39E-4C8F-BB64-B0C5F37904DA}" dt="2024-01-04T21:41:16.089" v="8901" actId="14100"/>
          <ac:spMkLst>
            <pc:docMk/>
            <pc:sldMk cId="1890628993" sldId="3785"/>
            <ac:spMk id="6" creationId="{97C83B49-67BF-14AD-2F61-6C3BBC38103B}"/>
          </ac:spMkLst>
        </pc:spChg>
        <pc:spChg chg="del">
          <ac:chgData name="Isis Greenspan" userId="464bb143-1349-4605-a567-29b98f388ffb" providerId="ADAL" clId="{93B657C1-E39E-4C8F-BB64-B0C5F37904DA}" dt="2023-12-18T16:24:10.981" v="2856" actId="700"/>
          <ac:spMkLst>
            <pc:docMk/>
            <pc:sldMk cId="1890628993" sldId="3785"/>
            <ac:spMk id="20" creationId="{058A14AF-9FB5-4CC7-BA35-E8E85D3EDF0E}"/>
          </ac:spMkLst>
        </pc:spChg>
        <pc:spChg chg="del">
          <ac:chgData name="Isis Greenspan" userId="464bb143-1349-4605-a567-29b98f388ffb" providerId="ADAL" clId="{93B657C1-E39E-4C8F-BB64-B0C5F37904DA}" dt="2023-12-18T16:24:10.981" v="2856" actId="700"/>
          <ac:spMkLst>
            <pc:docMk/>
            <pc:sldMk cId="1890628993" sldId="3785"/>
            <ac:spMk id="22" creationId="{3A9A4357-BD1D-4622-A4FE-766E6AB8DE84}"/>
          </ac:spMkLst>
        </pc:spChg>
        <pc:spChg chg="del">
          <ac:chgData name="Isis Greenspan" userId="464bb143-1349-4605-a567-29b98f388ffb" providerId="ADAL" clId="{93B657C1-E39E-4C8F-BB64-B0C5F37904DA}" dt="2023-12-18T16:24:10.981" v="2856" actId="700"/>
          <ac:spMkLst>
            <pc:docMk/>
            <pc:sldMk cId="1890628993" sldId="3785"/>
            <ac:spMk id="24" creationId="{E659831F-0D9A-4C63-9EBB-8435B85A440F}"/>
          </ac:spMkLst>
        </pc:spChg>
        <pc:spChg chg="del">
          <ac:chgData name="Isis Greenspan" userId="464bb143-1349-4605-a567-29b98f388ffb" providerId="ADAL" clId="{93B657C1-E39E-4C8F-BB64-B0C5F37904DA}" dt="2023-12-18T16:24:10.981" v="2856" actId="700"/>
          <ac:spMkLst>
            <pc:docMk/>
            <pc:sldMk cId="1890628993" sldId="3785"/>
            <ac:spMk id="26" creationId="{E6995CE5-F890-4ABA-82A2-26507CE8D2A3}"/>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93B657C1-E39E-4C8F-BB64-B0C5F37904DA}" dt="2023-12-12T21:04:35.142" v="290"/>
              <pc2:cmMkLst xmlns:pc2="http://schemas.microsoft.com/office/powerpoint/2019/9/main/command">
                <pc:docMk/>
                <pc:sldMk cId="1890628993" sldId="3785"/>
                <pc2:cmMk id="{73104A1C-3518-4062-8D98-FD66DA3AD757}"/>
              </pc2:cmMkLst>
            </pc226:cmChg>
          </p:ext>
        </pc:extLst>
      </pc:sldChg>
      <pc:sldChg chg="addSp delSp modSp mod modClrScheme delDesignElem chgLayout">
        <pc:chgData name="Isis Greenspan" userId="464bb143-1349-4605-a567-29b98f388ffb" providerId="ADAL" clId="{93B657C1-E39E-4C8F-BB64-B0C5F37904DA}" dt="2023-12-18T16:30:14.722" v="2908" actId="20577"/>
        <pc:sldMkLst>
          <pc:docMk/>
          <pc:sldMk cId="4162490681" sldId="3786"/>
        </pc:sldMkLst>
        <pc:spChg chg="mod ord">
          <ac:chgData name="Isis Greenspan" userId="464bb143-1349-4605-a567-29b98f388ffb" providerId="ADAL" clId="{93B657C1-E39E-4C8F-BB64-B0C5F37904DA}" dt="2023-12-18T16:29:24.994" v="2890" actId="255"/>
          <ac:spMkLst>
            <pc:docMk/>
            <pc:sldMk cId="4162490681" sldId="3786"/>
            <ac:spMk id="2" creationId="{5BC165B4-DE82-416E-B334-6625351FE91E}"/>
          </ac:spMkLst>
        </pc:spChg>
        <pc:spChg chg="del mod ord">
          <ac:chgData name="Isis Greenspan" userId="464bb143-1349-4605-a567-29b98f388ffb" providerId="ADAL" clId="{93B657C1-E39E-4C8F-BB64-B0C5F37904DA}" dt="2023-12-18T16:29:04.283" v="2887" actId="478"/>
          <ac:spMkLst>
            <pc:docMk/>
            <pc:sldMk cId="4162490681" sldId="3786"/>
            <ac:spMk id="3" creationId="{054D2D5F-1836-54A6-01DE-172F98EE25E9}"/>
          </ac:spMkLst>
        </pc:spChg>
        <pc:spChg chg="add mod ord">
          <ac:chgData name="Isis Greenspan" userId="464bb143-1349-4605-a567-29b98f388ffb" providerId="ADAL" clId="{93B657C1-E39E-4C8F-BB64-B0C5F37904DA}" dt="2023-12-18T16:30:14.722" v="2908" actId="20577"/>
          <ac:spMkLst>
            <pc:docMk/>
            <pc:sldMk cId="4162490681" sldId="3786"/>
            <ac:spMk id="4" creationId="{2F93A2BB-22AA-B000-D474-62E3ABD29507}"/>
          </ac:spMkLst>
        </pc:spChg>
        <pc:spChg chg="del">
          <ac:chgData name="Isis Greenspan" userId="464bb143-1349-4605-a567-29b98f388ffb" providerId="ADAL" clId="{93B657C1-E39E-4C8F-BB64-B0C5F37904DA}" dt="2023-12-18T16:28:55.557" v="2882" actId="700"/>
          <ac:spMkLst>
            <pc:docMk/>
            <pc:sldMk cId="4162490681" sldId="3786"/>
            <ac:spMk id="8" creationId="{12FB12AE-71D1-47FD-9AC3-EE2C07424534}"/>
          </ac:spMkLst>
        </pc:spChg>
        <pc:spChg chg="del">
          <ac:chgData name="Isis Greenspan" userId="464bb143-1349-4605-a567-29b98f388ffb" providerId="ADAL" clId="{93B657C1-E39E-4C8F-BB64-B0C5F37904DA}" dt="2023-12-18T16:28:55.557" v="2882" actId="700"/>
          <ac:spMkLst>
            <pc:docMk/>
            <pc:sldMk cId="4162490681" sldId="3786"/>
            <ac:spMk id="10" creationId="{64853C7E-3CBA-4464-865F-6044D94B1BE9}"/>
          </ac:spMkLst>
        </pc:spChg>
        <pc:spChg chg="del">
          <ac:chgData name="Isis Greenspan" userId="464bb143-1349-4605-a567-29b98f388ffb" providerId="ADAL" clId="{93B657C1-E39E-4C8F-BB64-B0C5F37904DA}" dt="2023-12-18T16:28:55.557" v="2882" actId="700"/>
          <ac:spMkLst>
            <pc:docMk/>
            <pc:sldMk cId="4162490681" sldId="3786"/>
            <ac:spMk id="12" creationId="{55EFEC59-B929-4851-9DEF-9106F27979A9}"/>
          </ac:spMkLst>
        </pc:spChg>
        <pc:spChg chg="del">
          <ac:chgData name="Isis Greenspan" userId="464bb143-1349-4605-a567-29b98f388ffb" providerId="ADAL" clId="{93B657C1-E39E-4C8F-BB64-B0C5F37904DA}" dt="2023-12-18T16:28:55.557" v="2882" actId="700"/>
          <ac:spMkLst>
            <pc:docMk/>
            <pc:sldMk cId="4162490681" sldId="3786"/>
            <ac:spMk id="14" creationId="{6C132392-D5FF-4588-8FA1-5BAD77BF6464}"/>
          </ac:spMkLst>
        </pc:spChg>
        <pc:spChg chg="del">
          <ac:chgData name="Isis Greenspan" userId="464bb143-1349-4605-a567-29b98f388ffb" providerId="ADAL" clId="{93B657C1-E39E-4C8F-BB64-B0C5F37904DA}" dt="2023-12-18T16:28:55.557" v="2882" actId="700"/>
          <ac:spMkLst>
            <pc:docMk/>
            <pc:sldMk cId="4162490681" sldId="3786"/>
            <ac:spMk id="16" creationId="{C7EAC045-695C-4E73-9B7C-AFD6FB22DA20}"/>
          </ac:spMkLst>
        </pc:spChg>
        <pc:spChg chg="del">
          <ac:chgData name="Isis Greenspan" userId="464bb143-1349-4605-a567-29b98f388ffb" providerId="ADAL" clId="{93B657C1-E39E-4C8F-BB64-B0C5F37904DA}" dt="2023-12-18T16:28:55.557" v="2882" actId="700"/>
          <ac:spMkLst>
            <pc:docMk/>
            <pc:sldMk cId="4162490681" sldId="3786"/>
            <ac:spMk id="18" creationId="{404A7A3A-BEAE-4BC6-A163-5D0E5F8C4669}"/>
          </ac:spMkLst>
        </pc:spChg>
        <pc:spChg chg="del">
          <ac:chgData name="Isis Greenspan" userId="464bb143-1349-4605-a567-29b98f388ffb" providerId="ADAL" clId="{93B657C1-E39E-4C8F-BB64-B0C5F37904DA}" dt="2023-12-18T16:28:55.557" v="2882" actId="700"/>
          <ac:spMkLst>
            <pc:docMk/>
            <pc:sldMk cId="4162490681" sldId="3786"/>
            <ac:spMk id="20" creationId="{12ED3B7D-405D-4DFA-8608-B6DE7467183E}"/>
          </ac:spMkLst>
        </pc:spChg>
      </pc:sldChg>
      <pc:sldChg chg="addSp delSp modSp mod modClrScheme delDesignElem addCm chgLayout modNotesTx">
        <pc:chgData name="Isis Greenspan" userId="464bb143-1349-4605-a567-29b98f388ffb" providerId="ADAL" clId="{93B657C1-E39E-4C8F-BB64-B0C5F37904DA}" dt="2024-01-04T21:41:36.981" v="8902" actId="120"/>
        <pc:sldMkLst>
          <pc:docMk/>
          <pc:sldMk cId="2829532053" sldId="3787"/>
        </pc:sldMkLst>
        <pc:spChg chg="add mod ord">
          <ac:chgData name="Isis Greenspan" userId="464bb143-1349-4605-a567-29b98f388ffb" providerId="ADAL" clId="{93B657C1-E39E-4C8F-BB64-B0C5F37904DA}" dt="2024-01-04T21:41:36.981" v="8902" actId="120"/>
          <ac:spMkLst>
            <pc:docMk/>
            <pc:sldMk cId="2829532053" sldId="3787"/>
            <ac:spMk id="2" creationId="{942964C7-2CFF-D5E0-CB30-232E6FB3E5EA}"/>
          </ac:spMkLst>
        </pc:spChg>
        <pc:spChg chg="del mod">
          <ac:chgData name="Isis Greenspan" userId="464bb143-1349-4605-a567-29b98f388ffb" providerId="ADAL" clId="{93B657C1-E39E-4C8F-BB64-B0C5F37904DA}" dt="2023-12-18T17:49:39.786" v="8396" actId="478"/>
          <ac:spMkLst>
            <pc:docMk/>
            <pc:sldMk cId="2829532053" sldId="3787"/>
            <ac:spMk id="3" creationId="{3C1ADFD1-6B8F-EFBF-2081-D4CBA3F843DD}"/>
          </ac:spMkLst>
        </pc:spChg>
        <pc:spChg chg="del">
          <ac:chgData name="Isis Greenspan" userId="464bb143-1349-4605-a567-29b98f388ffb" providerId="ADAL" clId="{93B657C1-E39E-4C8F-BB64-B0C5F37904DA}" dt="2023-12-18T18:00:08.944" v="8735" actId="478"/>
          <ac:spMkLst>
            <pc:docMk/>
            <pc:sldMk cId="2829532053" sldId="3787"/>
            <ac:spMk id="4" creationId="{12B8B713-CC39-B331-6F54-8AB951A9635A}"/>
          </ac:spMkLst>
        </pc:spChg>
        <pc:spChg chg="del mod">
          <ac:chgData name="Isis Greenspan" userId="464bb143-1349-4605-a567-29b98f388ffb" providerId="ADAL" clId="{93B657C1-E39E-4C8F-BB64-B0C5F37904DA}" dt="2023-12-18T17:49:27.584" v="8392" actId="478"/>
          <ac:spMkLst>
            <pc:docMk/>
            <pc:sldMk cId="2829532053" sldId="3787"/>
            <ac:spMk id="5" creationId="{76396C20-4DC8-E67D-9F99-2E72118C483B}"/>
          </ac:spMkLst>
        </pc:spChg>
        <pc:spChg chg="add mod ord">
          <ac:chgData name="Isis Greenspan" userId="464bb143-1349-4605-a567-29b98f388ffb" providerId="ADAL" clId="{93B657C1-E39E-4C8F-BB64-B0C5F37904DA}" dt="2024-01-04T21:35:54.555" v="8877" actId="122"/>
          <ac:spMkLst>
            <pc:docMk/>
            <pc:sldMk cId="2829532053" sldId="3787"/>
            <ac:spMk id="6" creationId="{CCC421AC-93C5-F4E9-A7AB-069D8BE8CEC7}"/>
          </ac:spMkLst>
        </pc:spChg>
        <pc:spChg chg="del">
          <ac:chgData name="Isis Greenspan" userId="464bb143-1349-4605-a567-29b98f388ffb" providerId="ADAL" clId="{93B657C1-E39E-4C8F-BB64-B0C5F37904DA}" dt="2023-12-18T17:49:10.928" v="8387" actId="700"/>
          <ac:spMkLst>
            <pc:docMk/>
            <pc:sldMk cId="2829532053" sldId="3787"/>
            <ac:spMk id="20" creationId="{058A14AF-9FB5-4CC7-BA35-E8E85D3EDF0E}"/>
          </ac:spMkLst>
        </pc:spChg>
        <pc:spChg chg="del">
          <ac:chgData name="Isis Greenspan" userId="464bb143-1349-4605-a567-29b98f388ffb" providerId="ADAL" clId="{93B657C1-E39E-4C8F-BB64-B0C5F37904DA}" dt="2023-12-18T17:49:10.928" v="8387" actId="700"/>
          <ac:spMkLst>
            <pc:docMk/>
            <pc:sldMk cId="2829532053" sldId="3787"/>
            <ac:spMk id="22" creationId="{3A9A4357-BD1D-4622-A4FE-766E6AB8DE84}"/>
          </ac:spMkLst>
        </pc:spChg>
        <pc:spChg chg="del">
          <ac:chgData name="Isis Greenspan" userId="464bb143-1349-4605-a567-29b98f388ffb" providerId="ADAL" clId="{93B657C1-E39E-4C8F-BB64-B0C5F37904DA}" dt="2023-12-18T17:49:10.928" v="8387" actId="700"/>
          <ac:spMkLst>
            <pc:docMk/>
            <pc:sldMk cId="2829532053" sldId="3787"/>
            <ac:spMk id="24" creationId="{E659831F-0D9A-4C63-9EBB-8435B85A440F}"/>
          </ac:spMkLst>
        </pc:spChg>
        <pc:spChg chg="del">
          <ac:chgData name="Isis Greenspan" userId="464bb143-1349-4605-a567-29b98f388ffb" providerId="ADAL" clId="{93B657C1-E39E-4C8F-BB64-B0C5F37904DA}" dt="2023-12-18T17:49:10.928" v="8387" actId="700"/>
          <ac:spMkLst>
            <pc:docMk/>
            <pc:sldMk cId="2829532053" sldId="3787"/>
            <ac:spMk id="26" creationId="{E6995CE5-F890-4ABA-82A2-26507CE8D2A3}"/>
          </ac:spMkLst>
        </pc:sp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1:05:28.938" v="301"/>
              <pc2:cmMkLst xmlns:pc2="http://schemas.microsoft.com/office/powerpoint/2019/9/main/command">
                <pc:docMk/>
                <pc:sldMk cId="2829532053" sldId="3787"/>
                <pc2:cmMk id="{170AD9DC-63F6-4F67-85A2-DFD98A143C3E}"/>
              </pc2:cmMkLst>
            </pc226:cmChg>
          </p:ext>
        </pc:extLst>
      </pc:sldChg>
      <pc:sldChg chg="addSp delSp modSp mod modClrScheme delDesignElem addCm chgLayout modNotesTx">
        <pc:chgData name="Isis Greenspan" userId="464bb143-1349-4605-a567-29b98f388ffb" providerId="ADAL" clId="{93B657C1-E39E-4C8F-BB64-B0C5F37904DA}" dt="2024-01-04T21:42:16.641" v="8908" actId="20577"/>
        <pc:sldMkLst>
          <pc:docMk/>
          <pc:sldMk cId="3141372989" sldId="3788"/>
        </pc:sldMkLst>
        <pc:spChg chg="add mod ord">
          <ac:chgData name="Isis Greenspan" userId="464bb143-1349-4605-a567-29b98f388ffb" providerId="ADAL" clId="{93B657C1-E39E-4C8F-BB64-B0C5F37904DA}" dt="2024-01-04T21:42:16.641" v="8908" actId="20577"/>
          <ac:spMkLst>
            <pc:docMk/>
            <pc:sldMk cId="3141372989" sldId="3788"/>
            <ac:spMk id="2" creationId="{3DD3F125-C540-7FF3-42A5-559C73C3BFAA}"/>
          </ac:spMkLst>
        </pc:spChg>
        <pc:spChg chg="del mod">
          <ac:chgData name="Isis Greenspan" userId="464bb143-1349-4605-a567-29b98f388ffb" providerId="ADAL" clId="{93B657C1-E39E-4C8F-BB64-B0C5F37904DA}" dt="2023-12-18T16:31:28.600" v="2925"/>
          <ac:spMkLst>
            <pc:docMk/>
            <pc:sldMk cId="3141372989" sldId="3788"/>
            <ac:spMk id="3" creationId="{3C1ADFD1-6B8F-EFBF-2081-D4CBA3F843DD}"/>
          </ac:spMkLst>
        </pc:spChg>
        <pc:spChg chg="del">
          <ac:chgData name="Isis Greenspan" userId="464bb143-1349-4605-a567-29b98f388ffb" providerId="ADAL" clId="{93B657C1-E39E-4C8F-BB64-B0C5F37904DA}" dt="2023-12-18T16:31:39.133" v="2926" actId="478"/>
          <ac:spMkLst>
            <pc:docMk/>
            <pc:sldMk cId="3141372989" sldId="3788"/>
            <ac:spMk id="4" creationId="{12B8B713-CC39-B331-6F54-8AB951A9635A}"/>
          </ac:spMkLst>
        </pc:spChg>
        <pc:spChg chg="del mod">
          <ac:chgData name="Isis Greenspan" userId="464bb143-1349-4605-a567-29b98f388ffb" providerId="ADAL" clId="{93B657C1-E39E-4C8F-BB64-B0C5F37904DA}" dt="2023-12-18T16:31:00.161" v="2915" actId="478"/>
          <ac:spMkLst>
            <pc:docMk/>
            <pc:sldMk cId="3141372989" sldId="3788"/>
            <ac:spMk id="5" creationId="{76396C20-4DC8-E67D-9F99-2E72118C483B}"/>
          </ac:spMkLst>
        </pc:spChg>
        <pc:spChg chg="add mod ord">
          <ac:chgData name="Isis Greenspan" userId="464bb143-1349-4605-a567-29b98f388ffb" providerId="ADAL" clId="{93B657C1-E39E-4C8F-BB64-B0C5F37904DA}" dt="2023-12-18T16:33:24.475" v="2946" actId="14100"/>
          <ac:spMkLst>
            <pc:docMk/>
            <pc:sldMk cId="3141372989" sldId="3788"/>
            <ac:spMk id="6" creationId="{77ED5529-34A0-843E-3AB9-855CD4E94D4B}"/>
          </ac:spMkLst>
        </pc:spChg>
        <pc:spChg chg="del">
          <ac:chgData name="Isis Greenspan" userId="464bb143-1349-4605-a567-29b98f388ffb" providerId="ADAL" clId="{93B657C1-E39E-4C8F-BB64-B0C5F37904DA}" dt="2023-12-18T16:30:33.341" v="2909" actId="700"/>
          <ac:spMkLst>
            <pc:docMk/>
            <pc:sldMk cId="3141372989" sldId="3788"/>
            <ac:spMk id="20" creationId="{058A14AF-9FB5-4CC7-BA35-E8E85D3EDF0E}"/>
          </ac:spMkLst>
        </pc:spChg>
        <pc:spChg chg="del">
          <ac:chgData name="Isis Greenspan" userId="464bb143-1349-4605-a567-29b98f388ffb" providerId="ADAL" clId="{93B657C1-E39E-4C8F-BB64-B0C5F37904DA}" dt="2023-12-18T16:30:33.341" v="2909" actId="700"/>
          <ac:spMkLst>
            <pc:docMk/>
            <pc:sldMk cId="3141372989" sldId="3788"/>
            <ac:spMk id="22" creationId="{3A9A4357-BD1D-4622-A4FE-766E6AB8DE84}"/>
          </ac:spMkLst>
        </pc:spChg>
        <pc:spChg chg="del">
          <ac:chgData name="Isis Greenspan" userId="464bb143-1349-4605-a567-29b98f388ffb" providerId="ADAL" clId="{93B657C1-E39E-4C8F-BB64-B0C5F37904DA}" dt="2023-12-18T16:30:33.341" v="2909" actId="700"/>
          <ac:spMkLst>
            <pc:docMk/>
            <pc:sldMk cId="3141372989" sldId="3788"/>
            <ac:spMk id="24" creationId="{E659831F-0D9A-4C63-9EBB-8435B85A440F}"/>
          </ac:spMkLst>
        </pc:spChg>
        <pc:spChg chg="del">
          <ac:chgData name="Isis Greenspan" userId="464bb143-1349-4605-a567-29b98f388ffb" providerId="ADAL" clId="{93B657C1-E39E-4C8F-BB64-B0C5F37904DA}" dt="2023-12-18T16:30:33.341" v="2909" actId="700"/>
          <ac:spMkLst>
            <pc:docMk/>
            <pc:sldMk cId="3141372989" sldId="3788"/>
            <ac:spMk id="26" creationId="{E6995CE5-F890-4ABA-82A2-26507CE8D2A3}"/>
          </ac:spMkLst>
        </pc:sp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1:05:45.902" v="312"/>
              <pc2:cmMkLst xmlns:pc2="http://schemas.microsoft.com/office/powerpoint/2019/9/main/command">
                <pc:docMk/>
                <pc:sldMk cId="3141372989" sldId="3788"/>
                <pc2:cmMk id="{3B7D179A-114E-4D3A-A1D6-C70B3F2A818F}"/>
              </pc2:cmMkLst>
            </pc226:cmChg>
          </p:ext>
        </pc:extLst>
      </pc:sldChg>
      <pc:sldChg chg="delSp modSp mod modClrScheme delDesignElem addCm modCm chgLayout modNotesTx">
        <pc:chgData name="Isis Greenspan" userId="464bb143-1349-4605-a567-29b98f388ffb" providerId="ADAL" clId="{93B657C1-E39E-4C8F-BB64-B0C5F37904DA}" dt="2023-12-18T17:52:54.436" v="8413" actId="12"/>
        <pc:sldMkLst>
          <pc:docMk/>
          <pc:sldMk cId="973168839" sldId="3789"/>
        </pc:sldMkLst>
        <pc:spChg chg="mod ord">
          <ac:chgData name="Isis Greenspan" userId="464bb143-1349-4605-a567-29b98f388ffb" providerId="ADAL" clId="{93B657C1-E39E-4C8F-BB64-B0C5F37904DA}" dt="2023-12-18T16:37:39.085" v="2979" actId="1076"/>
          <ac:spMkLst>
            <pc:docMk/>
            <pc:sldMk cId="973168839" sldId="3789"/>
            <ac:spMk id="2" creationId="{5BC165B4-DE82-416E-B334-6625351FE91E}"/>
          </ac:spMkLst>
        </pc:spChg>
        <pc:spChg chg="mod ord">
          <ac:chgData name="Isis Greenspan" userId="464bb143-1349-4605-a567-29b98f388ffb" providerId="ADAL" clId="{93B657C1-E39E-4C8F-BB64-B0C5F37904DA}" dt="2023-12-18T17:52:54.436" v="8413" actId="12"/>
          <ac:spMkLst>
            <pc:docMk/>
            <pc:sldMk cId="973168839" sldId="3789"/>
            <ac:spMk id="3" creationId="{054D2D5F-1836-54A6-01DE-172F98EE25E9}"/>
          </ac:spMkLst>
        </pc:spChg>
        <pc:spChg chg="del">
          <ac:chgData name="Isis Greenspan" userId="464bb143-1349-4605-a567-29b98f388ffb" providerId="ADAL" clId="{93B657C1-E39E-4C8F-BB64-B0C5F37904DA}" dt="2023-12-18T16:33:40.908" v="2947" actId="700"/>
          <ac:spMkLst>
            <pc:docMk/>
            <pc:sldMk cId="973168839" sldId="3789"/>
            <ac:spMk id="8" creationId="{12FB12AE-71D1-47FD-9AC3-EE2C07424534}"/>
          </ac:spMkLst>
        </pc:spChg>
        <pc:spChg chg="del">
          <ac:chgData name="Isis Greenspan" userId="464bb143-1349-4605-a567-29b98f388ffb" providerId="ADAL" clId="{93B657C1-E39E-4C8F-BB64-B0C5F37904DA}" dt="2023-12-18T16:33:40.908" v="2947" actId="700"/>
          <ac:spMkLst>
            <pc:docMk/>
            <pc:sldMk cId="973168839" sldId="3789"/>
            <ac:spMk id="10" creationId="{64853C7E-3CBA-4464-865F-6044D94B1BE9}"/>
          </ac:spMkLst>
        </pc:spChg>
        <pc:spChg chg="del">
          <ac:chgData name="Isis Greenspan" userId="464bb143-1349-4605-a567-29b98f388ffb" providerId="ADAL" clId="{93B657C1-E39E-4C8F-BB64-B0C5F37904DA}" dt="2023-12-18T16:33:40.908" v="2947" actId="700"/>
          <ac:spMkLst>
            <pc:docMk/>
            <pc:sldMk cId="973168839" sldId="3789"/>
            <ac:spMk id="12" creationId="{55EFEC59-B929-4851-9DEF-9106F27979A9}"/>
          </ac:spMkLst>
        </pc:spChg>
        <pc:spChg chg="del">
          <ac:chgData name="Isis Greenspan" userId="464bb143-1349-4605-a567-29b98f388ffb" providerId="ADAL" clId="{93B657C1-E39E-4C8F-BB64-B0C5F37904DA}" dt="2023-12-18T16:33:40.908" v="2947" actId="700"/>
          <ac:spMkLst>
            <pc:docMk/>
            <pc:sldMk cId="973168839" sldId="3789"/>
            <ac:spMk id="14" creationId="{6C132392-D5FF-4588-8FA1-5BAD77BF6464}"/>
          </ac:spMkLst>
        </pc:spChg>
        <pc:spChg chg="del">
          <ac:chgData name="Isis Greenspan" userId="464bb143-1349-4605-a567-29b98f388ffb" providerId="ADAL" clId="{93B657C1-E39E-4C8F-BB64-B0C5F37904DA}" dt="2023-12-18T16:33:40.908" v="2947" actId="700"/>
          <ac:spMkLst>
            <pc:docMk/>
            <pc:sldMk cId="973168839" sldId="3789"/>
            <ac:spMk id="16" creationId="{C7EAC045-695C-4E73-9B7C-AFD6FB22DA20}"/>
          </ac:spMkLst>
        </pc:spChg>
        <pc:spChg chg="del">
          <ac:chgData name="Isis Greenspan" userId="464bb143-1349-4605-a567-29b98f388ffb" providerId="ADAL" clId="{93B657C1-E39E-4C8F-BB64-B0C5F37904DA}" dt="2023-12-18T16:33:40.908" v="2947" actId="700"/>
          <ac:spMkLst>
            <pc:docMk/>
            <pc:sldMk cId="973168839" sldId="3789"/>
            <ac:spMk id="18" creationId="{404A7A3A-BEAE-4BC6-A163-5D0E5F8C4669}"/>
          </ac:spMkLst>
        </pc:spChg>
        <pc:spChg chg="del">
          <ac:chgData name="Isis Greenspan" userId="464bb143-1349-4605-a567-29b98f388ffb" providerId="ADAL" clId="{93B657C1-E39E-4C8F-BB64-B0C5F37904DA}" dt="2023-12-18T16:33:40.908" v="2947" actId="700"/>
          <ac:spMkLst>
            <pc:docMk/>
            <pc:sldMk cId="973168839" sldId="3789"/>
            <ac:spMk id="20" creationId="{12ED3B7D-405D-4DFA-8608-B6DE7467183E}"/>
          </ac:spMkLst>
        </pc:sp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1:16:40.516" v="348"/>
              <pc2:cmMkLst xmlns:pc2="http://schemas.microsoft.com/office/powerpoint/2019/9/main/command">
                <pc:docMk/>
                <pc:sldMk cId="973168839" sldId="3789"/>
                <pc2:cmMk id="{1EE56C31-8F6D-4817-94AF-B27985D45ACF}"/>
              </pc2:cmMkLst>
              <pc226:cmRplyChg chg="add">
                <pc226:chgData name="Isis Greenspan" userId="464bb143-1349-4605-a567-29b98f388ffb" providerId="ADAL" clId="{93B657C1-E39E-4C8F-BB64-B0C5F37904DA}" dt="2023-12-12T21:16:40.516" v="348"/>
                <pc2:cmRplyMkLst xmlns:pc2="http://schemas.microsoft.com/office/powerpoint/2019/9/main/command">
                  <pc:docMk/>
                  <pc:sldMk cId="973168839" sldId="3789"/>
                  <pc2:cmMk id="{1EE56C31-8F6D-4817-94AF-B27985D45ACF}"/>
                  <pc2:cmRplyMk id="{1ECCE604-1817-443C-94F2-E956A5C3448C}"/>
                </pc2:cmRplyMkLst>
              </pc226:cmRplyChg>
            </pc226:cmChg>
          </p:ext>
        </pc:extLst>
      </pc:sldChg>
      <pc:sldChg chg="addSp delSp modSp mod modClrScheme delDesignElem addCm chgLayout modNotesTx">
        <pc:chgData name="Isis Greenspan" userId="464bb143-1349-4605-a567-29b98f388ffb" providerId="ADAL" clId="{93B657C1-E39E-4C8F-BB64-B0C5F37904DA}" dt="2024-01-04T21:41:58.194" v="8906" actId="20577"/>
        <pc:sldMkLst>
          <pc:docMk/>
          <pc:sldMk cId="2907635284" sldId="3791"/>
        </pc:sldMkLst>
        <pc:spChg chg="add mod ord">
          <ac:chgData name="Isis Greenspan" userId="464bb143-1349-4605-a567-29b98f388ffb" providerId="ADAL" clId="{93B657C1-E39E-4C8F-BB64-B0C5F37904DA}" dt="2024-01-04T21:41:58.194" v="8906" actId="20577"/>
          <ac:spMkLst>
            <pc:docMk/>
            <pc:sldMk cId="2907635284" sldId="3791"/>
            <ac:spMk id="2" creationId="{6FE6C442-1562-B4D1-E84C-5F475EB72ED6}"/>
          </ac:spMkLst>
        </pc:spChg>
        <pc:spChg chg="del mod">
          <ac:chgData name="Isis Greenspan" userId="464bb143-1349-4605-a567-29b98f388ffb" providerId="ADAL" clId="{93B657C1-E39E-4C8F-BB64-B0C5F37904DA}" dt="2023-12-18T16:52:32.881" v="3125"/>
          <ac:spMkLst>
            <pc:docMk/>
            <pc:sldMk cId="2907635284" sldId="3791"/>
            <ac:spMk id="3" creationId="{3C1ADFD1-6B8F-EFBF-2081-D4CBA3F843DD}"/>
          </ac:spMkLst>
        </pc:spChg>
        <pc:spChg chg="del">
          <ac:chgData name="Isis Greenspan" userId="464bb143-1349-4605-a567-29b98f388ffb" providerId="ADAL" clId="{93B657C1-E39E-4C8F-BB64-B0C5F37904DA}" dt="2023-12-18T16:52:44.249" v="3126" actId="478"/>
          <ac:spMkLst>
            <pc:docMk/>
            <pc:sldMk cId="2907635284" sldId="3791"/>
            <ac:spMk id="4" creationId="{12B8B713-CC39-B331-6F54-8AB951A9635A}"/>
          </ac:spMkLst>
        </pc:spChg>
        <pc:spChg chg="del mod">
          <ac:chgData name="Isis Greenspan" userId="464bb143-1349-4605-a567-29b98f388ffb" providerId="ADAL" clId="{93B657C1-E39E-4C8F-BB64-B0C5F37904DA}" dt="2023-12-18T16:53:18.948" v="3139" actId="478"/>
          <ac:spMkLst>
            <pc:docMk/>
            <pc:sldMk cId="2907635284" sldId="3791"/>
            <ac:spMk id="5" creationId="{76396C20-4DC8-E67D-9F99-2E72118C483B}"/>
          </ac:spMkLst>
        </pc:spChg>
        <pc:spChg chg="add mod ord">
          <ac:chgData name="Isis Greenspan" userId="464bb143-1349-4605-a567-29b98f388ffb" providerId="ADAL" clId="{93B657C1-E39E-4C8F-BB64-B0C5F37904DA}" dt="2023-12-18T17:55:46.948" v="8678" actId="20577"/>
          <ac:spMkLst>
            <pc:docMk/>
            <pc:sldMk cId="2907635284" sldId="3791"/>
            <ac:spMk id="6" creationId="{AA707124-240D-F2E2-7C79-C5403B13B82C}"/>
          </ac:spMkLst>
        </pc:spChg>
        <pc:spChg chg="del">
          <ac:chgData name="Isis Greenspan" userId="464bb143-1349-4605-a567-29b98f388ffb" providerId="ADAL" clId="{93B657C1-E39E-4C8F-BB64-B0C5F37904DA}" dt="2023-12-18T16:51:57.112" v="3117" actId="700"/>
          <ac:spMkLst>
            <pc:docMk/>
            <pc:sldMk cId="2907635284" sldId="3791"/>
            <ac:spMk id="20" creationId="{058A14AF-9FB5-4CC7-BA35-E8E85D3EDF0E}"/>
          </ac:spMkLst>
        </pc:spChg>
        <pc:spChg chg="del">
          <ac:chgData name="Isis Greenspan" userId="464bb143-1349-4605-a567-29b98f388ffb" providerId="ADAL" clId="{93B657C1-E39E-4C8F-BB64-B0C5F37904DA}" dt="2023-12-18T16:51:57.112" v="3117" actId="700"/>
          <ac:spMkLst>
            <pc:docMk/>
            <pc:sldMk cId="2907635284" sldId="3791"/>
            <ac:spMk id="22" creationId="{3A9A4357-BD1D-4622-A4FE-766E6AB8DE84}"/>
          </ac:spMkLst>
        </pc:spChg>
        <pc:spChg chg="del">
          <ac:chgData name="Isis Greenspan" userId="464bb143-1349-4605-a567-29b98f388ffb" providerId="ADAL" clId="{93B657C1-E39E-4C8F-BB64-B0C5F37904DA}" dt="2023-12-18T16:51:57.112" v="3117" actId="700"/>
          <ac:spMkLst>
            <pc:docMk/>
            <pc:sldMk cId="2907635284" sldId="3791"/>
            <ac:spMk id="24" creationId="{E659831F-0D9A-4C63-9EBB-8435B85A440F}"/>
          </ac:spMkLst>
        </pc:spChg>
        <pc:spChg chg="del">
          <ac:chgData name="Isis Greenspan" userId="464bb143-1349-4605-a567-29b98f388ffb" providerId="ADAL" clId="{93B657C1-E39E-4C8F-BB64-B0C5F37904DA}" dt="2023-12-18T16:51:57.112" v="3117" actId="700"/>
          <ac:spMkLst>
            <pc:docMk/>
            <pc:sldMk cId="2907635284" sldId="3791"/>
            <ac:spMk id="26" creationId="{E6995CE5-F890-4ABA-82A2-26507CE8D2A3}"/>
          </ac:spMkLst>
        </pc:sp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1:07:14.006" v="344"/>
              <pc2:cmMkLst xmlns:pc2="http://schemas.microsoft.com/office/powerpoint/2019/9/main/command">
                <pc:docMk/>
                <pc:sldMk cId="2907635284" sldId="3791"/>
                <pc2:cmMk id="{D10E9181-0848-4BBB-9226-6EDC1F2970FE}"/>
              </pc2:cmMkLst>
            </pc226:cmChg>
          </p:ext>
        </pc:extLst>
      </pc:sldChg>
      <pc:sldChg chg="addSp delSp modSp mod modClrScheme delDesignElem chgLayout">
        <pc:chgData name="Isis Greenspan" userId="464bb143-1349-4605-a567-29b98f388ffb" providerId="ADAL" clId="{93B657C1-E39E-4C8F-BB64-B0C5F37904DA}" dt="2023-12-18T18:09:47.765" v="8802" actId="14100"/>
        <pc:sldMkLst>
          <pc:docMk/>
          <pc:sldMk cId="826693794" sldId="3792"/>
        </pc:sldMkLst>
        <pc:spChg chg="add mod ord">
          <ac:chgData name="Isis Greenspan" userId="464bb143-1349-4605-a567-29b98f388ffb" providerId="ADAL" clId="{93B657C1-E39E-4C8F-BB64-B0C5F37904DA}" dt="2023-12-18T17:13:13.177" v="4226" actId="255"/>
          <ac:spMkLst>
            <pc:docMk/>
            <pc:sldMk cId="826693794" sldId="3792"/>
            <ac:spMk id="2" creationId="{84A91833-9C1C-FA64-8135-5EB9AFB45BCA}"/>
          </ac:spMkLst>
        </pc:spChg>
        <pc:spChg chg="add del mod ord">
          <ac:chgData name="Isis Greenspan" userId="464bb143-1349-4605-a567-29b98f388ffb" providerId="ADAL" clId="{93B657C1-E39E-4C8F-BB64-B0C5F37904DA}" dt="2023-12-15T22:47:55.729" v="960" actId="931"/>
          <ac:spMkLst>
            <pc:docMk/>
            <pc:sldMk cId="826693794" sldId="3792"/>
            <ac:spMk id="4" creationId="{B1D0C5E7-4614-61FD-47F1-6D6075D0BCB9}"/>
          </ac:spMkLst>
        </pc:spChg>
        <pc:spChg chg="del mod">
          <ac:chgData name="Isis Greenspan" userId="464bb143-1349-4605-a567-29b98f388ffb" providerId="ADAL" clId="{93B657C1-E39E-4C8F-BB64-B0C5F37904DA}" dt="2023-12-15T22:45:27.968" v="952" actId="478"/>
          <ac:spMkLst>
            <pc:docMk/>
            <pc:sldMk cId="826693794" sldId="3792"/>
            <ac:spMk id="5" creationId="{941E3932-1BA6-0161-50FE-EC48707E4381}"/>
          </ac:spMkLst>
        </pc:spChg>
        <pc:spChg chg="add mod ord">
          <ac:chgData name="Isis Greenspan" userId="464bb143-1349-4605-a567-29b98f388ffb" providerId="ADAL" clId="{93B657C1-E39E-4C8F-BB64-B0C5F37904DA}" dt="2023-12-18T18:09:47.765" v="8802" actId="14100"/>
          <ac:spMkLst>
            <pc:docMk/>
            <pc:sldMk cId="826693794" sldId="3792"/>
            <ac:spMk id="6" creationId="{33F78450-1863-884B-DB84-3BC499F76CCA}"/>
          </ac:spMkLst>
        </pc:spChg>
        <pc:spChg chg="del mod">
          <ac:chgData name="Isis Greenspan" userId="464bb143-1349-4605-a567-29b98f388ffb" providerId="ADAL" clId="{93B657C1-E39E-4C8F-BB64-B0C5F37904DA}" dt="2023-12-15T22:44:24.184" v="903" actId="478"/>
          <ac:spMkLst>
            <pc:docMk/>
            <pc:sldMk cId="826693794" sldId="3792"/>
            <ac:spMk id="7" creationId="{5DAAB370-3B03-E073-3A75-6A8D70FBBAFA}"/>
          </ac:spMkLst>
        </pc:spChg>
        <pc:spChg chg="del">
          <ac:chgData name="Isis Greenspan" userId="464bb143-1349-4605-a567-29b98f388ffb" providerId="ADAL" clId="{93B657C1-E39E-4C8F-BB64-B0C5F37904DA}" dt="2023-12-15T22:43:42.568" v="896" actId="700"/>
          <ac:spMkLst>
            <pc:docMk/>
            <pc:sldMk cId="826693794" sldId="3792"/>
            <ac:spMk id="12" creationId="{90D01200-0224-43C5-AB38-FB4D16B73FB7}"/>
          </ac:spMkLst>
        </pc:spChg>
        <pc:spChg chg="del">
          <ac:chgData name="Isis Greenspan" userId="464bb143-1349-4605-a567-29b98f388ffb" providerId="ADAL" clId="{93B657C1-E39E-4C8F-BB64-B0C5F37904DA}" dt="2023-12-15T22:43:42.568" v="896" actId="700"/>
          <ac:spMkLst>
            <pc:docMk/>
            <pc:sldMk cId="826693794" sldId="3792"/>
            <ac:spMk id="14" creationId="{728A44A4-A002-4A88-9FC9-1D0566C97A47}"/>
          </ac:spMkLst>
        </pc:spChg>
        <pc:spChg chg="del">
          <ac:chgData name="Isis Greenspan" userId="464bb143-1349-4605-a567-29b98f388ffb" providerId="ADAL" clId="{93B657C1-E39E-4C8F-BB64-B0C5F37904DA}" dt="2023-12-15T22:43:42.568" v="896" actId="700"/>
          <ac:spMkLst>
            <pc:docMk/>
            <pc:sldMk cId="826693794" sldId="3792"/>
            <ac:spMk id="16" creationId="{3E7D5C7B-DD16-401B-85CE-4AAA2A4F5136}"/>
          </ac:spMkLst>
        </pc:spChg>
        <pc:picChg chg="del">
          <ac:chgData name="Isis Greenspan" userId="464bb143-1349-4605-a567-29b98f388ffb" providerId="ADAL" clId="{93B657C1-E39E-4C8F-BB64-B0C5F37904DA}" dt="2023-12-15T22:48:14.703" v="962" actId="478"/>
          <ac:picMkLst>
            <pc:docMk/>
            <pc:sldMk cId="826693794" sldId="3792"/>
            <ac:picMk id="3" creationId="{9CB5D140-8EEF-A557-CCE4-3FEC8E40B6A0}"/>
          </ac:picMkLst>
        </pc:picChg>
        <pc:picChg chg="add del mod">
          <ac:chgData name="Isis Greenspan" userId="464bb143-1349-4605-a567-29b98f388ffb" providerId="ADAL" clId="{93B657C1-E39E-4C8F-BB64-B0C5F37904DA}" dt="2023-12-15T22:47:47.146" v="959" actId="931"/>
          <ac:picMkLst>
            <pc:docMk/>
            <pc:sldMk cId="826693794" sldId="3792"/>
            <ac:picMk id="9" creationId="{A09BB83D-EC90-6E44-4F54-E180D597C5BC}"/>
          </ac:picMkLst>
        </pc:picChg>
        <pc:picChg chg="add mod">
          <ac:chgData name="Isis Greenspan" userId="464bb143-1349-4605-a567-29b98f388ffb" providerId="ADAL" clId="{93B657C1-E39E-4C8F-BB64-B0C5F37904DA}" dt="2023-12-15T22:53:43.385" v="1134" actId="14861"/>
          <ac:picMkLst>
            <pc:docMk/>
            <pc:sldMk cId="826693794" sldId="3792"/>
            <ac:picMk id="11" creationId="{C280D8F4-5A2D-3D24-FAC1-F6974EA1DF62}"/>
          </ac:picMkLst>
        </pc:picChg>
      </pc:sldChg>
      <pc:sldChg chg="del mod modShow">
        <pc:chgData name="Isis Greenspan" userId="464bb143-1349-4605-a567-29b98f388ffb" providerId="ADAL" clId="{93B657C1-E39E-4C8F-BB64-B0C5F37904DA}" dt="2023-12-15T22:26:05.694" v="890" actId="47"/>
        <pc:sldMkLst>
          <pc:docMk/>
          <pc:sldMk cId="2700808123" sldId="3793"/>
        </pc:sldMkLst>
      </pc:sldChg>
      <pc:sldChg chg="addSp delSp modSp mod modClrScheme addCm chgLayout modNotesTx">
        <pc:chgData name="Isis Greenspan" userId="464bb143-1349-4605-a567-29b98f388ffb" providerId="ADAL" clId="{93B657C1-E39E-4C8F-BB64-B0C5F37904DA}" dt="2024-01-04T21:31:36.041" v="8864" actId="14100"/>
        <pc:sldMkLst>
          <pc:docMk/>
          <pc:sldMk cId="3126383632" sldId="3796"/>
        </pc:sldMkLst>
        <pc:spChg chg="add del mod ord">
          <ac:chgData name="Isis Greenspan" userId="464bb143-1349-4605-a567-29b98f388ffb" providerId="ADAL" clId="{93B657C1-E39E-4C8F-BB64-B0C5F37904DA}" dt="2023-12-15T22:55:10.349" v="1136" actId="700"/>
          <ac:spMkLst>
            <pc:docMk/>
            <pc:sldMk cId="3126383632" sldId="3796"/>
            <ac:spMk id="2" creationId="{F953CACB-12BA-AE9E-9DFE-7223A766D2A2}"/>
          </ac:spMkLst>
        </pc:spChg>
        <pc:spChg chg="add del mod ord">
          <ac:chgData name="Isis Greenspan" userId="464bb143-1349-4605-a567-29b98f388ffb" providerId="ADAL" clId="{93B657C1-E39E-4C8F-BB64-B0C5F37904DA}" dt="2023-12-15T22:55:10.349" v="1136" actId="700"/>
          <ac:spMkLst>
            <pc:docMk/>
            <pc:sldMk cId="3126383632" sldId="3796"/>
            <ac:spMk id="3" creationId="{09BA1579-8324-1E03-68D3-C1D6A2F99AB0}"/>
          </ac:spMkLst>
        </pc:spChg>
        <pc:spChg chg="add del mod ord">
          <ac:chgData name="Isis Greenspan" userId="464bb143-1349-4605-a567-29b98f388ffb" providerId="ADAL" clId="{93B657C1-E39E-4C8F-BB64-B0C5F37904DA}" dt="2023-12-15T22:55:10.349" v="1136" actId="700"/>
          <ac:spMkLst>
            <pc:docMk/>
            <pc:sldMk cId="3126383632" sldId="3796"/>
            <ac:spMk id="4" creationId="{1A547485-11F0-4138-598D-93B9EB70B5F7}"/>
          </ac:spMkLst>
        </pc:spChg>
        <pc:spChg chg="add mod ord">
          <ac:chgData name="Isis Greenspan" userId="464bb143-1349-4605-a567-29b98f388ffb" providerId="ADAL" clId="{93B657C1-E39E-4C8F-BB64-B0C5F37904DA}" dt="2023-12-18T18:01:08.322" v="8747" actId="13244"/>
          <ac:spMkLst>
            <pc:docMk/>
            <pc:sldMk cId="3126383632" sldId="3796"/>
            <ac:spMk id="5" creationId="{4BCE3593-4BA0-37A8-5D54-69ECB9E4392A}"/>
          </ac:spMkLst>
        </pc:spChg>
        <pc:spChg chg="add del mod ord">
          <ac:chgData name="Isis Greenspan" userId="464bb143-1349-4605-a567-29b98f388ffb" providerId="ADAL" clId="{93B657C1-E39E-4C8F-BB64-B0C5F37904DA}" dt="2023-12-15T22:57:19.054" v="1186" actId="931"/>
          <ac:spMkLst>
            <pc:docMk/>
            <pc:sldMk cId="3126383632" sldId="3796"/>
            <ac:spMk id="6" creationId="{FAC6CB43-7967-CA21-E87D-ADBF3E98D0E0}"/>
          </ac:spMkLst>
        </pc:spChg>
        <pc:spChg chg="del mod">
          <ac:chgData name="Isis Greenspan" userId="464bb143-1349-4605-a567-29b98f388ffb" providerId="ADAL" clId="{93B657C1-E39E-4C8F-BB64-B0C5F37904DA}" dt="2023-12-15T22:55:52.987" v="1142" actId="478"/>
          <ac:spMkLst>
            <pc:docMk/>
            <pc:sldMk cId="3126383632" sldId="3796"/>
            <ac:spMk id="7" creationId="{1B53B4FD-4779-AE7C-5EA1-2A3B8DE3BD50}"/>
          </ac:spMkLst>
        </pc:spChg>
        <pc:spChg chg="add mod ord">
          <ac:chgData name="Isis Greenspan" userId="464bb143-1349-4605-a567-29b98f388ffb" providerId="ADAL" clId="{93B657C1-E39E-4C8F-BB64-B0C5F37904DA}" dt="2024-01-04T21:31:36.041" v="8864" actId="14100"/>
          <ac:spMkLst>
            <pc:docMk/>
            <pc:sldMk cId="3126383632" sldId="3796"/>
            <ac:spMk id="8" creationId="{31A29E36-FCFC-97E0-0490-A575A2255364}"/>
          </ac:spMkLst>
        </pc:spChg>
        <pc:spChg chg="del">
          <ac:chgData name="Isis Greenspan" userId="464bb143-1349-4605-a567-29b98f388ffb" providerId="ADAL" clId="{93B657C1-E39E-4C8F-BB64-B0C5F37904DA}" dt="2023-12-15T22:56:35.484" v="1179" actId="478"/>
          <ac:spMkLst>
            <pc:docMk/>
            <pc:sldMk cId="3126383632" sldId="3796"/>
            <ac:spMk id="21" creationId="{FE355990-A171-A470-F0FF-AB3BB6FE08F3}"/>
          </ac:spMkLst>
        </pc:spChg>
        <pc:spChg chg="del">
          <ac:chgData name="Isis Greenspan" userId="464bb143-1349-4605-a567-29b98f388ffb" providerId="ADAL" clId="{93B657C1-E39E-4C8F-BB64-B0C5F37904DA}" dt="2023-12-15T22:56:39.842" v="1180" actId="478"/>
          <ac:spMkLst>
            <pc:docMk/>
            <pc:sldMk cId="3126383632" sldId="3796"/>
            <ac:spMk id="22" creationId="{D8FF5B5F-C392-D92B-D1FB-9A28A3FB33D2}"/>
          </ac:spMkLst>
        </pc:spChg>
        <pc:spChg chg="mod">
          <ac:chgData name="Isis Greenspan" userId="464bb143-1349-4605-a567-29b98f388ffb" providerId="ADAL" clId="{93B657C1-E39E-4C8F-BB64-B0C5F37904DA}" dt="2023-12-15T22:57:40.425" v="1192" actId="114"/>
          <ac:spMkLst>
            <pc:docMk/>
            <pc:sldMk cId="3126383632" sldId="3796"/>
            <ac:spMk id="25" creationId="{49590B67-F2C4-0392-2B04-E87DD43315A7}"/>
          </ac:spMkLst>
        </pc:spChg>
        <pc:picChg chg="add mod">
          <ac:chgData name="Isis Greenspan" userId="464bb143-1349-4605-a567-29b98f388ffb" providerId="ADAL" clId="{93B657C1-E39E-4C8F-BB64-B0C5F37904DA}" dt="2023-12-18T18:01:16.610" v="8749" actId="13244"/>
          <ac:picMkLst>
            <pc:docMk/>
            <pc:sldMk cId="3126383632" sldId="3796"/>
            <ac:picMk id="10" creationId="{C54B2340-E096-602A-B348-2DB5083F941F}"/>
          </ac:picMkLst>
        </pc:picChg>
        <pc:picChg chg="del">
          <ac:chgData name="Isis Greenspan" userId="464bb143-1349-4605-a567-29b98f388ffb" providerId="ADAL" clId="{93B657C1-E39E-4C8F-BB64-B0C5F37904DA}" dt="2023-12-15T22:57:21.304" v="1187" actId="478"/>
          <ac:picMkLst>
            <pc:docMk/>
            <pc:sldMk cId="3126383632" sldId="3796"/>
            <ac:picMk id="13" creationId="{B61814E8-E7FD-D114-A1B6-670B55EA3551}"/>
          </ac:picMkLst>
        </pc:pic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0:38:32.595" v="80"/>
              <pc2:cmMkLst xmlns:pc2="http://schemas.microsoft.com/office/powerpoint/2019/9/main/command">
                <pc:docMk/>
                <pc:sldMk cId="3126383632" sldId="3796"/>
                <pc2:cmMk id="{3A4411D9-F6EB-4593-AC9C-4CDCD6B0031F}"/>
              </pc2:cmMkLst>
            </pc226:cmChg>
          </p:ext>
        </pc:extLst>
      </pc:sldChg>
      <pc:sldChg chg="addSp delSp modSp mod modClrScheme delAnim modAnim addCm modCm chgLayout modNotesTx">
        <pc:chgData name="Isis Greenspan" userId="464bb143-1349-4605-a567-29b98f388ffb" providerId="ADAL" clId="{93B657C1-E39E-4C8F-BB64-B0C5F37904DA}" dt="2024-01-04T21:32:55.718" v="8869" actId="14100"/>
        <pc:sldMkLst>
          <pc:docMk/>
          <pc:sldMk cId="3474816942" sldId="3797"/>
        </pc:sldMkLst>
        <pc:spChg chg="del topLvl">
          <ac:chgData name="Isis Greenspan" userId="464bb143-1349-4605-a567-29b98f388ffb" providerId="ADAL" clId="{93B657C1-E39E-4C8F-BB64-B0C5F37904DA}" dt="2023-12-16T00:00:43.105" v="1668" actId="478"/>
          <ac:spMkLst>
            <pc:docMk/>
            <pc:sldMk cId="3474816942" sldId="3797"/>
            <ac:spMk id="3" creationId="{841B7AD2-167D-10F3-3550-68FCBCA14420}"/>
          </ac:spMkLst>
        </pc:spChg>
        <pc:spChg chg="add mod ord">
          <ac:chgData name="Isis Greenspan" userId="464bb143-1349-4605-a567-29b98f388ffb" providerId="ADAL" clId="{93B657C1-E39E-4C8F-BB64-B0C5F37904DA}" dt="2023-12-18T17:42:01.380" v="8172" actId="207"/>
          <ac:spMkLst>
            <pc:docMk/>
            <pc:sldMk cId="3474816942" sldId="3797"/>
            <ac:spMk id="4" creationId="{1645CC7D-3D08-1424-0E74-B97A3CD912C8}"/>
          </ac:spMkLst>
        </pc:spChg>
        <pc:spChg chg="del">
          <ac:chgData name="Isis Greenspan" userId="464bb143-1349-4605-a567-29b98f388ffb" providerId="ADAL" clId="{93B657C1-E39E-4C8F-BB64-B0C5F37904DA}" dt="2023-12-15T23:53:49.196" v="1533" actId="478"/>
          <ac:spMkLst>
            <pc:docMk/>
            <pc:sldMk cId="3474816942" sldId="3797"/>
            <ac:spMk id="5" creationId="{3CF1B095-C0E9-4741-BBD1-E86E78A9AC70}"/>
          </ac:spMkLst>
        </pc:spChg>
        <pc:spChg chg="del">
          <ac:chgData name="Isis Greenspan" userId="464bb143-1349-4605-a567-29b98f388ffb" providerId="ADAL" clId="{93B657C1-E39E-4C8F-BB64-B0C5F37904DA}" dt="2023-12-15T23:53:47.342" v="1532" actId="478"/>
          <ac:spMkLst>
            <pc:docMk/>
            <pc:sldMk cId="3474816942" sldId="3797"/>
            <ac:spMk id="6" creationId="{FDBB65EF-BE45-443A-B0CE-1440B834B031}"/>
          </ac:spMkLst>
        </pc:spChg>
        <pc:spChg chg="del mod topLvl">
          <ac:chgData name="Isis Greenspan" userId="464bb143-1349-4605-a567-29b98f388ffb" providerId="ADAL" clId="{93B657C1-E39E-4C8F-BB64-B0C5F37904DA}" dt="2023-12-16T00:00:54.601" v="1670" actId="478"/>
          <ac:spMkLst>
            <pc:docMk/>
            <pc:sldMk cId="3474816942" sldId="3797"/>
            <ac:spMk id="7" creationId="{D295D002-8C9E-944F-C604-30885BA3D3F1}"/>
          </ac:spMkLst>
        </pc:spChg>
        <pc:spChg chg="add del mod ord">
          <ac:chgData name="Isis Greenspan" userId="464bb143-1349-4605-a567-29b98f388ffb" providerId="ADAL" clId="{93B657C1-E39E-4C8F-BB64-B0C5F37904DA}" dt="2024-01-04T21:32:55.718" v="8869" actId="14100"/>
          <ac:spMkLst>
            <pc:docMk/>
            <pc:sldMk cId="3474816942" sldId="3797"/>
            <ac:spMk id="8" creationId="{8EBD22FF-F579-4927-B77A-8F21571BA966}"/>
          </ac:spMkLst>
        </pc:spChg>
        <pc:spChg chg="del">
          <ac:chgData name="Isis Greenspan" userId="464bb143-1349-4605-a567-29b98f388ffb" providerId="ADAL" clId="{93B657C1-E39E-4C8F-BB64-B0C5F37904DA}" dt="2023-12-15T23:52:02.994" v="1472" actId="478"/>
          <ac:spMkLst>
            <pc:docMk/>
            <pc:sldMk cId="3474816942" sldId="3797"/>
            <ac:spMk id="9" creationId="{5D996E03-9C0B-4C2E-AF26-2402F432C336}"/>
          </ac:spMkLst>
        </pc:spChg>
        <pc:spChg chg="add mod ord">
          <ac:chgData name="Isis Greenspan" userId="464bb143-1349-4605-a567-29b98f388ffb" providerId="ADAL" clId="{93B657C1-E39E-4C8F-BB64-B0C5F37904DA}" dt="2024-01-04T21:32:32.662" v="8868" actId="14100"/>
          <ac:spMkLst>
            <pc:docMk/>
            <pc:sldMk cId="3474816942" sldId="3797"/>
            <ac:spMk id="10" creationId="{FB06080C-2C20-EA4D-320F-F365400F267F}"/>
          </ac:spMkLst>
        </pc:spChg>
        <pc:spChg chg="del mod topLvl">
          <ac:chgData name="Isis Greenspan" userId="464bb143-1349-4605-a567-29b98f388ffb" providerId="ADAL" clId="{93B657C1-E39E-4C8F-BB64-B0C5F37904DA}" dt="2023-12-15T23:58:16.351" v="1583" actId="478"/>
          <ac:spMkLst>
            <pc:docMk/>
            <pc:sldMk cId="3474816942" sldId="3797"/>
            <ac:spMk id="11" creationId="{A05BFE4C-6175-4123-8BB8-6E83B1FEDE9E}"/>
          </ac:spMkLst>
        </pc:spChg>
        <pc:spChg chg="del topLvl">
          <ac:chgData name="Isis Greenspan" userId="464bb143-1349-4605-a567-29b98f388ffb" providerId="ADAL" clId="{93B657C1-E39E-4C8F-BB64-B0C5F37904DA}" dt="2023-12-16T00:04:31.736" v="1688" actId="478"/>
          <ac:spMkLst>
            <pc:docMk/>
            <pc:sldMk cId="3474816942" sldId="3797"/>
            <ac:spMk id="12" creationId="{BE80727B-E4D4-4CFE-9684-FE1252FD48A0}"/>
          </ac:spMkLst>
        </pc:spChg>
        <pc:spChg chg="del mod topLvl">
          <ac:chgData name="Isis Greenspan" userId="464bb143-1349-4605-a567-29b98f388ffb" providerId="ADAL" clId="{93B657C1-E39E-4C8F-BB64-B0C5F37904DA}" dt="2023-12-16T00:01:21.180" v="1674" actId="478"/>
          <ac:spMkLst>
            <pc:docMk/>
            <pc:sldMk cId="3474816942" sldId="3797"/>
            <ac:spMk id="15" creationId="{2F253B9A-AB00-4047-A9E0-28561932E051}"/>
          </ac:spMkLst>
        </pc:spChg>
        <pc:spChg chg="del topLvl">
          <ac:chgData name="Isis Greenspan" userId="464bb143-1349-4605-a567-29b98f388ffb" providerId="ADAL" clId="{93B657C1-E39E-4C8F-BB64-B0C5F37904DA}" dt="2023-12-16T00:08:23.514" v="1715" actId="478"/>
          <ac:spMkLst>
            <pc:docMk/>
            <pc:sldMk cId="3474816942" sldId="3797"/>
            <ac:spMk id="16" creationId="{6FAB8078-885D-42DA-A89E-D3B3BDB48867}"/>
          </ac:spMkLst>
        </pc:spChg>
        <pc:spChg chg="del mod topLvl">
          <ac:chgData name="Isis Greenspan" userId="464bb143-1349-4605-a567-29b98f388ffb" providerId="ADAL" clId="{93B657C1-E39E-4C8F-BB64-B0C5F37904DA}" dt="2023-12-16T00:01:35.942" v="1678" actId="478"/>
          <ac:spMkLst>
            <pc:docMk/>
            <pc:sldMk cId="3474816942" sldId="3797"/>
            <ac:spMk id="18" creationId="{406231A7-81CF-4458-8080-37421CAA0B7A}"/>
          </ac:spMkLst>
        </pc:spChg>
        <pc:spChg chg="del topLvl">
          <ac:chgData name="Isis Greenspan" userId="464bb143-1349-4605-a567-29b98f388ffb" providerId="ADAL" clId="{93B657C1-E39E-4C8F-BB64-B0C5F37904DA}" dt="2023-12-16T00:01:30.984" v="1677" actId="478"/>
          <ac:spMkLst>
            <pc:docMk/>
            <pc:sldMk cId="3474816942" sldId="3797"/>
            <ac:spMk id="19" creationId="{1A3C78AC-FAA6-4343-A11F-B8A02D4401D8}"/>
          </ac:spMkLst>
        </pc:spChg>
        <pc:spChg chg="del topLvl">
          <ac:chgData name="Isis Greenspan" userId="464bb143-1349-4605-a567-29b98f388ffb" providerId="ADAL" clId="{93B657C1-E39E-4C8F-BB64-B0C5F37904DA}" dt="2023-12-16T00:01:58.318" v="1681" actId="478"/>
          <ac:spMkLst>
            <pc:docMk/>
            <pc:sldMk cId="3474816942" sldId="3797"/>
            <ac:spMk id="21" creationId="{B0ED6F80-EDEB-4B1D-B310-C3375AB4E0C2}"/>
          </ac:spMkLst>
        </pc:spChg>
        <pc:spChg chg="del topLvl">
          <ac:chgData name="Isis Greenspan" userId="464bb143-1349-4605-a567-29b98f388ffb" providerId="ADAL" clId="{93B657C1-E39E-4C8F-BB64-B0C5F37904DA}" dt="2023-12-16T00:04:29.657" v="1687" actId="478"/>
          <ac:spMkLst>
            <pc:docMk/>
            <pc:sldMk cId="3474816942" sldId="3797"/>
            <ac:spMk id="22" creationId="{30D7C1AE-98F6-43DA-ADFC-93AF9E33C7A4}"/>
          </ac:spMkLst>
        </pc:spChg>
        <pc:spChg chg="add del mod ord">
          <ac:chgData name="Isis Greenspan" userId="464bb143-1349-4605-a567-29b98f388ffb" providerId="ADAL" clId="{93B657C1-E39E-4C8F-BB64-B0C5F37904DA}" dt="2023-12-15T23:52:49.854" v="1521" actId="478"/>
          <ac:spMkLst>
            <pc:docMk/>
            <pc:sldMk cId="3474816942" sldId="3797"/>
            <ac:spMk id="23" creationId="{6D826C0F-E8FB-9111-879A-D23AB94883F2}"/>
          </ac:spMkLst>
        </pc:spChg>
        <pc:spChg chg="add del mod ord">
          <ac:chgData name="Isis Greenspan" userId="464bb143-1349-4605-a567-29b98f388ffb" providerId="ADAL" clId="{93B657C1-E39E-4C8F-BB64-B0C5F37904DA}" dt="2023-12-15T23:53:32.418" v="1527" actId="478"/>
          <ac:spMkLst>
            <pc:docMk/>
            <pc:sldMk cId="3474816942" sldId="3797"/>
            <ac:spMk id="25" creationId="{9645520F-B0D8-4C6D-8DE1-EC2647BCD96F}"/>
          </ac:spMkLst>
        </pc:spChg>
        <pc:spChg chg="add del mod ord">
          <ac:chgData name="Isis Greenspan" userId="464bb143-1349-4605-a567-29b98f388ffb" providerId="ADAL" clId="{93B657C1-E39E-4C8F-BB64-B0C5F37904DA}" dt="2023-12-15T23:53:36.682" v="1529" actId="478"/>
          <ac:spMkLst>
            <pc:docMk/>
            <pc:sldMk cId="3474816942" sldId="3797"/>
            <ac:spMk id="26" creationId="{95D0FF93-326E-E9EB-C780-1AB9FDD9E892}"/>
          </ac:spMkLst>
        </pc:spChg>
        <pc:spChg chg="add del mod ord">
          <ac:chgData name="Isis Greenspan" userId="464bb143-1349-4605-a567-29b98f388ffb" providerId="ADAL" clId="{93B657C1-E39E-4C8F-BB64-B0C5F37904DA}" dt="2023-12-15T23:53:38.797" v="1530" actId="478"/>
          <ac:spMkLst>
            <pc:docMk/>
            <pc:sldMk cId="3474816942" sldId="3797"/>
            <ac:spMk id="27" creationId="{449761AC-8CFE-0ADB-D7AF-72E0B0BB4C63}"/>
          </ac:spMkLst>
        </pc:spChg>
        <pc:spChg chg="add del mod ord">
          <ac:chgData name="Isis Greenspan" userId="464bb143-1349-4605-a567-29b98f388ffb" providerId="ADAL" clId="{93B657C1-E39E-4C8F-BB64-B0C5F37904DA}" dt="2023-12-15T23:53:41.180" v="1531" actId="478"/>
          <ac:spMkLst>
            <pc:docMk/>
            <pc:sldMk cId="3474816942" sldId="3797"/>
            <ac:spMk id="28" creationId="{C9C6596E-2FA3-F7A0-587E-B485F597A8FE}"/>
          </ac:spMkLst>
        </pc:spChg>
        <pc:spChg chg="add del mod ord">
          <ac:chgData name="Isis Greenspan" userId="464bb143-1349-4605-a567-29b98f388ffb" providerId="ADAL" clId="{93B657C1-E39E-4C8F-BB64-B0C5F37904DA}" dt="2023-12-15T23:54:30.608" v="1539" actId="931"/>
          <ac:spMkLst>
            <pc:docMk/>
            <pc:sldMk cId="3474816942" sldId="3797"/>
            <ac:spMk id="29" creationId="{1A5F77AB-B25C-6FE1-67C8-0BA5194FF39F}"/>
          </ac:spMkLst>
        </pc:spChg>
        <pc:spChg chg="add del mod ord">
          <ac:chgData name="Isis Greenspan" userId="464bb143-1349-4605-a567-29b98f388ffb" providerId="ADAL" clId="{93B657C1-E39E-4C8F-BB64-B0C5F37904DA}" dt="2023-12-15T23:54:49.743" v="1542" actId="931"/>
          <ac:spMkLst>
            <pc:docMk/>
            <pc:sldMk cId="3474816942" sldId="3797"/>
            <ac:spMk id="31" creationId="{DCD3C48A-5CD6-ABD3-4F19-FCADBBB510DD}"/>
          </ac:spMkLst>
        </pc:spChg>
        <pc:spChg chg="add del mod ord">
          <ac:chgData name="Isis Greenspan" userId="464bb143-1349-4605-a567-29b98f388ffb" providerId="ADAL" clId="{93B657C1-E39E-4C8F-BB64-B0C5F37904DA}" dt="2023-12-15T23:55:09.262" v="1546" actId="931"/>
          <ac:spMkLst>
            <pc:docMk/>
            <pc:sldMk cId="3474816942" sldId="3797"/>
            <ac:spMk id="33" creationId="{F4E1D3E0-196A-8B3A-7B03-CE55939F13DC}"/>
          </ac:spMkLst>
        </pc:spChg>
        <pc:spChg chg="add del mod ord">
          <ac:chgData name="Isis Greenspan" userId="464bb143-1349-4605-a567-29b98f388ffb" providerId="ADAL" clId="{93B657C1-E39E-4C8F-BB64-B0C5F37904DA}" dt="2023-12-15T23:56:10.134" v="1551" actId="931"/>
          <ac:spMkLst>
            <pc:docMk/>
            <pc:sldMk cId="3474816942" sldId="3797"/>
            <ac:spMk id="35" creationId="{7CF31346-5E99-1102-F2CB-7D61C42257F1}"/>
          </ac:spMkLst>
        </pc:spChg>
        <pc:spChg chg="add del mod ord">
          <ac:chgData name="Isis Greenspan" userId="464bb143-1349-4605-a567-29b98f388ffb" providerId="ADAL" clId="{93B657C1-E39E-4C8F-BB64-B0C5F37904DA}" dt="2023-12-15T23:56:28.723" v="1555" actId="931"/>
          <ac:spMkLst>
            <pc:docMk/>
            <pc:sldMk cId="3474816942" sldId="3797"/>
            <ac:spMk id="36" creationId="{33AE241A-04BE-4E4C-FEAB-6E8DF655903B}"/>
          </ac:spMkLst>
        </pc:spChg>
        <pc:spChg chg="add mod ord">
          <ac:chgData name="Isis Greenspan" userId="464bb143-1349-4605-a567-29b98f388ffb" providerId="ADAL" clId="{93B657C1-E39E-4C8F-BB64-B0C5F37904DA}" dt="2023-12-18T18:03:14.157" v="8769" actId="13244"/>
          <ac:spMkLst>
            <pc:docMk/>
            <pc:sldMk cId="3474816942" sldId="3797"/>
            <ac:spMk id="38" creationId="{20705E06-95FD-BDC2-22C5-D96AC312348A}"/>
          </ac:spMkLst>
        </pc:spChg>
        <pc:spChg chg="add mod ord">
          <ac:chgData name="Isis Greenspan" userId="464bb143-1349-4605-a567-29b98f388ffb" providerId="ADAL" clId="{93B657C1-E39E-4C8F-BB64-B0C5F37904DA}" dt="2023-12-18T18:03:20.136" v="8770" actId="13244"/>
          <ac:spMkLst>
            <pc:docMk/>
            <pc:sldMk cId="3474816942" sldId="3797"/>
            <ac:spMk id="39" creationId="{E4751AD3-7B79-C43C-D020-88B84764C4D9}"/>
          </ac:spMkLst>
        </pc:spChg>
        <pc:spChg chg="add mod ord">
          <ac:chgData name="Isis Greenspan" userId="464bb143-1349-4605-a567-29b98f388ffb" providerId="ADAL" clId="{93B657C1-E39E-4C8F-BB64-B0C5F37904DA}" dt="2023-12-18T18:03:24.511" v="8771" actId="13244"/>
          <ac:spMkLst>
            <pc:docMk/>
            <pc:sldMk cId="3474816942" sldId="3797"/>
            <ac:spMk id="40" creationId="{4763D4B7-4CF3-ACCB-1315-6159F587ACD0}"/>
          </ac:spMkLst>
        </pc:spChg>
        <pc:spChg chg="add mod ord">
          <ac:chgData name="Isis Greenspan" userId="464bb143-1349-4605-a567-29b98f388ffb" providerId="ADAL" clId="{93B657C1-E39E-4C8F-BB64-B0C5F37904DA}" dt="2023-12-18T18:03:28.185" v="8772" actId="13244"/>
          <ac:spMkLst>
            <pc:docMk/>
            <pc:sldMk cId="3474816942" sldId="3797"/>
            <ac:spMk id="41" creationId="{A673CB2B-329E-35F6-4FC5-B78243297EB8}"/>
          </ac:spMkLst>
        </pc:spChg>
        <pc:spChg chg="add mod ord">
          <ac:chgData name="Isis Greenspan" userId="464bb143-1349-4605-a567-29b98f388ffb" providerId="ADAL" clId="{93B657C1-E39E-4C8F-BB64-B0C5F37904DA}" dt="2023-12-18T18:03:31.544" v="8773" actId="13244"/>
          <ac:spMkLst>
            <pc:docMk/>
            <pc:sldMk cId="3474816942" sldId="3797"/>
            <ac:spMk id="42" creationId="{0D98E32C-C7B1-328D-5B72-E5119CAA3439}"/>
          </ac:spMkLst>
        </pc:spChg>
        <pc:grpChg chg="del">
          <ac:chgData name="Isis Greenspan" userId="464bb143-1349-4605-a567-29b98f388ffb" providerId="ADAL" clId="{93B657C1-E39E-4C8F-BB64-B0C5F37904DA}" dt="2023-12-16T00:00:43.105" v="1668" actId="478"/>
          <ac:grpSpMkLst>
            <pc:docMk/>
            <pc:sldMk cId="3474816942" sldId="3797"/>
            <ac:grpSpMk id="2" creationId="{9CB98E02-5975-1404-5022-B16C6ED5AA82}"/>
          </ac:grpSpMkLst>
        </pc:grpChg>
        <pc:grpChg chg="del">
          <ac:chgData name="Isis Greenspan" userId="464bb143-1349-4605-a567-29b98f388ffb" providerId="ADAL" clId="{93B657C1-E39E-4C8F-BB64-B0C5F37904DA}" dt="2023-12-15T23:58:16.351" v="1583" actId="478"/>
          <ac:grpSpMkLst>
            <pc:docMk/>
            <pc:sldMk cId="3474816942" sldId="3797"/>
            <ac:grpSpMk id="13" creationId="{AB1D670C-D2C8-485A-90B0-909526B6BDC4}"/>
          </ac:grpSpMkLst>
        </pc:grpChg>
        <pc:grpChg chg="del">
          <ac:chgData name="Isis Greenspan" userId="464bb143-1349-4605-a567-29b98f388ffb" providerId="ADAL" clId="{93B657C1-E39E-4C8F-BB64-B0C5F37904DA}" dt="2023-12-16T00:01:21.180" v="1674" actId="478"/>
          <ac:grpSpMkLst>
            <pc:docMk/>
            <pc:sldMk cId="3474816942" sldId="3797"/>
            <ac:grpSpMk id="14" creationId="{6E1E17AB-973C-4ECC-A756-A88A883AA3A7}"/>
          </ac:grpSpMkLst>
        </pc:grpChg>
        <pc:grpChg chg="del">
          <ac:chgData name="Isis Greenspan" userId="464bb143-1349-4605-a567-29b98f388ffb" providerId="ADAL" clId="{93B657C1-E39E-4C8F-BB64-B0C5F37904DA}" dt="2023-12-16T00:01:30.984" v="1677" actId="478"/>
          <ac:grpSpMkLst>
            <pc:docMk/>
            <pc:sldMk cId="3474816942" sldId="3797"/>
            <ac:grpSpMk id="17" creationId="{F0DBB443-4276-41B6-B571-6CA96C39D2B7}"/>
          </ac:grpSpMkLst>
        </pc:grpChg>
        <pc:grpChg chg="del mod">
          <ac:chgData name="Isis Greenspan" userId="464bb143-1349-4605-a567-29b98f388ffb" providerId="ADAL" clId="{93B657C1-E39E-4C8F-BB64-B0C5F37904DA}" dt="2023-12-16T00:01:58.318" v="1681" actId="478"/>
          <ac:grpSpMkLst>
            <pc:docMk/>
            <pc:sldMk cId="3474816942" sldId="3797"/>
            <ac:grpSpMk id="20" creationId="{261EE65D-835A-4EC7-8353-AFE2293D2C4B}"/>
          </ac:grpSpMkLst>
        </pc:grpChg>
        <pc:picChg chg="del">
          <ac:chgData name="Isis Greenspan" userId="464bb143-1349-4605-a567-29b98f388ffb" providerId="ADAL" clId="{93B657C1-E39E-4C8F-BB64-B0C5F37904DA}" dt="2023-12-15T23:54:38.685" v="1541" actId="478"/>
          <ac:picMkLst>
            <pc:docMk/>
            <pc:sldMk cId="3474816942" sldId="3797"/>
            <ac:picMk id="24" creationId="{EE42A227-9849-233B-8EEF-511BC54A7E90}"/>
          </ac:picMkLst>
        </pc:picChg>
        <pc:picChg chg="del">
          <ac:chgData name="Isis Greenspan" userId="464bb143-1349-4605-a567-29b98f388ffb" providerId="ADAL" clId="{93B657C1-E39E-4C8F-BB64-B0C5F37904DA}" dt="2023-12-15T23:54:59.921" v="1545" actId="478"/>
          <ac:picMkLst>
            <pc:docMk/>
            <pc:sldMk cId="3474816942" sldId="3797"/>
            <ac:picMk id="30" creationId="{0A38C466-2D01-5495-5506-89AE7CF40BB4}"/>
          </ac:picMkLst>
        </pc:picChg>
        <pc:picChg chg="del">
          <ac:chgData name="Isis Greenspan" userId="464bb143-1349-4605-a567-29b98f388ffb" providerId="ADAL" clId="{93B657C1-E39E-4C8F-BB64-B0C5F37904DA}" dt="2023-12-15T23:55:29.887" v="1550" actId="478"/>
          <ac:picMkLst>
            <pc:docMk/>
            <pc:sldMk cId="3474816942" sldId="3797"/>
            <ac:picMk id="32" creationId="{F901AF21-F739-E596-7B0A-C21DA499811C}"/>
          </ac:picMkLst>
        </pc:picChg>
        <pc:picChg chg="del">
          <ac:chgData name="Isis Greenspan" userId="464bb143-1349-4605-a567-29b98f388ffb" providerId="ADAL" clId="{93B657C1-E39E-4C8F-BB64-B0C5F37904DA}" dt="2023-12-15T23:56:36.343" v="1558" actId="478"/>
          <ac:picMkLst>
            <pc:docMk/>
            <pc:sldMk cId="3474816942" sldId="3797"/>
            <ac:picMk id="34" creationId="{B7344C8B-5C99-6031-518A-1F6F6B7A4AB3}"/>
          </ac:picMkLst>
        </pc:picChg>
        <pc:picChg chg="del">
          <ac:chgData name="Isis Greenspan" userId="464bb143-1349-4605-a567-29b98f388ffb" providerId="ADAL" clId="{93B657C1-E39E-4C8F-BB64-B0C5F37904DA}" dt="2023-12-15T23:56:18.471" v="1554" actId="478"/>
          <ac:picMkLst>
            <pc:docMk/>
            <pc:sldMk cId="3474816942" sldId="3797"/>
            <ac:picMk id="37" creationId="{72EFE2FE-A596-3C51-CA80-AE0E6B633F9E}"/>
          </ac:picMkLst>
        </pc:picChg>
        <pc:picChg chg="add mod">
          <ac:chgData name="Isis Greenspan" userId="464bb143-1349-4605-a567-29b98f388ffb" providerId="ADAL" clId="{93B657C1-E39E-4C8F-BB64-B0C5F37904DA}" dt="2023-12-18T17:41:26.740" v="8170" actId="962"/>
          <ac:picMkLst>
            <pc:docMk/>
            <pc:sldMk cId="3474816942" sldId="3797"/>
            <ac:picMk id="44" creationId="{CB60C1EC-002D-D90E-8591-6E6ADDEC629E}"/>
          </ac:picMkLst>
        </pc:picChg>
        <pc:picChg chg="add mod">
          <ac:chgData name="Isis Greenspan" userId="464bb143-1349-4605-a567-29b98f388ffb" providerId="ADAL" clId="{93B657C1-E39E-4C8F-BB64-B0C5F37904DA}" dt="2023-12-18T17:41:18.185" v="8138" actId="962"/>
          <ac:picMkLst>
            <pc:docMk/>
            <pc:sldMk cId="3474816942" sldId="3797"/>
            <ac:picMk id="46" creationId="{6048B38C-F4BA-0BA7-DD8D-19DEEE3DBF51}"/>
          </ac:picMkLst>
        </pc:picChg>
        <pc:picChg chg="add mod">
          <ac:chgData name="Isis Greenspan" userId="464bb143-1349-4605-a567-29b98f388ffb" providerId="ADAL" clId="{93B657C1-E39E-4C8F-BB64-B0C5F37904DA}" dt="2023-12-18T17:40:20.604" v="8018" actId="962"/>
          <ac:picMkLst>
            <pc:docMk/>
            <pc:sldMk cId="3474816942" sldId="3797"/>
            <ac:picMk id="48" creationId="{5ABB07EE-C0EE-20D8-54BF-5A8C2E93765C}"/>
          </ac:picMkLst>
        </pc:picChg>
        <pc:picChg chg="add mod">
          <ac:chgData name="Isis Greenspan" userId="464bb143-1349-4605-a567-29b98f388ffb" providerId="ADAL" clId="{93B657C1-E39E-4C8F-BB64-B0C5F37904DA}" dt="2023-12-18T17:40:07.786" v="7960" actId="962"/>
          <ac:picMkLst>
            <pc:docMk/>
            <pc:sldMk cId="3474816942" sldId="3797"/>
            <ac:picMk id="50" creationId="{E97D2D78-DC34-DF28-31C7-17C329578A3E}"/>
          </ac:picMkLst>
        </pc:picChg>
        <pc:picChg chg="add mod">
          <ac:chgData name="Isis Greenspan" userId="464bb143-1349-4605-a567-29b98f388ffb" providerId="ADAL" clId="{93B657C1-E39E-4C8F-BB64-B0C5F37904DA}" dt="2023-12-18T17:40:14.403" v="7980" actId="962"/>
          <ac:picMkLst>
            <pc:docMk/>
            <pc:sldMk cId="3474816942" sldId="3797"/>
            <ac:picMk id="52" creationId="{4004B8E4-BBB3-2E95-5179-08EC129C4BE1}"/>
          </ac:picMkLst>
        </pc:pic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3B657C1-E39E-4C8F-BB64-B0C5F37904DA}" dt="2023-12-12T20:50:13.280" v="188"/>
              <pc2:cmMkLst xmlns:pc2="http://schemas.microsoft.com/office/powerpoint/2019/9/main/command">
                <pc:docMk/>
                <pc:sldMk cId="3474816942" sldId="3797"/>
                <pc2:cmMk id="{7EBC67B2-B37C-4DD7-9B19-29125F632B59}"/>
              </pc2:cmMkLst>
              <pc226:cmRplyChg chg="add">
                <pc226:chgData name="Isis Greenspan" userId="464bb143-1349-4605-a567-29b98f388ffb" providerId="ADAL" clId="{93B657C1-E39E-4C8F-BB64-B0C5F37904DA}" dt="2023-12-12T20:50:13.280" v="188"/>
                <pc2:cmRplyMkLst xmlns:pc2="http://schemas.microsoft.com/office/powerpoint/2019/9/main/command">
                  <pc:docMk/>
                  <pc:sldMk cId="3474816942" sldId="3797"/>
                  <pc2:cmMk id="{7EBC67B2-B37C-4DD7-9B19-29125F632B59}"/>
                  <pc2:cmRplyMk id="{C01699B4-F379-4E93-BAA6-898783590266}"/>
                </pc2:cmRplyMkLst>
              </pc226:cmRplyChg>
            </pc226:cmChg>
          </p:ext>
        </pc:extLst>
      </pc:sldChg>
      <pc:sldChg chg="modSp mod">
        <pc:chgData name="Isis Greenspan" userId="464bb143-1349-4605-a567-29b98f388ffb" providerId="ADAL" clId="{93B657C1-E39E-4C8F-BB64-B0C5F37904DA}" dt="2023-12-18T18:05:15.800" v="8787" actId="13244"/>
        <pc:sldMkLst>
          <pc:docMk/>
          <pc:sldMk cId="515533353" sldId="3798"/>
        </pc:sldMkLst>
        <pc:spChg chg="mod">
          <ac:chgData name="Isis Greenspan" userId="464bb143-1349-4605-a567-29b98f388ffb" providerId="ADAL" clId="{93B657C1-E39E-4C8F-BB64-B0C5F37904DA}" dt="2023-12-18T17:58:54.105" v="8723" actId="20577"/>
          <ac:spMkLst>
            <pc:docMk/>
            <pc:sldMk cId="515533353" sldId="3798"/>
            <ac:spMk id="4" creationId="{00000000-0000-0000-0000-000000000000}"/>
          </ac:spMkLst>
        </pc:spChg>
        <pc:spChg chg="mod">
          <ac:chgData name="Isis Greenspan" userId="464bb143-1349-4605-a567-29b98f388ffb" providerId="ADAL" clId="{93B657C1-E39E-4C8F-BB64-B0C5F37904DA}" dt="2023-12-18T18:05:15.800" v="8787" actId="13244"/>
          <ac:spMkLst>
            <pc:docMk/>
            <pc:sldMk cId="515533353" sldId="3798"/>
            <ac:spMk id="6" creationId="{D76C98C6-08F7-7E41-93E4-BCC19F05FF1E}"/>
          </ac:spMkLst>
        </pc:spChg>
      </pc:sldChg>
      <pc:sldChg chg="addSp delSp modSp mod modClrScheme chgLayout">
        <pc:chgData name="Isis Greenspan" userId="464bb143-1349-4605-a567-29b98f388ffb" providerId="ADAL" clId="{93B657C1-E39E-4C8F-BB64-B0C5F37904DA}" dt="2023-12-18T18:00:04.741" v="8734" actId="962"/>
        <pc:sldMkLst>
          <pc:docMk/>
          <pc:sldMk cId="4212222271" sldId="3801"/>
        </pc:sldMkLst>
        <pc:spChg chg="add mod ord">
          <ac:chgData name="Isis Greenspan" userId="464bb143-1349-4605-a567-29b98f388ffb" providerId="ADAL" clId="{93B657C1-E39E-4C8F-BB64-B0C5F37904DA}" dt="2023-12-18T16:21:10.420" v="2830" actId="14100"/>
          <ac:spMkLst>
            <pc:docMk/>
            <pc:sldMk cId="4212222271" sldId="3801"/>
            <ac:spMk id="2" creationId="{BD27D738-B788-513D-E51F-01E1476922DB}"/>
          </ac:spMkLst>
        </pc:spChg>
        <pc:spChg chg="add del mod ord">
          <ac:chgData name="Isis Greenspan" userId="464bb143-1349-4605-a567-29b98f388ffb" providerId="ADAL" clId="{93B657C1-E39E-4C8F-BB64-B0C5F37904DA}" dt="2023-12-18T16:20:19.228" v="2820" actId="931"/>
          <ac:spMkLst>
            <pc:docMk/>
            <pc:sldMk cId="4212222271" sldId="3801"/>
            <ac:spMk id="3" creationId="{9D2E8F45-9964-D4DE-CB02-87425CE48BCE}"/>
          </ac:spMkLst>
        </pc:spChg>
        <pc:spChg chg="mod">
          <ac:chgData name="Isis Greenspan" userId="464bb143-1349-4605-a567-29b98f388ffb" providerId="ADAL" clId="{93B657C1-E39E-4C8F-BB64-B0C5F37904DA}" dt="2023-12-18T17:48:15.934" v="8385" actId="962"/>
          <ac:spMkLst>
            <pc:docMk/>
            <pc:sldMk cId="4212222271" sldId="3801"/>
            <ac:spMk id="5" creationId="{00000000-0000-0000-0000-000000000000}"/>
          </ac:spMkLst>
        </pc:spChg>
        <pc:spChg chg="mod">
          <ac:chgData name="Isis Greenspan" userId="464bb143-1349-4605-a567-29b98f388ffb" providerId="ADAL" clId="{93B657C1-E39E-4C8F-BB64-B0C5F37904DA}" dt="2023-12-18T18:00:04.741" v="8734" actId="962"/>
          <ac:spMkLst>
            <pc:docMk/>
            <pc:sldMk cId="4212222271" sldId="3801"/>
            <ac:spMk id="6" creationId="{00000000-0000-0000-0000-000000000000}"/>
          </ac:spMkLst>
        </pc:spChg>
        <pc:spChg chg="del">
          <ac:chgData name="Isis Greenspan" userId="464bb143-1349-4605-a567-29b98f388ffb" providerId="ADAL" clId="{93B657C1-E39E-4C8F-BB64-B0C5F37904DA}" dt="2023-12-18T16:19:27.221" v="2812" actId="478"/>
          <ac:spMkLst>
            <pc:docMk/>
            <pc:sldMk cId="4212222271" sldId="3801"/>
            <ac:spMk id="7" creationId="{00000000-0000-0000-0000-000000000000}"/>
          </ac:spMkLst>
        </pc:spChg>
        <pc:picChg chg="add mod ord">
          <ac:chgData name="Isis Greenspan" userId="464bb143-1349-4605-a567-29b98f388ffb" providerId="ADAL" clId="{93B657C1-E39E-4C8F-BB64-B0C5F37904DA}" dt="2023-12-18T17:48:10.862" v="8384" actId="962"/>
          <ac:picMkLst>
            <pc:docMk/>
            <pc:sldMk cId="4212222271" sldId="3801"/>
            <ac:picMk id="8" creationId="{72727BDB-DE6A-B8D4-D8BD-900ED0AE1117}"/>
          </ac:picMkLst>
        </pc:picChg>
        <pc:picChg chg="del">
          <ac:chgData name="Isis Greenspan" userId="464bb143-1349-4605-a567-29b98f388ffb" providerId="ADAL" clId="{93B657C1-E39E-4C8F-BB64-B0C5F37904DA}" dt="2023-12-18T16:20:10.089" v="2819" actId="478"/>
          <ac:picMkLst>
            <pc:docMk/>
            <pc:sldMk cId="4212222271" sldId="3801"/>
            <ac:picMk id="163842" creationId="{00000000-0000-0000-0000-000000000000}"/>
          </ac:picMkLst>
        </pc:picChg>
      </pc:sldChg>
      <pc:sldChg chg="modSp mod">
        <pc:chgData name="Isis Greenspan" userId="464bb143-1349-4605-a567-29b98f388ffb" providerId="ADAL" clId="{93B657C1-E39E-4C8F-BB64-B0C5F37904DA}" dt="2023-12-18T17:55:55.469" v="8679" actId="20577"/>
        <pc:sldMkLst>
          <pc:docMk/>
          <pc:sldMk cId="1516779969" sldId="3837"/>
        </pc:sldMkLst>
        <pc:spChg chg="mod">
          <ac:chgData name="Isis Greenspan" userId="464bb143-1349-4605-a567-29b98f388ffb" providerId="ADAL" clId="{93B657C1-E39E-4C8F-BB64-B0C5F37904DA}" dt="2023-12-18T17:55:55.469" v="8679" actId="20577"/>
          <ac:spMkLst>
            <pc:docMk/>
            <pc:sldMk cId="1516779969" sldId="3837"/>
            <ac:spMk id="4" creationId="{2B186A7F-F64A-E47E-5BAD-199309D1F92A}"/>
          </ac:spMkLst>
        </pc:spChg>
        <pc:spChg chg="mod">
          <ac:chgData name="Isis Greenspan" userId="464bb143-1349-4605-a567-29b98f388ffb" providerId="ADAL" clId="{93B657C1-E39E-4C8F-BB64-B0C5F37904DA}" dt="2023-12-18T16:54:16.469" v="3145" actId="27636"/>
          <ac:spMkLst>
            <pc:docMk/>
            <pc:sldMk cId="1516779969" sldId="3837"/>
            <ac:spMk id="5" creationId="{6919B690-DF40-65CB-D466-CB0D0D95E796}"/>
          </ac:spMkLst>
        </pc:spChg>
      </pc:sldChg>
      <pc:sldChg chg="addSp delSp modSp mod modClrScheme delDesignElem chgLayout modNotesTx">
        <pc:chgData name="Isis Greenspan" userId="464bb143-1349-4605-a567-29b98f388ffb" providerId="ADAL" clId="{93B657C1-E39E-4C8F-BB64-B0C5F37904DA}" dt="2023-12-18T18:06:49.436" v="8792" actId="13244"/>
        <pc:sldMkLst>
          <pc:docMk/>
          <pc:sldMk cId="1473252345" sldId="3838"/>
        </pc:sldMkLst>
        <pc:spChg chg="mod ord">
          <ac:chgData name="Isis Greenspan" userId="464bb143-1349-4605-a567-29b98f388ffb" providerId="ADAL" clId="{93B657C1-E39E-4C8F-BB64-B0C5F37904DA}" dt="2023-12-18T18:06:45.890" v="8791" actId="13244"/>
          <ac:spMkLst>
            <pc:docMk/>
            <pc:sldMk cId="1473252345" sldId="3838"/>
            <ac:spMk id="2" creationId="{988DBF63-66D9-559E-1838-3CBC02243E38}"/>
          </ac:spMkLst>
        </pc:spChg>
        <pc:spChg chg="del mod ord">
          <ac:chgData name="Isis Greenspan" userId="464bb143-1349-4605-a567-29b98f388ffb" providerId="ADAL" clId="{93B657C1-E39E-4C8F-BB64-B0C5F37904DA}" dt="2023-12-16T00:25:51.269" v="2342" actId="478"/>
          <ac:spMkLst>
            <pc:docMk/>
            <pc:sldMk cId="1473252345" sldId="3838"/>
            <ac:spMk id="3" creationId="{E0FC3D49-E957-3E6C-FF30-A0FF1BDE2A34}"/>
          </ac:spMkLst>
        </pc:spChg>
        <pc:spChg chg="add mod ord">
          <ac:chgData name="Isis Greenspan" userId="464bb143-1349-4605-a567-29b98f388ffb" providerId="ADAL" clId="{93B657C1-E39E-4C8F-BB64-B0C5F37904DA}" dt="2023-12-18T18:03:44.356" v="8775" actId="13244"/>
          <ac:spMkLst>
            <pc:docMk/>
            <pc:sldMk cId="1473252345" sldId="3838"/>
            <ac:spMk id="4" creationId="{45AFCC79-9A1C-5CEB-B9AD-7A887C087B7A}"/>
          </ac:spMkLst>
        </pc:spChg>
        <pc:spChg chg="add del">
          <ac:chgData name="Isis Greenspan" userId="464bb143-1349-4605-a567-29b98f388ffb" providerId="ADAL" clId="{93B657C1-E39E-4C8F-BB64-B0C5F37904DA}" dt="2023-12-16T00:28:49.770" v="2364" actId="22"/>
          <ac:spMkLst>
            <pc:docMk/>
            <pc:sldMk cId="1473252345" sldId="3838"/>
            <ac:spMk id="6" creationId="{4E19AD9E-BD0A-FF17-2126-0B6C20417310}"/>
          </ac:spMkLst>
        </pc:spChg>
        <pc:spChg chg="add mod ord">
          <ac:chgData name="Isis Greenspan" userId="464bb143-1349-4605-a567-29b98f388ffb" providerId="ADAL" clId="{93B657C1-E39E-4C8F-BB64-B0C5F37904DA}" dt="2023-12-18T18:06:49.436" v="8792" actId="13244"/>
          <ac:spMkLst>
            <pc:docMk/>
            <pc:sldMk cId="1473252345" sldId="3838"/>
            <ac:spMk id="7" creationId="{B3720540-AA1B-0285-F52A-F4F230A6AC5D}"/>
          </ac:spMkLst>
        </pc:spChg>
        <pc:spChg chg="del">
          <ac:chgData name="Isis Greenspan" userId="464bb143-1349-4605-a567-29b98f388ffb" providerId="ADAL" clId="{93B657C1-E39E-4C8F-BB64-B0C5F37904DA}" dt="2023-12-16T00:25:18.832" v="2335" actId="700"/>
          <ac:spMkLst>
            <pc:docMk/>
            <pc:sldMk cId="1473252345" sldId="3838"/>
            <ac:spMk id="8" creationId="{327D73B4-9F5C-4A64-A179-51B9500CB8B5}"/>
          </ac:spMkLst>
        </pc:spChg>
        <pc:spChg chg="del">
          <ac:chgData name="Isis Greenspan" userId="464bb143-1349-4605-a567-29b98f388ffb" providerId="ADAL" clId="{93B657C1-E39E-4C8F-BB64-B0C5F37904DA}" dt="2023-12-16T00:25:18.832" v="2335" actId="700"/>
          <ac:spMkLst>
            <pc:docMk/>
            <pc:sldMk cId="1473252345" sldId="3838"/>
            <ac:spMk id="10" creationId="{C1F06963-6374-4B48-844F-071A9BAAAE02}"/>
          </ac:spMkLst>
        </pc:spChg>
        <pc:spChg chg="del">
          <ac:chgData name="Isis Greenspan" userId="464bb143-1349-4605-a567-29b98f388ffb" providerId="ADAL" clId="{93B657C1-E39E-4C8F-BB64-B0C5F37904DA}" dt="2023-12-16T00:25:18.832" v="2335" actId="700"/>
          <ac:spMkLst>
            <pc:docMk/>
            <pc:sldMk cId="1473252345" sldId="3838"/>
            <ac:spMk id="12" creationId="{6CB927A4-E432-4310-9CD5-E89FF5063179}"/>
          </ac:spMkLst>
        </pc:spChg>
        <pc:spChg chg="del">
          <ac:chgData name="Isis Greenspan" userId="464bb143-1349-4605-a567-29b98f388ffb" providerId="ADAL" clId="{93B657C1-E39E-4C8F-BB64-B0C5F37904DA}" dt="2023-12-16T00:25:18.832" v="2335" actId="700"/>
          <ac:spMkLst>
            <pc:docMk/>
            <pc:sldMk cId="1473252345" sldId="3838"/>
            <ac:spMk id="14" creationId="{1453BF6C-B012-48B7-B4E8-6D7AC7C27D02}"/>
          </ac:spMkLst>
        </pc:spChg>
        <pc:spChg chg="del">
          <ac:chgData name="Isis Greenspan" userId="464bb143-1349-4605-a567-29b98f388ffb" providerId="ADAL" clId="{93B657C1-E39E-4C8F-BB64-B0C5F37904DA}" dt="2023-12-16T00:25:18.832" v="2335" actId="700"/>
          <ac:spMkLst>
            <pc:docMk/>
            <pc:sldMk cId="1473252345" sldId="3838"/>
            <ac:spMk id="16" creationId="{E3020543-B24B-4EC4-8FFC-8DD88EEA91A8}"/>
          </ac:spMkLst>
        </pc:spChg>
        <pc:cxnChg chg="del">
          <ac:chgData name="Isis Greenspan" userId="464bb143-1349-4605-a567-29b98f388ffb" providerId="ADAL" clId="{93B657C1-E39E-4C8F-BB64-B0C5F37904DA}" dt="2023-12-16T00:25:18.832" v="2335" actId="700"/>
          <ac:cxnSpMkLst>
            <pc:docMk/>
            <pc:sldMk cId="1473252345" sldId="3838"/>
            <ac:cxnSpMk id="18" creationId="{C49DA8F6-BCC1-4447-B54C-57856834B94B}"/>
          </ac:cxnSpMkLst>
        </pc:cxnChg>
      </pc:sldChg>
      <pc:sldChg chg="modSp mod">
        <pc:chgData name="Isis Greenspan" userId="464bb143-1349-4605-a567-29b98f388ffb" providerId="ADAL" clId="{93B657C1-E39E-4C8F-BB64-B0C5F37904DA}" dt="2023-12-18T18:05:08.163" v="8786" actId="13244"/>
        <pc:sldMkLst>
          <pc:docMk/>
          <pc:sldMk cId="3199754994" sldId="3839"/>
        </pc:sldMkLst>
        <pc:spChg chg="mod">
          <ac:chgData name="Isis Greenspan" userId="464bb143-1349-4605-a567-29b98f388ffb" providerId="ADAL" clId="{93B657C1-E39E-4C8F-BB64-B0C5F37904DA}" dt="2023-12-18T18:05:08.163" v="8786" actId="13244"/>
          <ac:spMkLst>
            <pc:docMk/>
            <pc:sldMk cId="3199754994" sldId="3839"/>
            <ac:spMk id="3" creationId="{E1790F7F-A5B5-0621-B304-C0421EE3ED81}"/>
          </ac:spMkLst>
        </pc:spChg>
      </pc:sldChg>
      <pc:sldChg chg="add">
        <pc:chgData name="Isis Greenspan" userId="464bb143-1349-4605-a567-29b98f388ffb" providerId="ADAL" clId="{93B657C1-E39E-4C8F-BB64-B0C5F37904DA}" dt="2023-12-15T21:33:07.529" v="361"/>
        <pc:sldMkLst>
          <pc:docMk/>
          <pc:sldMk cId="500820418" sldId="3840"/>
        </pc:sldMkLst>
      </pc:sldChg>
      <pc:sldChg chg="modSp add mod modNotesTx">
        <pc:chgData name="Isis Greenspan" userId="464bb143-1349-4605-a567-29b98f388ffb" providerId="ADAL" clId="{93B657C1-E39E-4C8F-BB64-B0C5F37904DA}" dt="2024-01-04T21:20:36.776" v="8827" actId="255"/>
        <pc:sldMkLst>
          <pc:docMk/>
          <pc:sldMk cId="1931640901" sldId="3841"/>
        </pc:sldMkLst>
        <pc:spChg chg="mod">
          <ac:chgData name="Isis Greenspan" userId="464bb143-1349-4605-a567-29b98f388ffb" providerId="ADAL" clId="{93B657C1-E39E-4C8F-BB64-B0C5F37904DA}" dt="2024-01-04T21:19:35.985" v="8822" actId="14100"/>
          <ac:spMkLst>
            <pc:docMk/>
            <pc:sldMk cId="1931640901" sldId="3841"/>
            <ac:spMk id="2" creationId="{90A9D955-81A8-3F44-C327-D4FF229874DF}"/>
          </ac:spMkLst>
        </pc:spChg>
        <pc:spChg chg="mod">
          <ac:chgData name="Isis Greenspan" userId="464bb143-1349-4605-a567-29b98f388ffb" providerId="ADAL" clId="{93B657C1-E39E-4C8F-BB64-B0C5F37904DA}" dt="2024-01-04T21:20:02.015" v="8826" actId="14100"/>
          <ac:spMkLst>
            <pc:docMk/>
            <pc:sldMk cId="1931640901" sldId="3841"/>
            <ac:spMk id="3" creationId="{9E48E132-0BFA-9CDD-0E01-6793B512E22B}"/>
          </ac:spMkLst>
        </pc:spChg>
        <pc:spChg chg="mod">
          <ac:chgData name="Isis Greenspan" userId="464bb143-1349-4605-a567-29b98f388ffb" providerId="ADAL" clId="{93B657C1-E39E-4C8F-BB64-B0C5F37904DA}" dt="2024-01-04T21:20:36.776" v="8827" actId="255"/>
          <ac:spMkLst>
            <pc:docMk/>
            <pc:sldMk cId="1931640901" sldId="3841"/>
            <ac:spMk id="4" creationId="{449CBC16-77EF-28AF-B382-FFB2DBC77F4B}"/>
          </ac:spMkLst>
        </pc:spChg>
      </pc:sldChg>
      <pc:sldChg chg="addSp delSp modSp add mod modNotesTx">
        <pc:chgData name="Isis Greenspan" userId="464bb143-1349-4605-a567-29b98f388ffb" providerId="ADAL" clId="{93B657C1-E39E-4C8F-BB64-B0C5F37904DA}" dt="2024-01-04T21:21:37.270" v="8830" actId="14100"/>
        <pc:sldMkLst>
          <pc:docMk/>
          <pc:sldMk cId="1017929480" sldId="3842"/>
        </pc:sldMkLst>
        <pc:spChg chg="mod">
          <ac:chgData name="Isis Greenspan" userId="464bb143-1349-4605-a567-29b98f388ffb" providerId="ADAL" clId="{93B657C1-E39E-4C8F-BB64-B0C5F37904DA}" dt="2023-12-18T17:17:40.656" v="4468" actId="962"/>
          <ac:spMkLst>
            <pc:docMk/>
            <pc:sldMk cId="1017929480" sldId="3842"/>
            <ac:spMk id="2" creationId="{00000000-0000-0000-0000-000000000000}"/>
          </ac:spMkLst>
        </pc:spChg>
        <pc:spChg chg="del">
          <ac:chgData name="Isis Greenspan" userId="464bb143-1349-4605-a567-29b98f388ffb" providerId="ADAL" clId="{93B657C1-E39E-4C8F-BB64-B0C5F37904DA}" dt="2023-12-15T21:43:16.323" v="388" actId="478"/>
          <ac:spMkLst>
            <pc:docMk/>
            <pc:sldMk cId="1017929480" sldId="3842"/>
            <ac:spMk id="3" creationId="{2CF7FF36-992B-FB61-ADE4-BFC4E87FA14C}"/>
          </ac:spMkLst>
        </pc:spChg>
        <pc:spChg chg="add del mod">
          <ac:chgData name="Isis Greenspan" userId="464bb143-1349-4605-a567-29b98f388ffb" providerId="ADAL" clId="{93B657C1-E39E-4C8F-BB64-B0C5F37904DA}" dt="2023-12-15T21:43:29.042" v="397" actId="478"/>
          <ac:spMkLst>
            <pc:docMk/>
            <pc:sldMk cId="1017929480" sldId="3842"/>
            <ac:spMk id="5" creationId="{FDC62FAF-922A-2FC8-F3E8-A128A3555A0F}"/>
          </ac:spMkLst>
        </pc:spChg>
        <pc:picChg chg="mod">
          <ac:chgData name="Isis Greenspan" userId="464bb143-1349-4605-a567-29b98f388ffb" providerId="ADAL" clId="{93B657C1-E39E-4C8F-BB64-B0C5F37904DA}" dt="2024-01-04T21:21:37.270" v="8830" actId="14100"/>
          <ac:picMkLst>
            <pc:docMk/>
            <pc:sldMk cId="1017929480" sldId="3842"/>
            <ac:picMk id="9" creationId="{EE44963A-7B6E-D1B1-63DE-1F3493B004A1}"/>
          </ac:picMkLst>
        </pc:picChg>
      </pc:sldChg>
      <pc:sldChg chg="addSp delSp modSp add mod chgLayout modNotesTx">
        <pc:chgData name="Isis Greenspan" userId="464bb143-1349-4605-a567-29b98f388ffb" providerId="ADAL" clId="{93B657C1-E39E-4C8F-BB64-B0C5F37904DA}" dt="2024-01-04T21:22:40.395" v="8839" actId="20577"/>
        <pc:sldMkLst>
          <pc:docMk/>
          <pc:sldMk cId="2038514803" sldId="3843"/>
        </pc:sldMkLst>
        <pc:spChg chg="mod ord">
          <ac:chgData name="Isis Greenspan" userId="464bb143-1349-4605-a567-29b98f388ffb" providerId="ADAL" clId="{93B657C1-E39E-4C8F-BB64-B0C5F37904DA}" dt="2023-12-15T21:46:53.837" v="428" actId="20577"/>
          <ac:spMkLst>
            <pc:docMk/>
            <pc:sldMk cId="2038514803" sldId="3843"/>
            <ac:spMk id="2" creationId="{FA53EF8A-2138-BEC6-B988-A7E10D1FF6B8}"/>
          </ac:spMkLst>
        </pc:spChg>
        <pc:spChg chg="del mod ord">
          <ac:chgData name="Isis Greenspan" userId="464bb143-1349-4605-a567-29b98f388ffb" providerId="ADAL" clId="{93B657C1-E39E-4C8F-BB64-B0C5F37904DA}" dt="2023-12-15T21:47:57.621" v="439" actId="478"/>
          <ac:spMkLst>
            <pc:docMk/>
            <pc:sldMk cId="2038514803" sldId="3843"/>
            <ac:spMk id="3" creationId="{BA2B7E7E-D16E-D56A-0BE5-6C39C5186770}"/>
          </ac:spMkLst>
        </pc:spChg>
        <pc:spChg chg="add del mod">
          <ac:chgData name="Isis Greenspan" userId="464bb143-1349-4605-a567-29b98f388ffb" providerId="ADAL" clId="{93B657C1-E39E-4C8F-BB64-B0C5F37904DA}" dt="2023-12-15T21:46:21.038" v="415" actId="6264"/>
          <ac:spMkLst>
            <pc:docMk/>
            <pc:sldMk cId="2038514803" sldId="3843"/>
            <ac:spMk id="4" creationId="{B9931DDA-7A2B-412F-23A4-CABA789741C5}"/>
          </ac:spMkLst>
        </pc:spChg>
        <pc:spChg chg="add del mod">
          <ac:chgData name="Isis Greenspan" userId="464bb143-1349-4605-a567-29b98f388ffb" providerId="ADAL" clId="{93B657C1-E39E-4C8F-BB64-B0C5F37904DA}" dt="2023-12-15T21:46:21.038" v="415" actId="6264"/>
          <ac:spMkLst>
            <pc:docMk/>
            <pc:sldMk cId="2038514803" sldId="3843"/>
            <ac:spMk id="5" creationId="{FEBD9392-0D61-ACF1-0CC9-C9F302C65AC8}"/>
          </ac:spMkLst>
        </pc:spChg>
        <pc:spChg chg="add del mod">
          <ac:chgData name="Isis Greenspan" userId="464bb143-1349-4605-a567-29b98f388ffb" providerId="ADAL" clId="{93B657C1-E39E-4C8F-BB64-B0C5F37904DA}" dt="2023-12-15T21:46:21.038" v="415" actId="6264"/>
          <ac:spMkLst>
            <pc:docMk/>
            <pc:sldMk cId="2038514803" sldId="3843"/>
            <ac:spMk id="6" creationId="{7F962997-C94D-A01A-C01C-84739073474C}"/>
          </ac:spMkLst>
        </pc:spChg>
        <pc:spChg chg="mod ord">
          <ac:chgData name="Isis Greenspan" userId="464bb143-1349-4605-a567-29b98f388ffb" providerId="ADAL" clId="{93B657C1-E39E-4C8F-BB64-B0C5F37904DA}" dt="2024-01-04T21:22:40.395" v="8839" actId="20577"/>
          <ac:spMkLst>
            <pc:docMk/>
            <pc:sldMk cId="2038514803" sldId="3843"/>
            <ac:spMk id="17" creationId="{F2ECE940-0679-4B15-F566-39091B412A5B}"/>
          </ac:spMkLst>
        </pc:spChg>
      </pc:sldChg>
      <pc:sldChg chg="modSp add mod modNotesTx">
        <pc:chgData name="Isis Greenspan" userId="464bb143-1349-4605-a567-29b98f388ffb" providerId="ADAL" clId="{93B657C1-E39E-4C8F-BB64-B0C5F37904DA}" dt="2024-01-04T21:23:10.812" v="8843" actId="14100"/>
        <pc:sldMkLst>
          <pc:docMk/>
          <pc:sldMk cId="1487923066" sldId="3844"/>
        </pc:sldMkLst>
        <pc:spChg chg="mod">
          <ac:chgData name="Isis Greenspan" userId="464bb143-1349-4605-a567-29b98f388ffb" providerId="ADAL" clId="{93B657C1-E39E-4C8F-BB64-B0C5F37904DA}" dt="2023-12-15T21:49:38.203" v="454" actId="20577"/>
          <ac:spMkLst>
            <pc:docMk/>
            <pc:sldMk cId="1487923066" sldId="3844"/>
            <ac:spMk id="2" creationId="{FA53EF8A-2138-BEC6-B988-A7E10D1FF6B8}"/>
          </ac:spMkLst>
        </pc:spChg>
        <pc:spChg chg="mod">
          <ac:chgData name="Isis Greenspan" userId="464bb143-1349-4605-a567-29b98f388ffb" providerId="ADAL" clId="{93B657C1-E39E-4C8F-BB64-B0C5F37904DA}" dt="2024-01-04T21:23:10.812" v="8843" actId="14100"/>
          <ac:spMkLst>
            <pc:docMk/>
            <pc:sldMk cId="1487923066" sldId="3844"/>
            <ac:spMk id="17" creationId="{F2ECE940-0679-4B15-F566-39091B412A5B}"/>
          </ac:spMkLst>
        </pc:spChg>
      </pc:sldChg>
      <pc:sldChg chg="add del">
        <pc:chgData name="Isis Greenspan" userId="464bb143-1349-4605-a567-29b98f388ffb" providerId="ADAL" clId="{93B657C1-E39E-4C8F-BB64-B0C5F37904DA}" dt="2023-12-15T21:51:02.739" v="461" actId="47"/>
        <pc:sldMkLst>
          <pc:docMk/>
          <pc:sldMk cId="1237673135" sldId="3845"/>
        </pc:sldMkLst>
      </pc:sldChg>
      <pc:sldChg chg="add del">
        <pc:chgData name="Isis Greenspan" userId="464bb143-1349-4605-a567-29b98f388ffb" providerId="ADAL" clId="{93B657C1-E39E-4C8F-BB64-B0C5F37904DA}" dt="2023-12-15T21:53:41.487" v="478" actId="47"/>
        <pc:sldMkLst>
          <pc:docMk/>
          <pc:sldMk cId="3487876274" sldId="3845"/>
        </pc:sldMkLst>
      </pc:sldChg>
      <pc:sldChg chg="add del">
        <pc:chgData name="Isis Greenspan" userId="464bb143-1349-4605-a567-29b98f388ffb" providerId="ADAL" clId="{93B657C1-E39E-4C8F-BB64-B0C5F37904DA}" dt="2023-12-15T21:53:43.402" v="479" actId="47"/>
        <pc:sldMkLst>
          <pc:docMk/>
          <pc:sldMk cId="495838946" sldId="3846"/>
        </pc:sldMkLst>
      </pc:sldChg>
      <pc:sldChg chg="add del">
        <pc:chgData name="Isis Greenspan" userId="464bb143-1349-4605-a567-29b98f388ffb" providerId="ADAL" clId="{93B657C1-E39E-4C8F-BB64-B0C5F37904DA}" dt="2023-12-15T21:53:44.566" v="480" actId="47"/>
        <pc:sldMkLst>
          <pc:docMk/>
          <pc:sldMk cId="176220433" sldId="3847"/>
        </pc:sldMkLst>
      </pc:sldChg>
      <pc:sldChg chg="add del">
        <pc:chgData name="Isis Greenspan" userId="464bb143-1349-4605-a567-29b98f388ffb" providerId="ADAL" clId="{93B657C1-E39E-4C8F-BB64-B0C5F37904DA}" dt="2023-12-18T16:58:02.354" v="3194" actId="47"/>
        <pc:sldMkLst>
          <pc:docMk/>
          <pc:sldMk cId="2697911498" sldId="3848"/>
        </pc:sldMkLst>
      </pc:sldChg>
      <pc:sldChg chg="add del">
        <pc:chgData name="Isis Greenspan" userId="464bb143-1349-4605-a567-29b98f388ffb" providerId="ADAL" clId="{93B657C1-E39E-4C8F-BB64-B0C5F37904DA}" dt="2023-12-18T16:58:02.354" v="3194" actId="47"/>
        <pc:sldMkLst>
          <pc:docMk/>
          <pc:sldMk cId="4218273661" sldId="3849"/>
        </pc:sldMkLst>
      </pc:sldChg>
      <pc:sldChg chg="add del">
        <pc:chgData name="Isis Greenspan" userId="464bb143-1349-4605-a567-29b98f388ffb" providerId="ADAL" clId="{93B657C1-E39E-4C8F-BB64-B0C5F37904DA}" dt="2023-12-18T16:58:02.354" v="3194" actId="47"/>
        <pc:sldMkLst>
          <pc:docMk/>
          <pc:sldMk cId="2307677285" sldId="3850"/>
        </pc:sldMkLst>
      </pc:sldChg>
      <pc:sldChg chg="add del">
        <pc:chgData name="Isis Greenspan" userId="464bb143-1349-4605-a567-29b98f388ffb" providerId="ADAL" clId="{93B657C1-E39E-4C8F-BB64-B0C5F37904DA}" dt="2023-12-18T16:58:02.354" v="3194" actId="47"/>
        <pc:sldMkLst>
          <pc:docMk/>
          <pc:sldMk cId="985290986" sldId="3851"/>
        </pc:sldMkLst>
      </pc:sldChg>
      <pc:sldChg chg="add del">
        <pc:chgData name="Isis Greenspan" userId="464bb143-1349-4605-a567-29b98f388ffb" providerId="ADAL" clId="{93B657C1-E39E-4C8F-BB64-B0C5F37904DA}" dt="2023-12-18T16:58:02.354" v="3194" actId="47"/>
        <pc:sldMkLst>
          <pc:docMk/>
          <pc:sldMk cId="4272247972" sldId="3852"/>
        </pc:sldMkLst>
      </pc:sldChg>
      <pc:sldChg chg="add del">
        <pc:chgData name="Isis Greenspan" userId="464bb143-1349-4605-a567-29b98f388ffb" providerId="ADAL" clId="{93B657C1-E39E-4C8F-BB64-B0C5F37904DA}" dt="2023-12-18T16:58:02.354" v="3194" actId="47"/>
        <pc:sldMkLst>
          <pc:docMk/>
          <pc:sldMk cId="1216185020" sldId="3853"/>
        </pc:sldMkLst>
      </pc:sldChg>
      <pc:sldChg chg="add del">
        <pc:chgData name="Isis Greenspan" userId="464bb143-1349-4605-a567-29b98f388ffb" providerId="ADAL" clId="{93B657C1-E39E-4C8F-BB64-B0C5F37904DA}" dt="2023-12-18T16:58:02.354" v="3194" actId="47"/>
        <pc:sldMkLst>
          <pc:docMk/>
          <pc:sldMk cId="1659090370" sldId="3854"/>
        </pc:sldMkLst>
      </pc:sldChg>
      <pc:sldChg chg="add del">
        <pc:chgData name="Isis Greenspan" userId="464bb143-1349-4605-a567-29b98f388ffb" providerId="ADAL" clId="{93B657C1-E39E-4C8F-BB64-B0C5F37904DA}" dt="2023-12-18T16:58:02.354" v="3194" actId="47"/>
        <pc:sldMkLst>
          <pc:docMk/>
          <pc:sldMk cId="503846415" sldId="3855"/>
        </pc:sldMkLst>
      </pc:sldChg>
      <pc:sldChg chg="add del">
        <pc:chgData name="Isis Greenspan" userId="464bb143-1349-4605-a567-29b98f388ffb" providerId="ADAL" clId="{93B657C1-E39E-4C8F-BB64-B0C5F37904DA}" dt="2023-12-18T16:58:02.354" v="3194" actId="47"/>
        <pc:sldMkLst>
          <pc:docMk/>
          <pc:sldMk cId="684277878" sldId="3856"/>
        </pc:sldMkLst>
      </pc:sldChg>
      <pc:sldChg chg="add del">
        <pc:chgData name="Isis Greenspan" userId="464bb143-1349-4605-a567-29b98f388ffb" providerId="ADAL" clId="{93B657C1-E39E-4C8F-BB64-B0C5F37904DA}" dt="2023-12-18T16:58:02.354" v="3194" actId="47"/>
        <pc:sldMkLst>
          <pc:docMk/>
          <pc:sldMk cId="1839908883" sldId="3857"/>
        </pc:sldMkLst>
      </pc:sldChg>
      <pc:sldChg chg="add del">
        <pc:chgData name="Isis Greenspan" userId="464bb143-1349-4605-a567-29b98f388ffb" providerId="ADAL" clId="{93B657C1-E39E-4C8F-BB64-B0C5F37904DA}" dt="2023-12-18T16:58:02.354" v="3194" actId="47"/>
        <pc:sldMkLst>
          <pc:docMk/>
          <pc:sldMk cId="4233199172" sldId="3858"/>
        </pc:sldMkLst>
      </pc:sldChg>
      <pc:sldChg chg="add del">
        <pc:chgData name="Isis Greenspan" userId="464bb143-1349-4605-a567-29b98f388ffb" providerId="ADAL" clId="{93B657C1-E39E-4C8F-BB64-B0C5F37904DA}" dt="2023-12-18T16:58:02.354" v="3194" actId="47"/>
        <pc:sldMkLst>
          <pc:docMk/>
          <pc:sldMk cId="1646490003" sldId="3859"/>
        </pc:sldMkLst>
      </pc:sldChg>
      <pc:sldChg chg="add del">
        <pc:chgData name="Isis Greenspan" userId="464bb143-1349-4605-a567-29b98f388ffb" providerId="ADAL" clId="{93B657C1-E39E-4C8F-BB64-B0C5F37904DA}" dt="2023-12-18T16:58:02.354" v="3194" actId="47"/>
        <pc:sldMkLst>
          <pc:docMk/>
          <pc:sldMk cId="446175336" sldId="3860"/>
        </pc:sldMkLst>
      </pc:sldChg>
      <pc:sldChg chg="add del">
        <pc:chgData name="Isis Greenspan" userId="464bb143-1349-4605-a567-29b98f388ffb" providerId="ADAL" clId="{93B657C1-E39E-4C8F-BB64-B0C5F37904DA}" dt="2023-12-18T16:58:02.354" v="3194" actId="47"/>
        <pc:sldMkLst>
          <pc:docMk/>
          <pc:sldMk cId="3366562117" sldId="3861"/>
        </pc:sldMkLst>
      </pc:sldChg>
      <pc:sldChg chg="add del">
        <pc:chgData name="Isis Greenspan" userId="464bb143-1349-4605-a567-29b98f388ffb" providerId="ADAL" clId="{93B657C1-E39E-4C8F-BB64-B0C5F37904DA}" dt="2023-12-18T16:58:02.354" v="3194" actId="47"/>
        <pc:sldMkLst>
          <pc:docMk/>
          <pc:sldMk cId="3139270564" sldId="3862"/>
        </pc:sldMkLst>
      </pc:sldChg>
      <pc:sldChg chg="add del">
        <pc:chgData name="Isis Greenspan" userId="464bb143-1349-4605-a567-29b98f388ffb" providerId="ADAL" clId="{93B657C1-E39E-4C8F-BB64-B0C5F37904DA}" dt="2023-12-18T16:58:02.354" v="3194" actId="47"/>
        <pc:sldMkLst>
          <pc:docMk/>
          <pc:sldMk cId="863208547" sldId="3863"/>
        </pc:sldMkLst>
      </pc:sldChg>
      <pc:sldChg chg="add del">
        <pc:chgData name="Isis Greenspan" userId="464bb143-1349-4605-a567-29b98f388ffb" providerId="ADAL" clId="{93B657C1-E39E-4C8F-BB64-B0C5F37904DA}" dt="2023-12-18T16:58:02.354" v="3194" actId="47"/>
        <pc:sldMkLst>
          <pc:docMk/>
          <pc:sldMk cId="703993736" sldId="3864"/>
        </pc:sldMkLst>
      </pc:sldChg>
      <pc:sldChg chg="add del">
        <pc:chgData name="Isis Greenspan" userId="464bb143-1349-4605-a567-29b98f388ffb" providerId="ADAL" clId="{93B657C1-E39E-4C8F-BB64-B0C5F37904DA}" dt="2023-12-18T16:58:02.354" v="3194" actId="47"/>
        <pc:sldMkLst>
          <pc:docMk/>
          <pc:sldMk cId="3505137011" sldId="3865"/>
        </pc:sldMkLst>
      </pc:sldChg>
      <pc:sldChg chg="add del">
        <pc:chgData name="Isis Greenspan" userId="464bb143-1349-4605-a567-29b98f388ffb" providerId="ADAL" clId="{93B657C1-E39E-4C8F-BB64-B0C5F37904DA}" dt="2023-12-18T16:58:02.354" v="3194" actId="47"/>
        <pc:sldMkLst>
          <pc:docMk/>
          <pc:sldMk cId="1153566999" sldId="3866"/>
        </pc:sldMkLst>
      </pc:sldChg>
      <pc:sldChg chg="add del">
        <pc:chgData name="Isis Greenspan" userId="464bb143-1349-4605-a567-29b98f388ffb" providerId="ADAL" clId="{93B657C1-E39E-4C8F-BB64-B0C5F37904DA}" dt="2023-12-18T16:58:02.354" v="3194" actId="47"/>
        <pc:sldMkLst>
          <pc:docMk/>
          <pc:sldMk cId="3736783467" sldId="3867"/>
        </pc:sldMkLst>
      </pc:sldChg>
      <pc:sldChg chg="add del">
        <pc:chgData name="Isis Greenspan" userId="464bb143-1349-4605-a567-29b98f388ffb" providerId="ADAL" clId="{93B657C1-E39E-4C8F-BB64-B0C5F37904DA}" dt="2023-12-18T16:58:02.354" v="3194" actId="47"/>
        <pc:sldMkLst>
          <pc:docMk/>
          <pc:sldMk cId="2361436726" sldId="3868"/>
        </pc:sldMkLst>
      </pc:sldChg>
      <pc:sldChg chg="add del">
        <pc:chgData name="Isis Greenspan" userId="464bb143-1349-4605-a567-29b98f388ffb" providerId="ADAL" clId="{93B657C1-E39E-4C8F-BB64-B0C5F37904DA}" dt="2023-12-18T16:58:02.354" v="3194" actId="47"/>
        <pc:sldMkLst>
          <pc:docMk/>
          <pc:sldMk cId="2555671229" sldId="3869"/>
        </pc:sldMkLst>
      </pc:sldChg>
      <pc:sldChg chg="add del">
        <pc:chgData name="Isis Greenspan" userId="464bb143-1349-4605-a567-29b98f388ffb" providerId="ADAL" clId="{93B657C1-E39E-4C8F-BB64-B0C5F37904DA}" dt="2023-12-18T16:58:02.354" v="3194" actId="47"/>
        <pc:sldMkLst>
          <pc:docMk/>
          <pc:sldMk cId="23965454" sldId="3870"/>
        </pc:sldMkLst>
      </pc:sldChg>
      <pc:sldChg chg="add del">
        <pc:chgData name="Isis Greenspan" userId="464bb143-1349-4605-a567-29b98f388ffb" providerId="ADAL" clId="{93B657C1-E39E-4C8F-BB64-B0C5F37904DA}" dt="2023-12-18T16:58:02.354" v="3194" actId="47"/>
        <pc:sldMkLst>
          <pc:docMk/>
          <pc:sldMk cId="2967566870" sldId="3871"/>
        </pc:sldMkLst>
      </pc:sldChg>
      <pc:sldChg chg="add del">
        <pc:chgData name="Isis Greenspan" userId="464bb143-1349-4605-a567-29b98f388ffb" providerId="ADAL" clId="{93B657C1-E39E-4C8F-BB64-B0C5F37904DA}" dt="2023-12-18T16:58:02.354" v="3194" actId="47"/>
        <pc:sldMkLst>
          <pc:docMk/>
          <pc:sldMk cId="851599122" sldId="3872"/>
        </pc:sldMkLst>
      </pc:sldChg>
      <pc:sldChg chg="add del">
        <pc:chgData name="Isis Greenspan" userId="464bb143-1349-4605-a567-29b98f388ffb" providerId="ADAL" clId="{93B657C1-E39E-4C8F-BB64-B0C5F37904DA}" dt="2023-12-18T16:58:02.354" v="3194" actId="47"/>
        <pc:sldMkLst>
          <pc:docMk/>
          <pc:sldMk cId="130668740" sldId="3873"/>
        </pc:sldMkLst>
      </pc:sldChg>
      <pc:sldChg chg="add del">
        <pc:chgData name="Isis Greenspan" userId="464bb143-1349-4605-a567-29b98f388ffb" providerId="ADAL" clId="{93B657C1-E39E-4C8F-BB64-B0C5F37904DA}" dt="2023-12-18T16:58:02.354" v="3194" actId="47"/>
        <pc:sldMkLst>
          <pc:docMk/>
          <pc:sldMk cId="1987043864" sldId="3874"/>
        </pc:sldMkLst>
      </pc:sldChg>
      <pc:sldChg chg="add del">
        <pc:chgData name="Isis Greenspan" userId="464bb143-1349-4605-a567-29b98f388ffb" providerId="ADAL" clId="{93B657C1-E39E-4C8F-BB64-B0C5F37904DA}" dt="2023-12-18T16:58:02.354" v="3194" actId="47"/>
        <pc:sldMkLst>
          <pc:docMk/>
          <pc:sldMk cId="2552670276" sldId="3875"/>
        </pc:sldMkLst>
      </pc:sldChg>
      <pc:sldChg chg="add del">
        <pc:chgData name="Isis Greenspan" userId="464bb143-1349-4605-a567-29b98f388ffb" providerId="ADAL" clId="{93B657C1-E39E-4C8F-BB64-B0C5F37904DA}" dt="2023-12-18T16:58:02.354" v="3194" actId="47"/>
        <pc:sldMkLst>
          <pc:docMk/>
          <pc:sldMk cId="4041908155" sldId="3876"/>
        </pc:sldMkLst>
      </pc:sldChg>
      <pc:sldChg chg="add del">
        <pc:chgData name="Isis Greenspan" userId="464bb143-1349-4605-a567-29b98f388ffb" providerId="ADAL" clId="{93B657C1-E39E-4C8F-BB64-B0C5F37904DA}" dt="2023-12-18T16:58:02.354" v="3194" actId="47"/>
        <pc:sldMkLst>
          <pc:docMk/>
          <pc:sldMk cId="1839258858" sldId="3877"/>
        </pc:sldMkLst>
      </pc:sldChg>
      <pc:sldChg chg="add del">
        <pc:chgData name="Isis Greenspan" userId="464bb143-1349-4605-a567-29b98f388ffb" providerId="ADAL" clId="{93B657C1-E39E-4C8F-BB64-B0C5F37904DA}" dt="2023-12-18T16:58:02.354" v="3194" actId="47"/>
        <pc:sldMkLst>
          <pc:docMk/>
          <pc:sldMk cId="2571931516" sldId="3878"/>
        </pc:sldMkLst>
      </pc:sldChg>
      <pc:sldChg chg="add del">
        <pc:chgData name="Isis Greenspan" userId="464bb143-1349-4605-a567-29b98f388ffb" providerId="ADAL" clId="{93B657C1-E39E-4C8F-BB64-B0C5F37904DA}" dt="2023-12-18T16:58:02.354" v="3194" actId="47"/>
        <pc:sldMkLst>
          <pc:docMk/>
          <pc:sldMk cId="2808723463" sldId="3879"/>
        </pc:sldMkLst>
      </pc:sldChg>
      <pc:sldChg chg="add del">
        <pc:chgData name="Isis Greenspan" userId="464bb143-1349-4605-a567-29b98f388ffb" providerId="ADAL" clId="{93B657C1-E39E-4C8F-BB64-B0C5F37904DA}" dt="2023-12-18T16:58:02.354" v="3194" actId="47"/>
        <pc:sldMkLst>
          <pc:docMk/>
          <pc:sldMk cId="1951318260" sldId="3880"/>
        </pc:sldMkLst>
      </pc:sldChg>
      <pc:sldChg chg="add del">
        <pc:chgData name="Isis Greenspan" userId="464bb143-1349-4605-a567-29b98f388ffb" providerId="ADAL" clId="{93B657C1-E39E-4C8F-BB64-B0C5F37904DA}" dt="2023-12-18T16:58:02.354" v="3194" actId="47"/>
        <pc:sldMkLst>
          <pc:docMk/>
          <pc:sldMk cId="2052732413" sldId="3881"/>
        </pc:sldMkLst>
      </pc:sldChg>
      <pc:sldChg chg="add del">
        <pc:chgData name="Isis Greenspan" userId="464bb143-1349-4605-a567-29b98f388ffb" providerId="ADAL" clId="{93B657C1-E39E-4C8F-BB64-B0C5F37904DA}" dt="2023-12-18T16:58:02.354" v="3194" actId="47"/>
        <pc:sldMkLst>
          <pc:docMk/>
          <pc:sldMk cId="47218119" sldId="3882"/>
        </pc:sldMkLst>
      </pc:sldChg>
      <pc:sldChg chg="add del">
        <pc:chgData name="Isis Greenspan" userId="464bb143-1349-4605-a567-29b98f388ffb" providerId="ADAL" clId="{93B657C1-E39E-4C8F-BB64-B0C5F37904DA}" dt="2023-12-18T16:58:02.354" v="3194" actId="47"/>
        <pc:sldMkLst>
          <pc:docMk/>
          <pc:sldMk cId="2753713221" sldId="3883"/>
        </pc:sldMkLst>
      </pc:sldChg>
      <pc:sldChg chg="add del">
        <pc:chgData name="Isis Greenspan" userId="464bb143-1349-4605-a567-29b98f388ffb" providerId="ADAL" clId="{93B657C1-E39E-4C8F-BB64-B0C5F37904DA}" dt="2023-12-18T16:58:02.354" v="3194" actId="47"/>
        <pc:sldMkLst>
          <pc:docMk/>
          <pc:sldMk cId="1712251695" sldId="3884"/>
        </pc:sldMkLst>
      </pc:sldChg>
      <pc:sldChg chg="add del">
        <pc:chgData name="Isis Greenspan" userId="464bb143-1349-4605-a567-29b98f388ffb" providerId="ADAL" clId="{93B657C1-E39E-4C8F-BB64-B0C5F37904DA}" dt="2023-12-18T16:58:02.354" v="3194" actId="47"/>
        <pc:sldMkLst>
          <pc:docMk/>
          <pc:sldMk cId="1556062835" sldId="3885"/>
        </pc:sldMkLst>
      </pc:sldChg>
      <pc:sldChg chg="add del">
        <pc:chgData name="Isis Greenspan" userId="464bb143-1349-4605-a567-29b98f388ffb" providerId="ADAL" clId="{93B657C1-E39E-4C8F-BB64-B0C5F37904DA}" dt="2023-12-18T16:58:02.354" v="3194" actId="47"/>
        <pc:sldMkLst>
          <pc:docMk/>
          <pc:sldMk cId="2537358949" sldId="3886"/>
        </pc:sldMkLst>
      </pc:sldChg>
      <pc:sldChg chg="add del">
        <pc:chgData name="Isis Greenspan" userId="464bb143-1349-4605-a567-29b98f388ffb" providerId="ADAL" clId="{93B657C1-E39E-4C8F-BB64-B0C5F37904DA}" dt="2023-12-18T16:58:02.354" v="3194" actId="47"/>
        <pc:sldMkLst>
          <pc:docMk/>
          <pc:sldMk cId="672970789" sldId="3887"/>
        </pc:sldMkLst>
      </pc:sldChg>
      <pc:sldChg chg="add del">
        <pc:chgData name="Isis Greenspan" userId="464bb143-1349-4605-a567-29b98f388ffb" providerId="ADAL" clId="{93B657C1-E39E-4C8F-BB64-B0C5F37904DA}" dt="2023-12-18T16:58:02.354" v="3194" actId="47"/>
        <pc:sldMkLst>
          <pc:docMk/>
          <pc:sldMk cId="620114939" sldId="3888"/>
        </pc:sldMkLst>
      </pc:sldChg>
      <pc:sldChg chg="add del">
        <pc:chgData name="Isis Greenspan" userId="464bb143-1349-4605-a567-29b98f388ffb" providerId="ADAL" clId="{93B657C1-E39E-4C8F-BB64-B0C5F37904DA}" dt="2023-12-18T16:58:02.354" v="3194" actId="47"/>
        <pc:sldMkLst>
          <pc:docMk/>
          <pc:sldMk cId="2126809809" sldId="3889"/>
        </pc:sldMkLst>
      </pc:sldChg>
      <pc:sldChg chg="add del">
        <pc:chgData name="Isis Greenspan" userId="464bb143-1349-4605-a567-29b98f388ffb" providerId="ADAL" clId="{93B657C1-E39E-4C8F-BB64-B0C5F37904DA}" dt="2023-12-18T16:58:02.354" v="3194" actId="47"/>
        <pc:sldMkLst>
          <pc:docMk/>
          <pc:sldMk cId="4137781758" sldId="3890"/>
        </pc:sldMkLst>
      </pc:sldChg>
      <pc:sldChg chg="add del">
        <pc:chgData name="Isis Greenspan" userId="464bb143-1349-4605-a567-29b98f388ffb" providerId="ADAL" clId="{93B657C1-E39E-4C8F-BB64-B0C5F37904DA}" dt="2023-12-18T16:58:02.354" v="3194" actId="47"/>
        <pc:sldMkLst>
          <pc:docMk/>
          <pc:sldMk cId="818622734" sldId="3891"/>
        </pc:sldMkLst>
      </pc:sldChg>
      <pc:sldChg chg="add del">
        <pc:chgData name="Isis Greenspan" userId="464bb143-1349-4605-a567-29b98f388ffb" providerId="ADAL" clId="{93B657C1-E39E-4C8F-BB64-B0C5F37904DA}" dt="2023-12-18T16:58:02.354" v="3194" actId="47"/>
        <pc:sldMkLst>
          <pc:docMk/>
          <pc:sldMk cId="3111410811" sldId="3892"/>
        </pc:sldMkLst>
      </pc:sldChg>
      <pc:sldChg chg="add del">
        <pc:chgData name="Isis Greenspan" userId="464bb143-1349-4605-a567-29b98f388ffb" providerId="ADAL" clId="{93B657C1-E39E-4C8F-BB64-B0C5F37904DA}" dt="2023-12-18T16:58:02.354" v="3194" actId="47"/>
        <pc:sldMkLst>
          <pc:docMk/>
          <pc:sldMk cId="2091108521" sldId="3893"/>
        </pc:sldMkLst>
      </pc:sldChg>
      <pc:sldChg chg="add del">
        <pc:chgData name="Isis Greenspan" userId="464bb143-1349-4605-a567-29b98f388ffb" providerId="ADAL" clId="{93B657C1-E39E-4C8F-BB64-B0C5F37904DA}" dt="2023-12-18T16:58:02.354" v="3194" actId="47"/>
        <pc:sldMkLst>
          <pc:docMk/>
          <pc:sldMk cId="4063859370" sldId="3894"/>
        </pc:sldMkLst>
      </pc:sldChg>
      <pc:sldChg chg="add del">
        <pc:chgData name="Isis Greenspan" userId="464bb143-1349-4605-a567-29b98f388ffb" providerId="ADAL" clId="{93B657C1-E39E-4C8F-BB64-B0C5F37904DA}" dt="2023-12-18T16:58:02.354" v="3194" actId="47"/>
        <pc:sldMkLst>
          <pc:docMk/>
          <pc:sldMk cId="927041623" sldId="3895"/>
        </pc:sldMkLst>
      </pc:sldChg>
      <pc:sldChg chg="add del">
        <pc:chgData name="Isis Greenspan" userId="464bb143-1349-4605-a567-29b98f388ffb" providerId="ADAL" clId="{93B657C1-E39E-4C8F-BB64-B0C5F37904DA}" dt="2023-12-18T16:58:02.354" v="3194" actId="47"/>
        <pc:sldMkLst>
          <pc:docMk/>
          <pc:sldMk cId="65689994" sldId="3896"/>
        </pc:sldMkLst>
      </pc:sldChg>
      <pc:sldChg chg="add del">
        <pc:chgData name="Isis Greenspan" userId="464bb143-1349-4605-a567-29b98f388ffb" providerId="ADAL" clId="{93B657C1-E39E-4C8F-BB64-B0C5F37904DA}" dt="2023-12-18T16:58:02.354" v="3194" actId="47"/>
        <pc:sldMkLst>
          <pc:docMk/>
          <pc:sldMk cId="2220261104" sldId="3897"/>
        </pc:sldMkLst>
      </pc:sldChg>
      <pc:sldChg chg="add del">
        <pc:chgData name="Isis Greenspan" userId="464bb143-1349-4605-a567-29b98f388ffb" providerId="ADAL" clId="{93B657C1-E39E-4C8F-BB64-B0C5F37904DA}" dt="2023-12-18T16:58:02.354" v="3194" actId="47"/>
        <pc:sldMkLst>
          <pc:docMk/>
          <pc:sldMk cId="2848969656" sldId="3898"/>
        </pc:sldMkLst>
      </pc:sldChg>
      <pc:sldChg chg="add del">
        <pc:chgData name="Isis Greenspan" userId="464bb143-1349-4605-a567-29b98f388ffb" providerId="ADAL" clId="{93B657C1-E39E-4C8F-BB64-B0C5F37904DA}" dt="2023-12-18T16:58:02.354" v="3194" actId="47"/>
        <pc:sldMkLst>
          <pc:docMk/>
          <pc:sldMk cId="4063119011" sldId="3899"/>
        </pc:sldMkLst>
      </pc:sldChg>
      <pc:sldChg chg="add del">
        <pc:chgData name="Isis Greenspan" userId="464bb143-1349-4605-a567-29b98f388ffb" providerId="ADAL" clId="{93B657C1-E39E-4C8F-BB64-B0C5F37904DA}" dt="2023-12-18T16:58:02.354" v="3194" actId="47"/>
        <pc:sldMkLst>
          <pc:docMk/>
          <pc:sldMk cId="351370186" sldId="3900"/>
        </pc:sldMkLst>
      </pc:sldChg>
      <pc:sldChg chg="add del">
        <pc:chgData name="Isis Greenspan" userId="464bb143-1349-4605-a567-29b98f388ffb" providerId="ADAL" clId="{93B657C1-E39E-4C8F-BB64-B0C5F37904DA}" dt="2023-12-18T16:58:02.354" v="3194" actId="47"/>
        <pc:sldMkLst>
          <pc:docMk/>
          <pc:sldMk cId="3799282250" sldId="3901"/>
        </pc:sldMkLst>
      </pc:sldChg>
      <pc:sldChg chg="add del">
        <pc:chgData name="Isis Greenspan" userId="464bb143-1349-4605-a567-29b98f388ffb" providerId="ADAL" clId="{93B657C1-E39E-4C8F-BB64-B0C5F37904DA}" dt="2023-12-18T16:58:02.354" v="3194" actId="47"/>
        <pc:sldMkLst>
          <pc:docMk/>
          <pc:sldMk cId="1059097255" sldId="3902"/>
        </pc:sldMkLst>
      </pc:sldChg>
      <pc:sldChg chg="add del">
        <pc:chgData name="Isis Greenspan" userId="464bb143-1349-4605-a567-29b98f388ffb" providerId="ADAL" clId="{93B657C1-E39E-4C8F-BB64-B0C5F37904DA}" dt="2023-12-18T16:58:02.354" v="3194" actId="47"/>
        <pc:sldMkLst>
          <pc:docMk/>
          <pc:sldMk cId="3841886373" sldId="3903"/>
        </pc:sldMkLst>
      </pc:sldChg>
      <pc:sldChg chg="add del">
        <pc:chgData name="Isis Greenspan" userId="464bb143-1349-4605-a567-29b98f388ffb" providerId="ADAL" clId="{93B657C1-E39E-4C8F-BB64-B0C5F37904DA}" dt="2023-12-18T16:58:02.354" v="3194" actId="47"/>
        <pc:sldMkLst>
          <pc:docMk/>
          <pc:sldMk cId="3212756172" sldId="3904"/>
        </pc:sldMkLst>
      </pc:sldChg>
      <pc:sldChg chg="add del">
        <pc:chgData name="Isis Greenspan" userId="464bb143-1349-4605-a567-29b98f388ffb" providerId="ADAL" clId="{93B657C1-E39E-4C8F-BB64-B0C5F37904DA}" dt="2023-12-18T16:58:02.354" v="3194" actId="47"/>
        <pc:sldMkLst>
          <pc:docMk/>
          <pc:sldMk cId="2999505099" sldId="3905"/>
        </pc:sldMkLst>
      </pc:sldChg>
      <pc:sldChg chg="add del">
        <pc:chgData name="Isis Greenspan" userId="464bb143-1349-4605-a567-29b98f388ffb" providerId="ADAL" clId="{93B657C1-E39E-4C8F-BB64-B0C5F37904DA}" dt="2023-12-18T16:58:02.354" v="3194" actId="47"/>
        <pc:sldMkLst>
          <pc:docMk/>
          <pc:sldMk cId="2966558390" sldId="3906"/>
        </pc:sldMkLst>
      </pc:sldChg>
      <pc:sldChg chg="add del">
        <pc:chgData name="Isis Greenspan" userId="464bb143-1349-4605-a567-29b98f388ffb" providerId="ADAL" clId="{93B657C1-E39E-4C8F-BB64-B0C5F37904DA}" dt="2023-12-18T16:58:02.354" v="3194" actId="47"/>
        <pc:sldMkLst>
          <pc:docMk/>
          <pc:sldMk cId="2320346158" sldId="3907"/>
        </pc:sldMkLst>
      </pc:sldChg>
      <pc:sldChg chg="add del">
        <pc:chgData name="Isis Greenspan" userId="464bb143-1349-4605-a567-29b98f388ffb" providerId="ADAL" clId="{93B657C1-E39E-4C8F-BB64-B0C5F37904DA}" dt="2023-12-18T16:58:02.354" v="3194" actId="47"/>
        <pc:sldMkLst>
          <pc:docMk/>
          <pc:sldMk cId="719802235" sldId="3908"/>
        </pc:sldMkLst>
      </pc:sldChg>
      <pc:sldChg chg="add del">
        <pc:chgData name="Isis Greenspan" userId="464bb143-1349-4605-a567-29b98f388ffb" providerId="ADAL" clId="{93B657C1-E39E-4C8F-BB64-B0C5F37904DA}" dt="2023-12-18T16:58:02.354" v="3194" actId="47"/>
        <pc:sldMkLst>
          <pc:docMk/>
          <pc:sldMk cId="2337784863" sldId="3909"/>
        </pc:sldMkLst>
      </pc:sldChg>
      <pc:sldChg chg="add del">
        <pc:chgData name="Isis Greenspan" userId="464bb143-1349-4605-a567-29b98f388ffb" providerId="ADAL" clId="{93B657C1-E39E-4C8F-BB64-B0C5F37904DA}" dt="2023-12-18T16:58:02.354" v="3194" actId="47"/>
        <pc:sldMkLst>
          <pc:docMk/>
          <pc:sldMk cId="3320587973" sldId="3910"/>
        </pc:sldMkLst>
      </pc:sldChg>
      <pc:sldChg chg="add del">
        <pc:chgData name="Isis Greenspan" userId="464bb143-1349-4605-a567-29b98f388ffb" providerId="ADAL" clId="{93B657C1-E39E-4C8F-BB64-B0C5F37904DA}" dt="2023-12-18T16:58:02.354" v="3194" actId="47"/>
        <pc:sldMkLst>
          <pc:docMk/>
          <pc:sldMk cId="1512995075" sldId="3911"/>
        </pc:sldMkLst>
      </pc:sldChg>
      <pc:sldChg chg="add del">
        <pc:chgData name="Isis Greenspan" userId="464bb143-1349-4605-a567-29b98f388ffb" providerId="ADAL" clId="{93B657C1-E39E-4C8F-BB64-B0C5F37904DA}" dt="2023-12-18T16:58:02.354" v="3194" actId="47"/>
        <pc:sldMkLst>
          <pc:docMk/>
          <pc:sldMk cId="764672793" sldId="3912"/>
        </pc:sldMkLst>
      </pc:sldChg>
      <pc:sldChg chg="add del">
        <pc:chgData name="Isis Greenspan" userId="464bb143-1349-4605-a567-29b98f388ffb" providerId="ADAL" clId="{93B657C1-E39E-4C8F-BB64-B0C5F37904DA}" dt="2023-12-18T16:58:02.354" v="3194" actId="47"/>
        <pc:sldMkLst>
          <pc:docMk/>
          <pc:sldMk cId="3344395438" sldId="3913"/>
        </pc:sldMkLst>
      </pc:sldChg>
      <pc:sldChg chg="add del">
        <pc:chgData name="Isis Greenspan" userId="464bb143-1349-4605-a567-29b98f388ffb" providerId="ADAL" clId="{93B657C1-E39E-4C8F-BB64-B0C5F37904DA}" dt="2023-12-18T16:58:02.354" v="3194" actId="47"/>
        <pc:sldMkLst>
          <pc:docMk/>
          <pc:sldMk cId="2325773952" sldId="3914"/>
        </pc:sldMkLst>
      </pc:sldChg>
      <pc:sldChg chg="addSp delSp modSp add mod chgLayout modNotesTx">
        <pc:chgData name="Isis Greenspan" userId="464bb143-1349-4605-a567-29b98f388ffb" providerId="ADAL" clId="{93B657C1-E39E-4C8F-BB64-B0C5F37904DA}" dt="2024-01-04T21:30:54.868" v="8862" actId="1076"/>
        <pc:sldMkLst>
          <pc:docMk/>
          <pc:sldMk cId="1308680936" sldId="3915"/>
        </pc:sldMkLst>
        <pc:spChg chg="mod ord">
          <ac:chgData name="Isis Greenspan" userId="464bb143-1349-4605-a567-29b98f388ffb" providerId="ADAL" clId="{93B657C1-E39E-4C8F-BB64-B0C5F37904DA}" dt="2024-01-04T21:30:16.367" v="8858" actId="14100"/>
          <ac:spMkLst>
            <pc:docMk/>
            <pc:sldMk cId="1308680936" sldId="3915"/>
            <ac:spMk id="2" creationId="{4AA3214E-18E3-44C8-CFEF-CEED7C31F71D}"/>
          </ac:spMkLst>
        </pc:spChg>
        <pc:spChg chg="add del mod">
          <ac:chgData name="Isis Greenspan" userId="464bb143-1349-4605-a567-29b98f388ffb" providerId="ADAL" clId="{93B657C1-E39E-4C8F-BB64-B0C5F37904DA}" dt="2023-12-15T22:25:59.570" v="889" actId="6264"/>
          <ac:spMkLst>
            <pc:docMk/>
            <pc:sldMk cId="1308680936" sldId="3915"/>
            <ac:spMk id="3" creationId="{1D30C89A-597F-2C83-E5EB-66641CC642D9}"/>
          </ac:spMkLst>
        </pc:spChg>
        <pc:spChg chg="add del mod">
          <ac:chgData name="Isis Greenspan" userId="464bb143-1349-4605-a567-29b98f388ffb" providerId="ADAL" clId="{93B657C1-E39E-4C8F-BB64-B0C5F37904DA}" dt="2023-12-15T22:25:59.570" v="889" actId="6264"/>
          <ac:spMkLst>
            <pc:docMk/>
            <pc:sldMk cId="1308680936" sldId="3915"/>
            <ac:spMk id="4" creationId="{B7C13CEA-DAA0-933B-9CF3-1624BD291186}"/>
          </ac:spMkLst>
        </pc:spChg>
        <pc:spChg chg="mod ord">
          <ac:chgData name="Isis Greenspan" userId="464bb143-1349-4605-a567-29b98f388ffb" providerId="ADAL" clId="{93B657C1-E39E-4C8F-BB64-B0C5F37904DA}" dt="2023-12-15T22:26:35.583" v="895" actId="113"/>
          <ac:spMkLst>
            <pc:docMk/>
            <pc:sldMk cId="1308680936" sldId="3915"/>
            <ac:spMk id="5" creationId="{82153C30-E75F-CA49-EE89-CB527962E2B2}"/>
          </ac:spMkLst>
        </pc:spChg>
        <pc:spChg chg="mod ord">
          <ac:chgData name="Isis Greenspan" userId="464bb143-1349-4605-a567-29b98f388ffb" providerId="ADAL" clId="{93B657C1-E39E-4C8F-BB64-B0C5F37904DA}" dt="2024-01-04T21:29:13.908" v="8850" actId="1076"/>
          <ac:spMkLst>
            <pc:docMk/>
            <pc:sldMk cId="1308680936" sldId="3915"/>
            <ac:spMk id="6" creationId="{F85A117C-ECB4-81C1-C8E9-3C9AE9C3FC7C}"/>
          </ac:spMkLst>
        </pc:spChg>
        <pc:spChg chg="mod ord">
          <ac:chgData name="Isis Greenspan" userId="464bb143-1349-4605-a567-29b98f388ffb" providerId="ADAL" clId="{93B657C1-E39E-4C8F-BB64-B0C5F37904DA}" dt="2023-12-15T22:26:35.583" v="895" actId="113"/>
          <ac:spMkLst>
            <pc:docMk/>
            <pc:sldMk cId="1308680936" sldId="3915"/>
            <ac:spMk id="7" creationId="{5D81C7F0-6DE4-60B4-C5BA-76E2BDB2C721}"/>
          </ac:spMkLst>
        </pc:spChg>
        <pc:spChg chg="mod">
          <ac:chgData name="Isis Greenspan" userId="464bb143-1349-4605-a567-29b98f388ffb" providerId="ADAL" clId="{93B657C1-E39E-4C8F-BB64-B0C5F37904DA}" dt="2024-01-04T21:28:10.814" v="8845" actId="14100"/>
          <ac:spMkLst>
            <pc:docMk/>
            <pc:sldMk cId="1308680936" sldId="3915"/>
            <ac:spMk id="8" creationId="{E84FF281-AA22-33B7-D692-718CAC2C0553}"/>
          </ac:spMkLst>
        </pc:spChg>
        <pc:spChg chg="add del mod">
          <ac:chgData name="Isis Greenspan" userId="464bb143-1349-4605-a567-29b98f388ffb" providerId="ADAL" clId="{93B657C1-E39E-4C8F-BB64-B0C5F37904DA}" dt="2023-12-15T22:25:59.570" v="889" actId="6264"/>
          <ac:spMkLst>
            <pc:docMk/>
            <pc:sldMk cId="1308680936" sldId="3915"/>
            <ac:spMk id="9" creationId="{B2206A72-EECA-27FB-8589-9CC345DFA805}"/>
          </ac:spMkLst>
        </pc:spChg>
        <pc:spChg chg="mod ord">
          <ac:chgData name="Isis Greenspan" userId="464bb143-1349-4605-a567-29b98f388ffb" providerId="ADAL" clId="{93B657C1-E39E-4C8F-BB64-B0C5F37904DA}" dt="2023-12-15T22:26:35.583" v="895" actId="113"/>
          <ac:spMkLst>
            <pc:docMk/>
            <pc:sldMk cId="1308680936" sldId="3915"/>
            <ac:spMk id="10" creationId="{D79AA560-C123-E813-6222-6ADEAE2913FD}"/>
          </ac:spMkLst>
        </pc:spChg>
        <pc:spChg chg="mod ord">
          <ac:chgData name="Isis Greenspan" userId="464bb143-1349-4605-a567-29b98f388ffb" providerId="ADAL" clId="{93B657C1-E39E-4C8F-BB64-B0C5F37904DA}" dt="2024-01-04T21:29:27.467" v="8851" actId="1076"/>
          <ac:spMkLst>
            <pc:docMk/>
            <pc:sldMk cId="1308680936" sldId="3915"/>
            <ac:spMk id="11" creationId="{ECC30FE8-3E1F-D7C8-868C-B3178BC7A235}"/>
          </ac:spMkLst>
        </pc:spChg>
        <pc:spChg chg="mod ord">
          <ac:chgData name="Isis Greenspan" userId="464bb143-1349-4605-a567-29b98f388ffb" providerId="ADAL" clId="{93B657C1-E39E-4C8F-BB64-B0C5F37904DA}" dt="2023-12-15T22:26:35.583" v="895" actId="113"/>
          <ac:spMkLst>
            <pc:docMk/>
            <pc:sldMk cId="1308680936" sldId="3915"/>
            <ac:spMk id="12" creationId="{6A7D4A2A-8B34-6626-B247-974B3DA45800}"/>
          </ac:spMkLst>
        </pc:spChg>
        <pc:spChg chg="mod ord">
          <ac:chgData name="Isis Greenspan" userId="464bb143-1349-4605-a567-29b98f388ffb" providerId="ADAL" clId="{93B657C1-E39E-4C8F-BB64-B0C5F37904DA}" dt="2023-12-15T22:26:35.583" v="895" actId="113"/>
          <ac:spMkLst>
            <pc:docMk/>
            <pc:sldMk cId="1308680936" sldId="3915"/>
            <ac:spMk id="15" creationId="{BDF27A23-6F4B-AB5A-5A93-EA4DB3FA9314}"/>
          </ac:spMkLst>
        </pc:spChg>
        <pc:spChg chg="mod ord">
          <ac:chgData name="Isis Greenspan" userId="464bb143-1349-4605-a567-29b98f388ffb" providerId="ADAL" clId="{93B657C1-E39E-4C8F-BB64-B0C5F37904DA}" dt="2024-01-04T21:29:36.938" v="8852" actId="1076"/>
          <ac:spMkLst>
            <pc:docMk/>
            <pc:sldMk cId="1308680936" sldId="3915"/>
            <ac:spMk id="16" creationId="{589D4907-6598-1AE6-73E5-C4D32AA293F9}"/>
          </ac:spMkLst>
        </pc:spChg>
        <pc:spChg chg="mod ord">
          <ac:chgData name="Isis Greenspan" userId="464bb143-1349-4605-a567-29b98f388ffb" providerId="ADAL" clId="{93B657C1-E39E-4C8F-BB64-B0C5F37904DA}" dt="2023-12-15T22:26:35.583" v="895" actId="113"/>
          <ac:spMkLst>
            <pc:docMk/>
            <pc:sldMk cId="1308680936" sldId="3915"/>
            <ac:spMk id="17" creationId="{941CECD2-03E2-ECB7-12A7-3CB20534C93A}"/>
          </ac:spMkLst>
        </pc:spChg>
        <pc:spChg chg="mod ord">
          <ac:chgData name="Isis Greenspan" userId="464bb143-1349-4605-a567-29b98f388ffb" providerId="ADAL" clId="{93B657C1-E39E-4C8F-BB64-B0C5F37904DA}" dt="2024-01-04T21:30:54.868" v="8862" actId="1076"/>
          <ac:spMkLst>
            <pc:docMk/>
            <pc:sldMk cId="1308680936" sldId="3915"/>
            <ac:spMk id="20" creationId="{7178DA56-78D8-5956-F6F1-4C16F08C8958}"/>
          </ac:spMkLst>
        </pc:spChg>
        <pc:spChg chg="mod ord">
          <ac:chgData name="Isis Greenspan" userId="464bb143-1349-4605-a567-29b98f388ffb" providerId="ADAL" clId="{93B657C1-E39E-4C8F-BB64-B0C5F37904DA}" dt="2024-01-04T21:29:45.853" v="8854" actId="1076"/>
          <ac:spMkLst>
            <pc:docMk/>
            <pc:sldMk cId="1308680936" sldId="3915"/>
            <ac:spMk id="21" creationId="{D66F6174-B4E3-32E0-E3AD-F6C94949C0A2}"/>
          </ac:spMkLst>
        </pc:spChg>
        <pc:spChg chg="mod ord">
          <ac:chgData name="Isis Greenspan" userId="464bb143-1349-4605-a567-29b98f388ffb" providerId="ADAL" clId="{93B657C1-E39E-4C8F-BB64-B0C5F37904DA}" dt="2024-01-04T21:30:48.198" v="8861" actId="1076"/>
          <ac:spMkLst>
            <pc:docMk/>
            <pc:sldMk cId="1308680936" sldId="3915"/>
            <ac:spMk id="22" creationId="{71819A3A-42FC-A50A-91C8-7A4D27879C10}"/>
          </ac:spMkLst>
        </pc:spChg>
        <pc:spChg chg="add del mod">
          <ac:chgData name="Isis Greenspan" userId="464bb143-1349-4605-a567-29b98f388ffb" providerId="ADAL" clId="{93B657C1-E39E-4C8F-BB64-B0C5F37904DA}" dt="2023-12-15T22:25:59.570" v="889" actId="6264"/>
          <ac:spMkLst>
            <pc:docMk/>
            <pc:sldMk cId="1308680936" sldId="3915"/>
            <ac:spMk id="23" creationId="{0394D3D8-9274-73A9-D8B6-48080441B942}"/>
          </ac:spMkLst>
        </pc:spChg>
        <pc:spChg chg="add del mod">
          <ac:chgData name="Isis Greenspan" userId="464bb143-1349-4605-a567-29b98f388ffb" providerId="ADAL" clId="{93B657C1-E39E-4C8F-BB64-B0C5F37904DA}" dt="2023-12-15T22:25:59.570" v="889" actId="6264"/>
          <ac:spMkLst>
            <pc:docMk/>
            <pc:sldMk cId="1308680936" sldId="3915"/>
            <ac:spMk id="24" creationId="{4E0D82AB-426B-2C01-CBD8-45F6C0E0BC81}"/>
          </ac:spMkLst>
        </pc:spChg>
        <pc:spChg chg="mod ord">
          <ac:chgData name="Isis Greenspan" userId="464bb143-1349-4605-a567-29b98f388ffb" providerId="ADAL" clId="{93B657C1-E39E-4C8F-BB64-B0C5F37904DA}" dt="2024-01-04T21:30:29.452" v="8859" actId="1076"/>
          <ac:spMkLst>
            <pc:docMk/>
            <pc:sldMk cId="1308680936" sldId="3915"/>
            <ac:spMk id="25" creationId="{F110CAC5-6D28-8AB0-D7A6-156CC1CD320F}"/>
          </ac:spMkLst>
        </pc:spChg>
        <pc:spChg chg="mod ord">
          <ac:chgData name="Isis Greenspan" userId="464bb143-1349-4605-a567-29b98f388ffb" providerId="ADAL" clId="{93B657C1-E39E-4C8F-BB64-B0C5F37904DA}" dt="2024-01-04T21:29:13.908" v="8850" actId="1076"/>
          <ac:spMkLst>
            <pc:docMk/>
            <pc:sldMk cId="1308680936" sldId="3915"/>
            <ac:spMk id="26" creationId="{A3263215-F2A4-0ACC-8C18-AD52720F70D2}"/>
          </ac:spMkLst>
        </pc:spChg>
        <pc:spChg chg="mod ord">
          <ac:chgData name="Isis Greenspan" userId="464bb143-1349-4605-a567-29b98f388ffb" providerId="ADAL" clId="{93B657C1-E39E-4C8F-BB64-B0C5F37904DA}" dt="2024-01-04T21:30:37.538" v="8860" actId="1076"/>
          <ac:spMkLst>
            <pc:docMk/>
            <pc:sldMk cId="1308680936" sldId="3915"/>
            <ac:spMk id="27" creationId="{A0188BDD-7EBB-F872-E47E-8AB21500D146}"/>
          </ac:spMkLst>
        </pc:spChg>
        <pc:spChg chg="add del mod">
          <ac:chgData name="Isis Greenspan" userId="464bb143-1349-4605-a567-29b98f388ffb" providerId="ADAL" clId="{93B657C1-E39E-4C8F-BB64-B0C5F37904DA}" dt="2023-12-15T22:25:59.570" v="889" actId="6264"/>
          <ac:spMkLst>
            <pc:docMk/>
            <pc:sldMk cId="1308680936" sldId="3915"/>
            <ac:spMk id="28" creationId="{B31E742B-C8D0-34D5-CA18-B6D8EA9E6266}"/>
          </ac:spMkLst>
        </pc:spChg>
        <pc:spChg chg="add del mod">
          <ac:chgData name="Isis Greenspan" userId="464bb143-1349-4605-a567-29b98f388ffb" providerId="ADAL" clId="{93B657C1-E39E-4C8F-BB64-B0C5F37904DA}" dt="2023-12-15T22:25:59.570" v="889" actId="6264"/>
          <ac:spMkLst>
            <pc:docMk/>
            <pc:sldMk cId="1308680936" sldId="3915"/>
            <ac:spMk id="29" creationId="{B68BCA3F-A5BD-0C89-5849-BF34CA16AB5B}"/>
          </ac:spMkLst>
        </pc:spChg>
        <pc:spChg chg="add del mod">
          <ac:chgData name="Isis Greenspan" userId="464bb143-1349-4605-a567-29b98f388ffb" providerId="ADAL" clId="{93B657C1-E39E-4C8F-BB64-B0C5F37904DA}" dt="2023-12-15T22:25:59.570" v="889" actId="6264"/>
          <ac:spMkLst>
            <pc:docMk/>
            <pc:sldMk cId="1308680936" sldId="3915"/>
            <ac:spMk id="30" creationId="{CF1FFA7E-474D-B39E-468D-D7AAF61BF395}"/>
          </ac:spMkLst>
        </pc:spChg>
        <pc:spChg chg="add del mod">
          <ac:chgData name="Isis Greenspan" userId="464bb143-1349-4605-a567-29b98f388ffb" providerId="ADAL" clId="{93B657C1-E39E-4C8F-BB64-B0C5F37904DA}" dt="2023-12-15T22:25:59.570" v="889" actId="6264"/>
          <ac:spMkLst>
            <pc:docMk/>
            <pc:sldMk cId="1308680936" sldId="3915"/>
            <ac:spMk id="31" creationId="{0D326359-684B-AA65-BC61-56341C5EBD65}"/>
          </ac:spMkLst>
        </pc:spChg>
        <pc:spChg chg="add del mod">
          <ac:chgData name="Isis Greenspan" userId="464bb143-1349-4605-a567-29b98f388ffb" providerId="ADAL" clId="{93B657C1-E39E-4C8F-BB64-B0C5F37904DA}" dt="2023-12-15T22:25:59.570" v="889" actId="6264"/>
          <ac:spMkLst>
            <pc:docMk/>
            <pc:sldMk cId="1308680936" sldId="3915"/>
            <ac:spMk id="32" creationId="{2406F4D8-F293-B7C9-42AD-943FC083CFC9}"/>
          </ac:spMkLst>
        </pc:spChg>
        <pc:spChg chg="add del mod">
          <ac:chgData name="Isis Greenspan" userId="464bb143-1349-4605-a567-29b98f388ffb" providerId="ADAL" clId="{93B657C1-E39E-4C8F-BB64-B0C5F37904DA}" dt="2023-12-15T22:25:59.570" v="889" actId="6264"/>
          <ac:spMkLst>
            <pc:docMk/>
            <pc:sldMk cId="1308680936" sldId="3915"/>
            <ac:spMk id="33" creationId="{CA65AE47-9A90-0F4D-78A1-8E7055926A4C}"/>
          </ac:spMkLst>
        </pc:spChg>
        <pc:spChg chg="add del mod">
          <ac:chgData name="Isis Greenspan" userId="464bb143-1349-4605-a567-29b98f388ffb" providerId="ADAL" clId="{93B657C1-E39E-4C8F-BB64-B0C5F37904DA}" dt="2023-12-15T22:25:59.570" v="889" actId="6264"/>
          <ac:spMkLst>
            <pc:docMk/>
            <pc:sldMk cId="1308680936" sldId="3915"/>
            <ac:spMk id="34" creationId="{856E7B8C-D625-5483-33CE-1E7BB1822DD6}"/>
          </ac:spMkLst>
        </pc:spChg>
        <pc:spChg chg="add del mod">
          <ac:chgData name="Isis Greenspan" userId="464bb143-1349-4605-a567-29b98f388ffb" providerId="ADAL" clId="{93B657C1-E39E-4C8F-BB64-B0C5F37904DA}" dt="2023-12-15T22:25:59.570" v="889" actId="6264"/>
          <ac:spMkLst>
            <pc:docMk/>
            <pc:sldMk cId="1308680936" sldId="3915"/>
            <ac:spMk id="35" creationId="{FFF46F44-210E-21A3-8741-30A83B8C36A9}"/>
          </ac:spMkLst>
        </pc:spChg>
        <pc:spChg chg="add del mod">
          <ac:chgData name="Isis Greenspan" userId="464bb143-1349-4605-a567-29b98f388ffb" providerId="ADAL" clId="{93B657C1-E39E-4C8F-BB64-B0C5F37904DA}" dt="2023-12-15T22:25:59.570" v="889" actId="6264"/>
          <ac:spMkLst>
            <pc:docMk/>
            <pc:sldMk cId="1308680936" sldId="3915"/>
            <ac:spMk id="36" creationId="{75AD5054-1CE6-B167-38E0-D97D6C3B6055}"/>
          </ac:spMkLst>
        </pc:spChg>
        <pc:spChg chg="add del mod">
          <ac:chgData name="Isis Greenspan" userId="464bb143-1349-4605-a567-29b98f388ffb" providerId="ADAL" clId="{93B657C1-E39E-4C8F-BB64-B0C5F37904DA}" dt="2023-12-15T22:25:59.570" v="889" actId="6264"/>
          <ac:spMkLst>
            <pc:docMk/>
            <pc:sldMk cId="1308680936" sldId="3915"/>
            <ac:spMk id="37" creationId="{9C56DE4E-29C7-057A-7121-DC119CDC0E20}"/>
          </ac:spMkLst>
        </pc:spChg>
        <pc:spChg chg="add del mod">
          <ac:chgData name="Isis Greenspan" userId="464bb143-1349-4605-a567-29b98f388ffb" providerId="ADAL" clId="{93B657C1-E39E-4C8F-BB64-B0C5F37904DA}" dt="2023-12-15T22:25:59.570" v="889" actId="6264"/>
          <ac:spMkLst>
            <pc:docMk/>
            <pc:sldMk cId="1308680936" sldId="3915"/>
            <ac:spMk id="38" creationId="{10D54FCB-A61E-B4BA-0664-21318E99B70A}"/>
          </ac:spMkLst>
        </pc:spChg>
        <pc:spChg chg="add del mod ord">
          <ac:chgData name="Isis Greenspan" userId="464bb143-1349-4605-a567-29b98f388ffb" providerId="ADAL" clId="{93B657C1-E39E-4C8F-BB64-B0C5F37904DA}" dt="2023-12-15T22:25:59.570" v="889" actId="6264"/>
          <ac:spMkLst>
            <pc:docMk/>
            <pc:sldMk cId="1308680936" sldId="3915"/>
            <ac:spMk id="39" creationId="{96E533A8-4A7C-4A03-D0BE-0041464C6A6C}"/>
          </ac:spMkLst>
        </pc:spChg>
        <pc:spChg chg="add del mod ord">
          <ac:chgData name="Isis Greenspan" userId="464bb143-1349-4605-a567-29b98f388ffb" providerId="ADAL" clId="{93B657C1-E39E-4C8F-BB64-B0C5F37904DA}" dt="2023-12-15T22:25:59.570" v="889" actId="6264"/>
          <ac:spMkLst>
            <pc:docMk/>
            <pc:sldMk cId="1308680936" sldId="3915"/>
            <ac:spMk id="40" creationId="{2BF431B9-AA0F-FAFC-F1FA-F6C5112B84A3}"/>
          </ac:spMkLst>
        </pc:spChg>
        <pc:spChg chg="add del mod ord">
          <ac:chgData name="Isis Greenspan" userId="464bb143-1349-4605-a567-29b98f388ffb" providerId="ADAL" clId="{93B657C1-E39E-4C8F-BB64-B0C5F37904DA}" dt="2023-12-15T22:25:59.570" v="889" actId="6264"/>
          <ac:spMkLst>
            <pc:docMk/>
            <pc:sldMk cId="1308680936" sldId="3915"/>
            <ac:spMk id="41" creationId="{455B05D5-DFBA-690B-B900-BD308598D51F}"/>
          </ac:spMkLst>
        </pc:spChg>
        <pc:spChg chg="add del mod ord">
          <ac:chgData name="Isis Greenspan" userId="464bb143-1349-4605-a567-29b98f388ffb" providerId="ADAL" clId="{93B657C1-E39E-4C8F-BB64-B0C5F37904DA}" dt="2023-12-15T22:25:59.570" v="889" actId="6264"/>
          <ac:spMkLst>
            <pc:docMk/>
            <pc:sldMk cId="1308680936" sldId="3915"/>
            <ac:spMk id="42" creationId="{0E03BEFE-53C2-9FAC-90B5-D3A21B7B0FB0}"/>
          </ac:spMkLst>
        </pc:spChg>
        <pc:spChg chg="add del mod ord">
          <ac:chgData name="Isis Greenspan" userId="464bb143-1349-4605-a567-29b98f388ffb" providerId="ADAL" clId="{93B657C1-E39E-4C8F-BB64-B0C5F37904DA}" dt="2023-12-15T22:25:59.570" v="889" actId="6264"/>
          <ac:spMkLst>
            <pc:docMk/>
            <pc:sldMk cId="1308680936" sldId="3915"/>
            <ac:spMk id="43" creationId="{DC6EE625-E807-62FB-60DB-966C06F4405D}"/>
          </ac:spMkLst>
        </pc:spChg>
        <pc:spChg chg="add del mod ord">
          <ac:chgData name="Isis Greenspan" userId="464bb143-1349-4605-a567-29b98f388ffb" providerId="ADAL" clId="{93B657C1-E39E-4C8F-BB64-B0C5F37904DA}" dt="2023-12-15T22:25:59.570" v="889" actId="6264"/>
          <ac:spMkLst>
            <pc:docMk/>
            <pc:sldMk cId="1308680936" sldId="3915"/>
            <ac:spMk id="44" creationId="{17B1C83C-FA6D-0DDF-BA29-1407DB9869B1}"/>
          </ac:spMkLst>
        </pc:spChg>
        <pc:spChg chg="add del mod ord">
          <ac:chgData name="Isis Greenspan" userId="464bb143-1349-4605-a567-29b98f388ffb" providerId="ADAL" clId="{93B657C1-E39E-4C8F-BB64-B0C5F37904DA}" dt="2023-12-15T22:25:59.570" v="889" actId="6264"/>
          <ac:spMkLst>
            <pc:docMk/>
            <pc:sldMk cId="1308680936" sldId="3915"/>
            <ac:spMk id="45" creationId="{3272EB18-C859-0CEB-C951-3E8ABE18FCA5}"/>
          </ac:spMkLst>
        </pc:spChg>
        <pc:spChg chg="add del mod ord">
          <ac:chgData name="Isis Greenspan" userId="464bb143-1349-4605-a567-29b98f388ffb" providerId="ADAL" clId="{93B657C1-E39E-4C8F-BB64-B0C5F37904DA}" dt="2023-12-15T22:25:59.570" v="889" actId="6264"/>
          <ac:spMkLst>
            <pc:docMk/>
            <pc:sldMk cId="1308680936" sldId="3915"/>
            <ac:spMk id="46" creationId="{CAF33CD8-9838-B548-690E-17BEC8FFAEF3}"/>
          </ac:spMkLst>
        </pc:spChg>
        <pc:spChg chg="add del mod ord">
          <ac:chgData name="Isis Greenspan" userId="464bb143-1349-4605-a567-29b98f388ffb" providerId="ADAL" clId="{93B657C1-E39E-4C8F-BB64-B0C5F37904DA}" dt="2023-12-15T22:25:59.570" v="889" actId="6264"/>
          <ac:spMkLst>
            <pc:docMk/>
            <pc:sldMk cId="1308680936" sldId="3915"/>
            <ac:spMk id="47" creationId="{77CFA7C7-999D-FEF2-B38C-A91570D37A23}"/>
          </ac:spMkLst>
        </pc:spChg>
        <pc:spChg chg="add del mod ord">
          <ac:chgData name="Isis Greenspan" userId="464bb143-1349-4605-a567-29b98f388ffb" providerId="ADAL" clId="{93B657C1-E39E-4C8F-BB64-B0C5F37904DA}" dt="2023-12-15T22:25:59.570" v="889" actId="6264"/>
          <ac:spMkLst>
            <pc:docMk/>
            <pc:sldMk cId="1308680936" sldId="3915"/>
            <ac:spMk id="48" creationId="{763C4288-50E7-1395-1B58-5ED517FD4C19}"/>
          </ac:spMkLst>
        </pc:spChg>
        <pc:spChg chg="add del mod ord">
          <ac:chgData name="Isis Greenspan" userId="464bb143-1349-4605-a567-29b98f388ffb" providerId="ADAL" clId="{93B657C1-E39E-4C8F-BB64-B0C5F37904DA}" dt="2023-12-15T22:25:59.570" v="889" actId="6264"/>
          <ac:spMkLst>
            <pc:docMk/>
            <pc:sldMk cId="1308680936" sldId="3915"/>
            <ac:spMk id="49" creationId="{67D95A50-61C8-5D21-D9C7-F737DFD24BC7}"/>
          </ac:spMkLst>
        </pc:spChg>
        <pc:spChg chg="add del mod ord">
          <ac:chgData name="Isis Greenspan" userId="464bb143-1349-4605-a567-29b98f388ffb" providerId="ADAL" clId="{93B657C1-E39E-4C8F-BB64-B0C5F37904DA}" dt="2023-12-15T22:25:59.570" v="889" actId="6264"/>
          <ac:spMkLst>
            <pc:docMk/>
            <pc:sldMk cId="1308680936" sldId="3915"/>
            <ac:spMk id="50" creationId="{CE5A8611-6F5E-345E-4133-35A508B62BF5}"/>
          </ac:spMkLst>
        </pc:spChg>
        <pc:spChg chg="add del mod ord">
          <ac:chgData name="Isis Greenspan" userId="464bb143-1349-4605-a567-29b98f388ffb" providerId="ADAL" clId="{93B657C1-E39E-4C8F-BB64-B0C5F37904DA}" dt="2023-12-15T22:25:59.570" v="889" actId="6264"/>
          <ac:spMkLst>
            <pc:docMk/>
            <pc:sldMk cId="1308680936" sldId="3915"/>
            <ac:spMk id="51" creationId="{03011EAF-FFA8-900F-0CDE-6F96CB046D24}"/>
          </ac:spMkLst>
        </pc:spChg>
        <pc:spChg chg="add del mod ord">
          <ac:chgData name="Isis Greenspan" userId="464bb143-1349-4605-a567-29b98f388ffb" providerId="ADAL" clId="{93B657C1-E39E-4C8F-BB64-B0C5F37904DA}" dt="2023-12-15T22:25:59.570" v="889" actId="6264"/>
          <ac:spMkLst>
            <pc:docMk/>
            <pc:sldMk cId="1308680936" sldId="3915"/>
            <ac:spMk id="52" creationId="{CA344F2F-6033-9E4F-AFF0-52149628A795}"/>
          </ac:spMkLst>
        </pc:spChg>
        <pc:spChg chg="add del mod ord">
          <ac:chgData name="Isis Greenspan" userId="464bb143-1349-4605-a567-29b98f388ffb" providerId="ADAL" clId="{93B657C1-E39E-4C8F-BB64-B0C5F37904DA}" dt="2023-12-15T22:25:59.570" v="889" actId="6264"/>
          <ac:spMkLst>
            <pc:docMk/>
            <pc:sldMk cId="1308680936" sldId="3915"/>
            <ac:spMk id="53" creationId="{F9013BCE-9C5A-4DB2-FE92-839B6FC7A7D1}"/>
          </ac:spMkLst>
        </pc:spChg>
        <pc:picChg chg="mod">
          <ac:chgData name="Isis Greenspan" userId="464bb143-1349-4605-a567-29b98f388ffb" providerId="ADAL" clId="{93B657C1-E39E-4C8F-BB64-B0C5F37904DA}" dt="2023-12-15T22:26:19.596" v="892" actId="1076"/>
          <ac:picMkLst>
            <pc:docMk/>
            <pc:sldMk cId="1308680936" sldId="3915"/>
            <ac:picMk id="63" creationId="{7F259724-B647-832F-0500-CDBE8476FC4E}"/>
          </ac:picMkLst>
        </pc:picChg>
        <pc:cxnChg chg="mod">
          <ac:chgData name="Isis Greenspan" userId="464bb143-1349-4605-a567-29b98f388ffb" providerId="ADAL" clId="{93B657C1-E39E-4C8F-BB64-B0C5F37904DA}" dt="2023-12-18T17:59:42.408" v="8727" actId="962"/>
          <ac:cxnSpMkLst>
            <pc:docMk/>
            <pc:sldMk cId="1308680936" sldId="3915"/>
            <ac:cxnSpMk id="13" creationId="{292FFA14-C797-0839-7BEF-52620D00468F}"/>
          </ac:cxnSpMkLst>
        </pc:cxnChg>
        <pc:cxnChg chg="mod">
          <ac:chgData name="Isis Greenspan" userId="464bb143-1349-4605-a567-29b98f388ffb" providerId="ADAL" clId="{93B657C1-E39E-4C8F-BB64-B0C5F37904DA}" dt="2024-01-04T21:29:59.812" v="8856" actId="1076"/>
          <ac:cxnSpMkLst>
            <pc:docMk/>
            <pc:sldMk cId="1308680936" sldId="3915"/>
            <ac:cxnSpMk id="14" creationId="{39BDA058-D41B-FDFE-6B0A-F2E116A6DF8D}"/>
          </ac:cxnSpMkLst>
        </pc:cxnChg>
        <pc:cxnChg chg="mod">
          <ac:chgData name="Isis Greenspan" userId="464bb143-1349-4605-a567-29b98f388ffb" providerId="ADAL" clId="{93B657C1-E39E-4C8F-BB64-B0C5F37904DA}" dt="2024-01-04T21:30:05.639" v="8857" actId="1076"/>
          <ac:cxnSpMkLst>
            <pc:docMk/>
            <pc:sldMk cId="1308680936" sldId="3915"/>
            <ac:cxnSpMk id="18" creationId="{AD2F0806-F15D-F85B-5FAD-4EC0B51763B3}"/>
          </ac:cxnSpMkLst>
        </pc:cxnChg>
        <pc:cxnChg chg="mod">
          <ac:chgData name="Isis Greenspan" userId="464bb143-1349-4605-a567-29b98f388ffb" providerId="ADAL" clId="{93B657C1-E39E-4C8F-BB64-B0C5F37904DA}" dt="2024-01-04T21:29:40.292" v="8853" actId="1076"/>
          <ac:cxnSpMkLst>
            <pc:docMk/>
            <pc:sldMk cId="1308680936" sldId="3915"/>
            <ac:cxnSpMk id="19" creationId="{459408E5-FA29-BCC3-122C-8F70CDBC592E}"/>
          </ac:cxnSpMkLst>
        </pc:cxnChg>
      </pc:sldChg>
      <pc:sldChg chg="new del">
        <pc:chgData name="Isis Greenspan" userId="464bb143-1349-4605-a567-29b98f388ffb" providerId="ADAL" clId="{93B657C1-E39E-4C8F-BB64-B0C5F37904DA}" dt="2023-12-15T22:21:03.784" v="627" actId="680"/>
        <pc:sldMkLst>
          <pc:docMk/>
          <pc:sldMk cId="2734152063" sldId="3915"/>
        </pc:sldMkLst>
      </pc:sldChg>
      <pc:sldChg chg="modSp add mod ord modNotesTx">
        <pc:chgData name="Isis Greenspan" userId="464bb143-1349-4605-a567-29b98f388ffb" providerId="ADAL" clId="{93B657C1-E39E-4C8F-BB64-B0C5F37904DA}" dt="2023-12-18T17:38:25.506" v="7807" actId="1076"/>
        <pc:sldMkLst>
          <pc:docMk/>
          <pc:sldMk cId="1522440641" sldId="3916"/>
        </pc:sldMkLst>
        <pc:spChg chg="mod">
          <ac:chgData name="Isis Greenspan" userId="464bb143-1349-4605-a567-29b98f388ffb" providerId="ADAL" clId="{93B657C1-E39E-4C8F-BB64-B0C5F37904DA}" dt="2023-12-18T17:38:25.506" v="7807" actId="1076"/>
          <ac:spMkLst>
            <pc:docMk/>
            <pc:sldMk cId="1522440641" sldId="3916"/>
            <ac:spMk id="2" creationId="{0A26AE3C-7586-C72C-08F9-F4757DF99662}"/>
          </ac:spMkLst>
        </pc:spChg>
      </pc:sldChg>
      <pc:sldChg chg="modSp add mod ord modNotesTx">
        <pc:chgData name="Isis Greenspan" userId="464bb143-1349-4605-a567-29b98f388ffb" providerId="ADAL" clId="{93B657C1-E39E-4C8F-BB64-B0C5F37904DA}" dt="2023-12-18T17:45:13.257" v="8188" actId="113"/>
        <pc:sldMkLst>
          <pc:docMk/>
          <pc:sldMk cId="3098273079" sldId="3917"/>
        </pc:sldMkLst>
        <pc:spChg chg="mod">
          <ac:chgData name="Isis Greenspan" userId="464bb143-1349-4605-a567-29b98f388ffb" providerId="ADAL" clId="{93B657C1-E39E-4C8F-BB64-B0C5F37904DA}" dt="2023-12-18T17:45:13.257" v="8188" actId="113"/>
          <ac:spMkLst>
            <pc:docMk/>
            <pc:sldMk cId="3098273079" sldId="3917"/>
            <ac:spMk id="2" creationId="{0A26AE3C-7586-C72C-08F9-F4757DF99662}"/>
          </ac:spMkLst>
        </pc:spChg>
      </pc:sldChg>
      <pc:sldChg chg="modSp add mod ord modNotesTx">
        <pc:chgData name="Isis Greenspan" userId="464bb143-1349-4605-a567-29b98f388ffb" providerId="ADAL" clId="{93B657C1-E39E-4C8F-BB64-B0C5F37904DA}" dt="2023-12-18T17:47:42.301" v="8346" actId="113"/>
        <pc:sldMkLst>
          <pc:docMk/>
          <pc:sldMk cId="4153650427" sldId="3918"/>
        </pc:sldMkLst>
        <pc:spChg chg="mod">
          <ac:chgData name="Isis Greenspan" userId="464bb143-1349-4605-a567-29b98f388ffb" providerId="ADAL" clId="{93B657C1-E39E-4C8F-BB64-B0C5F37904DA}" dt="2023-12-18T17:47:42.301" v="8346" actId="113"/>
          <ac:spMkLst>
            <pc:docMk/>
            <pc:sldMk cId="4153650427" sldId="3918"/>
            <ac:spMk id="2" creationId="{0A26AE3C-7586-C72C-08F9-F4757DF99662}"/>
          </ac:spMkLst>
        </pc:spChg>
      </pc:sldChg>
      <pc:sldChg chg="add">
        <pc:chgData name="Isis Greenspan" userId="464bb143-1349-4605-a567-29b98f388ffb" providerId="ADAL" clId="{93B657C1-E39E-4C8F-BB64-B0C5F37904DA}" dt="2023-12-18T16:55:36.301" v="3147"/>
        <pc:sldMkLst>
          <pc:docMk/>
          <pc:sldMk cId="1560383525" sldId="3919"/>
        </pc:sldMkLst>
      </pc:sldChg>
      <pc:sldMasterChg chg="add del addSldLayout delSldLayout">
        <pc:chgData name="Isis Greenspan" userId="464bb143-1349-4605-a567-29b98f388ffb" providerId="ADAL" clId="{93B657C1-E39E-4C8F-BB64-B0C5F37904DA}" dt="2023-12-18T16:58:02.354" v="3194" actId="47"/>
        <pc:sldMasterMkLst>
          <pc:docMk/>
          <pc:sldMasterMk cId="1529108617" sldId="2147483648"/>
        </pc:sldMasterMkLst>
        <pc:sldLayoutChg chg="add del">
          <pc:chgData name="Isis Greenspan" userId="464bb143-1349-4605-a567-29b98f388ffb" providerId="ADAL" clId="{93B657C1-E39E-4C8F-BB64-B0C5F37904DA}" dt="2023-12-18T16:58:02.354" v="3194" actId="47"/>
          <pc:sldLayoutMkLst>
            <pc:docMk/>
            <pc:sldMasterMk cId="1529108617" sldId="2147483648"/>
            <pc:sldLayoutMk cId="1941044038" sldId="2147483655"/>
          </pc:sldLayoutMkLst>
        </pc:sldLayoutChg>
      </pc:sldMasterChg>
      <pc:sldMasterChg chg="add addSldLayout delSldLayout">
        <pc:chgData name="Isis Greenspan" userId="464bb143-1349-4605-a567-29b98f388ffb" providerId="ADAL" clId="{93B657C1-E39E-4C8F-BB64-B0C5F37904DA}" dt="2023-12-18T16:58:02.354" v="3194" actId="47"/>
        <pc:sldMasterMkLst>
          <pc:docMk/>
          <pc:sldMasterMk cId="2510464628" sldId="2147483698"/>
        </pc:sldMasterMkLst>
        <pc:sldLayoutChg chg="add">
          <pc:chgData name="Isis Greenspan" userId="464bb143-1349-4605-a567-29b98f388ffb" providerId="ADAL" clId="{93B657C1-E39E-4C8F-BB64-B0C5F37904DA}" dt="2023-12-15T21:53:28.284" v="476" actId="27028"/>
          <pc:sldLayoutMkLst>
            <pc:docMk/>
            <pc:sldMasterMk cId="2510464628" sldId="2147483698"/>
            <pc:sldLayoutMk cId="3868038859" sldId="2147483649"/>
          </pc:sldLayoutMkLst>
        </pc:sldLayoutChg>
        <pc:sldLayoutChg chg="add">
          <pc:chgData name="Isis Greenspan" userId="464bb143-1349-4605-a567-29b98f388ffb" providerId="ADAL" clId="{93B657C1-E39E-4C8F-BB64-B0C5F37904DA}" dt="2023-12-15T21:46:05.962" v="413" actId="27028"/>
          <pc:sldLayoutMkLst>
            <pc:docMk/>
            <pc:sldMasterMk cId="2510464628" sldId="2147483698"/>
            <pc:sldLayoutMk cId="2808313000" sldId="2147483661"/>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1114344780" sldId="2147483662"/>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75916514" sldId="2147483664"/>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1789779322" sldId="2147483665"/>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1943968656" sldId="2147483667"/>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1718097940" sldId="2147483668"/>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2007638152" sldId="2147483669"/>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2709028485" sldId="2147483671"/>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2092840076" sldId="2147483672"/>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2866187564" sldId="2147483674"/>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1411252967" sldId="2147483677"/>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3223723980" sldId="2147483684"/>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3401665743" sldId="2147483687"/>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627272005" sldId="2147483688"/>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3672290863" sldId="2147483690"/>
          </pc:sldLayoutMkLst>
        </pc:sldLayoutChg>
        <pc:sldLayoutChg chg="add">
          <pc:chgData name="Isis Greenspan" userId="464bb143-1349-4605-a567-29b98f388ffb" providerId="ADAL" clId="{93B657C1-E39E-4C8F-BB64-B0C5F37904DA}" dt="2023-12-15T21:42:37.315" v="383" actId="27028"/>
          <pc:sldLayoutMkLst>
            <pc:docMk/>
            <pc:sldMasterMk cId="2510464628" sldId="2147483698"/>
            <pc:sldLayoutMk cId="3194122901" sldId="2147483692"/>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3185174887" sldId="2147483693"/>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2929739090" sldId="2147483694"/>
          </pc:sldLayoutMkLst>
        </pc:sldLayoutChg>
        <pc:sldLayoutChg chg="add del">
          <pc:chgData name="Isis Greenspan" userId="464bb143-1349-4605-a567-29b98f388ffb" providerId="ADAL" clId="{93B657C1-E39E-4C8F-BB64-B0C5F37904DA}" dt="2023-12-18T16:58:02.354" v="3194" actId="47"/>
          <pc:sldLayoutMkLst>
            <pc:docMk/>
            <pc:sldMasterMk cId="2510464628" sldId="2147483698"/>
            <pc:sldLayoutMk cId="2332626681" sldId="2147483696"/>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448685910" sldId="2147483697"/>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1924687741" sldId="2147484933"/>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248864857" sldId="2147484934"/>
          </pc:sldLayoutMkLst>
        </pc:sldLayoutChg>
        <pc:sldLayoutChg chg="add">
          <pc:chgData name="Isis Greenspan" userId="464bb143-1349-4605-a567-29b98f388ffb" providerId="ADAL" clId="{93B657C1-E39E-4C8F-BB64-B0C5F37904DA}" dt="2023-12-15T21:53:28.284" v="476" actId="27028"/>
          <pc:sldLayoutMkLst>
            <pc:docMk/>
            <pc:sldMasterMk cId="2510464628" sldId="2147483698"/>
            <pc:sldLayoutMk cId="3455033868" sldId="2147484986"/>
          </pc:sldLayoutMkLst>
        </pc:sldLayoutChg>
      </pc:sldMasterChg>
      <pc:sldMasterChg chg="add del addSldLayout delSldLayout">
        <pc:chgData name="Isis Greenspan" userId="464bb143-1349-4605-a567-29b98f388ffb" providerId="ADAL" clId="{93B657C1-E39E-4C8F-BB64-B0C5F37904DA}" dt="2023-12-15T22:55:29.855" v="1137" actId="700"/>
        <pc:sldMasterMkLst>
          <pc:docMk/>
          <pc:sldMasterMk cId="186639678" sldId="2147484799"/>
        </pc:sldMasterMkLst>
        <pc:sldLayoutChg chg="add del">
          <pc:chgData name="Isis Greenspan" userId="464bb143-1349-4605-a567-29b98f388ffb" providerId="ADAL" clId="{93B657C1-E39E-4C8F-BB64-B0C5F37904DA}" dt="2023-12-15T22:55:29.855" v="1137" actId="700"/>
          <pc:sldLayoutMkLst>
            <pc:docMk/>
            <pc:sldMasterMk cId="186639678" sldId="2147484799"/>
            <pc:sldLayoutMk cId="1266703743" sldId="2147484800"/>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884720924" sldId="2147484801"/>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397116224" sldId="2147484802"/>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709416383" sldId="2147484803"/>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3608983112" sldId="2147484804"/>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4257809777" sldId="2147484805"/>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61088836" sldId="2147484806"/>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805270195" sldId="2147484807"/>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28358580" sldId="2147484808"/>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872005234" sldId="2147484809"/>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681991864" sldId="2147484810"/>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3869101303" sldId="2147484811"/>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143519206" sldId="2147484812"/>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280937717" sldId="2147484813"/>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2134501089" sldId="2147484814"/>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28338741" sldId="2147484815"/>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106603318" sldId="2147484816"/>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713163334" sldId="2147484817"/>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310625428" sldId="2147484818"/>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3841838686" sldId="2147484819"/>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957365488" sldId="2147484820"/>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265359448" sldId="2147484821"/>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3941187495" sldId="2147484822"/>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4061122664" sldId="2147484823"/>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345970620" sldId="2147484824"/>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853216740" sldId="2147484825"/>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909823774" sldId="2147484826"/>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2324868579" sldId="2147484827"/>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430038368" sldId="2147484828"/>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2335046146" sldId="2147484829"/>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3703696934" sldId="2147484830"/>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262959635" sldId="2147484831"/>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339253280" sldId="2147484832"/>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3419187144" sldId="2147484833"/>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488752174" sldId="2147484834"/>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67024318" sldId="2147484835"/>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4162906309" sldId="2147484836"/>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4212970830" sldId="2147484837"/>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2073315069" sldId="2147484838"/>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575496439" sldId="2147484839"/>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498408878" sldId="2147484840"/>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811146290" sldId="2147484841"/>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597174966" sldId="2147484842"/>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447168404" sldId="2147484843"/>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2429966522" sldId="2147484844"/>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2430992107" sldId="2147484845"/>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428330202" sldId="2147484846"/>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2810701045" sldId="2147484847"/>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2083360549" sldId="2147484848"/>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3047641665" sldId="2147484849"/>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122293467" sldId="2147484850"/>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931698641" sldId="2147484851"/>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2469168697" sldId="2147484852"/>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4228307618" sldId="2147484853"/>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3396484903" sldId="2147484854"/>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3817626039" sldId="2147484855"/>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980156723" sldId="2147484856"/>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901180949" sldId="2147484857"/>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457790026" sldId="2147484858"/>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270011762" sldId="2147484859"/>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925179467" sldId="2147484860"/>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013975229" sldId="2147484861"/>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888244969" sldId="2147484862"/>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4199468945" sldId="2147484863"/>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3121825157" sldId="2147484864"/>
          </pc:sldLayoutMkLst>
        </pc:sldLayoutChg>
        <pc:sldLayoutChg chg="add del">
          <pc:chgData name="Isis Greenspan" userId="464bb143-1349-4605-a567-29b98f388ffb" providerId="ADAL" clId="{93B657C1-E39E-4C8F-BB64-B0C5F37904DA}" dt="2023-12-15T22:55:29.855" v="1137" actId="700"/>
          <pc:sldLayoutMkLst>
            <pc:docMk/>
            <pc:sldMasterMk cId="186639678" sldId="2147484799"/>
            <pc:sldLayoutMk cId="1073110305" sldId="2147484865"/>
          </pc:sldLayoutMkLst>
        </pc:sldLayoutChg>
      </pc:sldMasterChg>
      <pc:sldMasterChg chg="del delSldLayout">
        <pc:chgData name="Isis Greenspan" userId="464bb143-1349-4605-a567-29b98f388ffb" providerId="ADAL" clId="{93B657C1-E39E-4C8F-BB64-B0C5F37904DA}" dt="2023-12-15T23:24:56.393" v="1395" actId="700"/>
        <pc:sldMasterMkLst>
          <pc:docMk/>
          <pc:sldMasterMk cId="2227706713" sldId="2147484880"/>
        </pc:sldMasterMkLst>
        <pc:sldLayoutChg chg="del">
          <pc:chgData name="Isis Greenspan" userId="464bb143-1349-4605-a567-29b98f388ffb" providerId="ADAL" clId="{93B657C1-E39E-4C8F-BB64-B0C5F37904DA}" dt="2023-12-15T23:24:56.393" v="1395" actId="700"/>
          <pc:sldLayoutMkLst>
            <pc:docMk/>
            <pc:sldMasterMk cId="2227706713" sldId="2147484880"/>
            <pc:sldLayoutMk cId="2352710885" sldId="2147484881"/>
          </pc:sldLayoutMkLst>
        </pc:sldLayoutChg>
        <pc:sldLayoutChg chg="del">
          <pc:chgData name="Isis Greenspan" userId="464bb143-1349-4605-a567-29b98f388ffb" providerId="ADAL" clId="{93B657C1-E39E-4C8F-BB64-B0C5F37904DA}" dt="2023-12-15T23:24:56.393" v="1395" actId="700"/>
          <pc:sldLayoutMkLst>
            <pc:docMk/>
            <pc:sldMasterMk cId="2227706713" sldId="2147484880"/>
            <pc:sldLayoutMk cId="3867258290" sldId="2147484882"/>
          </pc:sldLayoutMkLst>
        </pc:sldLayoutChg>
        <pc:sldLayoutChg chg="del">
          <pc:chgData name="Isis Greenspan" userId="464bb143-1349-4605-a567-29b98f388ffb" providerId="ADAL" clId="{93B657C1-E39E-4C8F-BB64-B0C5F37904DA}" dt="2023-12-15T23:24:56.393" v="1395" actId="700"/>
          <pc:sldLayoutMkLst>
            <pc:docMk/>
            <pc:sldMasterMk cId="2227706713" sldId="2147484880"/>
            <pc:sldLayoutMk cId="2006377456" sldId="2147484883"/>
          </pc:sldLayoutMkLst>
        </pc:sldLayoutChg>
        <pc:sldLayoutChg chg="del">
          <pc:chgData name="Isis Greenspan" userId="464bb143-1349-4605-a567-29b98f388ffb" providerId="ADAL" clId="{93B657C1-E39E-4C8F-BB64-B0C5F37904DA}" dt="2023-12-15T23:24:56.393" v="1395" actId="700"/>
          <pc:sldLayoutMkLst>
            <pc:docMk/>
            <pc:sldMasterMk cId="2227706713" sldId="2147484880"/>
            <pc:sldLayoutMk cId="393590732" sldId="2147484884"/>
          </pc:sldLayoutMkLst>
        </pc:sldLayoutChg>
        <pc:sldLayoutChg chg="del">
          <pc:chgData name="Isis Greenspan" userId="464bb143-1349-4605-a567-29b98f388ffb" providerId="ADAL" clId="{93B657C1-E39E-4C8F-BB64-B0C5F37904DA}" dt="2023-12-15T23:24:56.393" v="1395" actId="700"/>
          <pc:sldLayoutMkLst>
            <pc:docMk/>
            <pc:sldMasterMk cId="2227706713" sldId="2147484880"/>
            <pc:sldLayoutMk cId="3291830008" sldId="2147484885"/>
          </pc:sldLayoutMkLst>
        </pc:sldLayoutChg>
        <pc:sldLayoutChg chg="del">
          <pc:chgData name="Isis Greenspan" userId="464bb143-1349-4605-a567-29b98f388ffb" providerId="ADAL" clId="{93B657C1-E39E-4C8F-BB64-B0C5F37904DA}" dt="2023-12-15T23:24:56.393" v="1395" actId="700"/>
          <pc:sldLayoutMkLst>
            <pc:docMk/>
            <pc:sldMasterMk cId="2227706713" sldId="2147484880"/>
            <pc:sldLayoutMk cId="1741772533" sldId="2147484886"/>
          </pc:sldLayoutMkLst>
        </pc:sldLayoutChg>
        <pc:sldLayoutChg chg="del">
          <pc:chgData name="Isis Greenspan" userId="464bb143-1349-4605-a567-29b98f388ffb" providerId="ADAL" clId="{93B657C1-E39E-4C8F-BB64-B0C5F37904DA}" dt="2023-12-15T23:24:56.393" v="1395" actId="700"/>
          <pc:sldLayoutMkLst>
            <pc:docMk/>
            <pc:sldMasterMk cId="2227706713" sldId="2147484880"/>
            <pc:sldLayoutMk cId="1255555593" sldId="2147484887"/>
          </pc:sldLayoutMkLst>
        </pc:sldLayoutChg>
        <pc:sldLayoutChg chg="del">
          <pc:chgData name="Isis Greenspan" userId="464bb143-1349-4605-a567-29b98f388ffb" providerId="ADAL" clId="{93B657C1-E39E-4C8F-BB64-B0C5F37904DA}" dt="2023-12-15T23:24:56.393" v="1395" actId="700"/>
          <pc:sldLayoutMkLst>
            <pc:docMk/>
            <pc:sldMasterMk cId="2227706713" sldId="2147484880"/>
            <pc:sldLayoutMk cId="3926477834" sldId="2147484888"/>
          </pc:sldLayoutMkLst>
        </pc:sldLayoutChg>
        <pc:sldLayoutChg chg="del">
          <pc:chgData name="Isis Greenspan" userId="464bb143-1349-4605-a567-29b98f388ffb" providerId="ADAL" clId="{93B657C1-E39E-4C8F-BB64-B0C5F37904DA}" dt="2023-12-15T23:24:56.393" v="1395" actId="700"/>
          <pc:sldLayoutMkLst>
            <pc:docMk/>
            <pc:sldMasterMk cId="2227706713" sldId="2147484880"/>
            <pc:sldLayoutMk cId="4051024444" sldId="2147484889"/>
          </pc:sldLayoutMkLst>
        </pc:sldLayoutChg>
        <pc:sldLayoutChg chg="del">
          <pc:chgData name="Isis Greenspan" userId="464bb143-1349-4605-a567-29b98f388ffb" providerId="ADAL" clId="{93B657C1-E39E-4C8F-BB64-B0C5F37904DA}" dt="2023-12-15T23:24:56.393" v="1395" actId="700"/>
          <pc:sldLayoutMkLst>
            <pc:docMk/>
            <pc:sldMasterMk cId="2227706713" sldId="2147484880"/>
            <pc:sldLayoutMk cId="3462692317" sldId="2147484890"/>
          </pc:sldLayoutMkLst>
        </pc:sldLayoutChg>
        <pc:sldLayoutChg chg="del">
          <pc:chgData name="Isis Greenspan" userId="464bb143-1349-4605-a567-29b98f388ffb" providerId="ADAL" clId="{93B657C1-E39E-4C8F-BB64-B0C5F37904DA}" dt="2023-12-15T23:24:56.393" v="1395" actId="700"/>
          <pc:sldLayoutMkLst>
            <pc:docMk/>
            <pc:sldMasterMk cId="2227706713" sldId="2147484880"/>
            <pc:sldLayoutMk cId="3874637503" sldId="2147484891"/>
          </pc:sldLayoutMkLst>
        </pc:sldLayoutChg>
      </pc:sldMasterChg>
      <pc:sldMasterChg chg="del delSldLayout">
        <pc:chgData name="Isis Greenspan" userId="464bb143-1349-4605-a567-29b98f388ffb" providerId="ADAL" clId="{93B657C1-E39E-4C8F-BB64-B0C5F37904DA}" dt="2023-12-15T22:26:05.694" v="890" actId="47"/>
        <pc:sldMasterMkLst>
          <pc:docMk/>
          <pc:sldMasterMk cId="982668145" sldId="2147484892"/>
        </pc:sldMasterMkLst>
        <pc:sldLayoutChg chg="del">
          <pc:chgData name="Isis Greenspan" userId="464bb143-1349-4605-a567-29b98f388ffb" providerId="ADAL" clId="{93B657C1-E39E-4C8F-BB64-B0C5F37904DA}" dt="2023-12-15T22:26:05.694" v="890" actId="47"/>
          <pc:sldLayoutMkLst>
            <pc:docMk/>
            <pc:sldMasterMk cId="982668145" sldId="2147484892"/>
            <pc:sldLayoutMk cId="1434542070" sldId="2147484893"/>
          </pc:sldLayoutMkLst>
        </pc:sldLayoutChg>
        <pc:sldLayoutChg chg="del">
          <pc:chgData name="Isis Greenspan" userId="464bb143-1349-4605-a567-29b98f388ffb" providerId="ADAL" clId="{93B657C1-E39E-4C8F-BB64-B0C5F37904DA}" dt="2023-12-15T22:26:05.694" v="890" actId="47"/>
          <pc:sldLayoutMkLst>
            <pc:docMk/>
            <pc:sldMasterMk cId="982668145" sldId="2147484892"/>
            <pc:sldLayoutMk cId="2454827260" sldId="2147484894"/>
          </pc:sldLayoutMkLst>
        </pc:sldLayoutChg>
        <pc:sldLayoutChg chg="del">
          <pc:chgData name="Isis Greenspan" userId="464bb143-1349-4605-a567-29b98f388ffb" providerId="ADAL" clId="{93B657C1-E39E-4C8F-BB64-B0C5F37904DA}" dt="2023-12-15T22:26:05.694" v="890" actId="47"/>
          <pc:sldLayoutMkLst>
            <pc:docMk/>
            <pc:sldMasterMk cId="982668145" sldId="2147484892"/>
            <pc:sldLayoutMk cId="1398586105" sldId="2147484895"/>
          </pc:sldLayoutMkLst>
        </pc:sldLayoutChg>
        <pc:sldLayoutChg chg="del">
          <pc:chgData name="Isis Greenspan" userId="464bb143-1349-4605-a567-29b98f388ffb" providerId="ADAL" clId="{93B657C1-E39E-4C8F-BB64-B0C5F37904DA}" dt="2023-12-15T22:26:05.694" v="890" actId="47"/>
          <pc:sldLayoutMkLst>
            <pc:docMk/>
            <pc:sldMasterMk cId="982668145" sldId="2147484892"/>
            <pc:sldLayoutMk cId="2970020113" sldId="2147484896"/>
          </pc:sldLayoutMkLst>
        </pc:sldLayoutChg>
        <pc:sldLayoutChg chg="del">
          <pc:chgData name="Isis Greenspan" userId="464bb143-1349-4605-a567-29b98f388ffb" providerId="ADAL" clId="{93B657C1-E39E-4C8F-BB64-B0C5F37904DA}" dt="2023-12-15T22:26:05.694" v="890" actId="47"/>
          <pc:sldLayoutMkLst>
            <pc:docMk/>
            <pc:sldMasterMk cId="982668145" sldId="2147484892"/>
            <pc:sldLayoutMk cId="92337857" sldId="2147484897"/>
          </pc:sldLayoutMkLst>
        </pc:sldLayoutChg>
        <pc:sldLayoutChg chg="del">
          <pc:chgData name="Isis Greenspan" userId="464bb143-1349-4605-a567-29b98f388ffb" providerId="ADAL" clId="{93B657C1-E39E-4C8F-BB64-B0C5F37904DA}" dt="2023-12-15T22:26:05.694" v="890" actId="47"/>
          <pc:sldLayoutMkLst>
            <pc:docMk/>
            <pc:sldMasterMk cId="982668145" sldId="2147484892"/>
            <pc:sldLayoutMk cId="3488479766" sldId="2147484898"/>
          </pc:sldLayoutMkLst>
        </pc:sldLayoutChg>
        <pc:sldLayoutChg chg="del">
          <pc:chgData name="Isis Greenspan" userId="464bb143-1349-4605-a567-29b98f388ffb" providerId="ADAL" clId="{93B657C1-E39E-4C8F-BB64-B0C5F37904DA}" dt="2023-12-15T22:26:05.694" v="890" actId="47"/>
          <pc:sldLayoutMkLst>
            <pc:docMk/>
            <pc:sldMasterMk cId="982668145" sldId="2147484892"/>
            <pc:sldLayoutMk cId="1495979598" sldId="2147484899"/>
          </pc:sldLayoutMkLst>
        </pc:sldLayoutChg>
        <pc:sldLayoutChg chg="del">
          <pc:chgData name="Isis Greenspan" userId="464bb143-1349-4605-a567-29b98f388ffb" providerId="ADAL" clId="{93B657C1-E39E-4C8F-BB64-B0C5F37904DA}" dt="2023-12-15T22:26:05.694" v="890" actId="47"/>
          <pc:sldLayoutMkLst>
            <pc:docMk/>
            <pc:sldMasterMk cId="982668145" sldId="2147484892"/>
            <pc:sldLayoutMk cId="3678329104" sldId="2147484900"/>
          </pc:sldLayoutMkLst>
        </pc:sldLayoutChg>
        <pc:sldLayoutChg chg="del">
          <pc:chgData name="Isis Greenspan" userId="464bb143-1349-4605-a567-29b98f388ffb" providerId="ADAL" clId="{93B657C1-E39E-4C8F-BB64-B0C5F37904DA}" dt="2023-12-15T22:26:05.694" v="890" actId="47"/>
          <pc:sldLayoutMkLst>
            <pc:docMk/>
            <pc:sldMasterMk cId="982668145" sldId="2147484892"/>
            <pc:sldLayoutMk cId="3228264911" sldId="2147484901"/>
          </pc:sldLayoutMkLst>
        </pc:sldLayoutChg>
        <pc:sldLayoutChg chg="del">
          <pc:chgData name="Isis Greenspan" userId="464bb143-1349-4605-a567-29b98f388ffb" providerId="ADAL" clId="{93B657C1-E39E-4C8F-BB64-B0C5F37904DA}" dt="2023-12-15T22:26:05.694" v="890" actId="47"/>
          <pc:sldLayoutMkLst>
            <pc:docMk/>
            <pc:sldMasterMk cId="982668145" sldId="2147484892"/>
            <pc:sldLayoutMk cId="3646146238" sldId="2147484902"/>
          </pc:sldLayoutMkLst>
        </pc:sldLayoutChg>
        <pc:sldLayoutChg chg="del">
          <pc:chgData name="Isis Greenspan" userId="464bb143-1349-4605-a567-29b98f388ffb" providerId="ADAL" clId="{93B657C1-E39E-4C8F-BB64-B0C5F37904DA}" dt="2023-12-15T22:26:05.694" v="890" actId="47"/>
          <pc:sldLayoutMkLst>
            <pc:docMk/>
            <pc:sldMasterMk cId="982668145" sldId="2147484892"/>
            <pc:sldLayoutMk cId="3186234812" sldId="2147484903"/>
          </pc:sldLayoutMkLst>
        </pc:sldLayoutChg>
      </pc:sldMasterChg>
      <pc:sldMasterChg chg="del delSldLayout">
        <pc:chgData name="Isis Greenspan" userId="464bb143-1349-4605-a567-29b98f388ffb" providerId="ADAL" clId="{93B657C1-E39E-4C8F-BB64-B0C5F37904DA}" dt="2023-12-15T21:33:24.245" v="362" actId="47"/>
        <pc:sldMasterMkLst>
          <pc:docMk/>
          <pc:sldMasterMk cId="3163648079" sldId="2147484918"/>
        </pc:sldMasterMkLst>
        <pc:sldLayoutChg chg="del">
          <pc:chgData name="Isis Greenspan" userId="464bb143-1349-4605-a567-29b98f388ffb" providerId="ADAL" clId="{93B657C1-E39E-4C8F-BB64-B0C5F37904DA}" dt="2023-12-15T21:33:24.245" v="362" actId="47"/>
          <pc:sldLayoutMkLst>
            <pc:docMk/>
            <pc:sldMasterMk cId="3163648079" sldId="2147484918"/>
            <pc:sldLayoutMk cId="1178153647" sldId="2147484919"/>
          </pc:sldLayoutMkLst>
        </pc:sldLayoutChg>
        <pc:sldLayoutChg chg="del">
          <pc:chgData name="Isis Greenspan" userId="464bb143-1349-4605-a567-29b98f388ffb" providerId="ADAL" clId="{93B657C1-E39E-4C8F-BB64-B0C5F37904DA}" dt="2023-12-15T21:33:24.245" v="362" actId="47"/>
          <pc:sldLayoutMkLst>
            <pc:docMk/>
            <pc:sldMasterMk cId="3163648079" sldId="2147484918"/>
            <pc:sldLayoutMk cId="3543365155" sldId="2147484920"/>
          </pc:sldLayoutMkLst>
        </pc:sldLayoutChg>
        <pc:sldLayoutChg chg="del">
          <pc:chgData name="Isis Greenspan" userId="464bb143-1349-4605-a567-29b98f388ffb" providerId="ADAL" clId="{93B657C1-E39E-4C8F-BB64-B0C5F37904DA}" dt="2023-12-15T21:33:24.245" v="362" actId="47"/>
          <pc:sldLayoutMkLst>
            <pc:docMk/>
            <pc:sldMasterMk cId="3163648079" sldId="2147484918"/>
            <pc:sldLayoutMk cId="3416556672" sldId="2147484921"/>
          </pc:sldLayoutMkLst>
        </pc:sldLayoutChg>
        <pc:sldLayoutChg chg="del">
          <pc:chgData name="Isis Greenspan" userId="464bb143-1349-4605-a567-29b98f388ffb" providerId="ADAL" clId="{93B657C1-E39E-4C8F-BB64-B0C5F37904DA}" dt="2023-12-15T21:33:24.245" v="362" actId="47"/>
          <pc:sldLayoutMkLst>
            <pc:docMk/>
            <pc:sldMasterMk cId="3163648079" sldId="2147484918"/>
            <pc:sldLayoutMk cId="4118280910" sldId="2147484922"/>
          </pc:sldLayoutMkLst>
        </pc:sldLayoutChg>
        <pc:sldLayoutChg chg="del">
          <pc:chgData name="Isis Greenspan" userId="464bb143-1349-4605-a567-29b98f388ffb" providerId="ADAL" clId="{93B657C1-E39E-4C8F-BB64-B0C5F37904DA}" dt="2023-12-15T21:33:24.245" v="362" actId="47"/>
          <pc:sldLayoutMkLst>
            <pc:docMk/>
            <pc:sldMasterMk cId="3163648079" sldId="2147484918"/>
            <pc:sldLayoutMk cId="4279346857" sldId="2147484923"/>
          </pc:sldLayoutMkLst>
        </pc:sldLayoutChg>
        <pc:sldLayoutChg chg="del">
          <pc:chgData name="Isis Greenspan" userId="464bb143-1349-4605-a567-29b98f388ffb" providerId="ADAL" clId="{93B657C1-E39E-4C8F-BB64-B0C5F37904DA}" dt="2023-12-15T21:33:24.245" v="362" actId="47"/>
          <pc:sldLayoutMkLst>
            <pc:docMk/>
            <pc:sldMasterMk cId="3163648079" sldId="2147484918"/>
            <pc:sldLayoutMk cId="3385048836" sldId="2147484924"/>
          </pc:sldLayoutMkLst>
        </pc:sldLayoutChg>
        <pc:sldLayoutChg chg="del">
          <pc:chgData name="Isis Greenspan" userId="464bb143-1349-4605-a567-29b98f388ffb" providerId="ADAL" clId="{93B657C1-E39E-4C8F-BB64-B0C5F37904DA}" dt="2023-12-15T21:33:24.245" v="362" actId="47"/>
          <pc:sldLayoutMkLst>
            <pc:docMk/>
            <pc:sldMasterMk cId="3163648079" sldId="2147484918"/>
            <pc:sldLayoutMk cId="1722931690" sldId="2147484925"/>
          </pc:sldLayoutMkLst>
        </pc:sldLayoutChg>
        <pc:sldLayoutChg chg="del">
          <pc:chgData name="Isis Greenspan" userId="464bb143-1349-4605-a567-29b98f388ffb" providerId="ADAL" clId="{93B657C1-E39E-4C8F-BB64-B0C5F37904DA}" dt="2023-12-15T21:33:24.245" v="362" actId="47"/>
          <pc:sldLayoutMkLst>
            <pc:docMk/>
            <pc:sldMasterMk cId="3163648079" sldId="2147484918"/>
            <pc:sldLayoutMk cId="4229771282" sldId="2147484926"/>
          </pc:sldLayoutMkLst>
        </pc:sldLayoutChg>
        <pc:sldLayoutChg chg="del">
          <pc:chgData name="Isis Greenspan" userId="464bb143-1349-4605-a567-29b98f388ffb" providerId="ADAL" clId="{93B657C1-E39E-4C8F-BB64-B0C5F37904DA}" dt="2023-12-15T21:33:24.245" v="362" actId="47"/>
          <pc:sldLayoutMkLst>
            <pc:docMk/>
            <pc:sldMasterMk cId="3163648079" sldId="2147484918"/>
            <pc:sldLayoutMk cId="1715581739" sldId="2147484927"/>
          </pc:sldLayoutMkLst>
        </pc:sldLayoutChg>
        <pc:sldLayoutChg chg="del">
          <pc:chgData name="Isis Greenspan" userId="464bb143-1349-4605-a567-29b98f388ffb" providerId="ADAL" clId="{93B657C1-E39E-4C8F-BB64-B0C5F37904DA}" dt="2023-12-15T21:33:24.245" v="362" actId="47"/>
          <pc:sldLayoutMkLst>
            <pc:docMk/>
            <pc:sldMasterMk cId="3163648079" sldId="2147484918"/>
            <pc:sldLayoutMk cId="2229329205" sldId="2147484928"/>
          </pc:sldLayoutMkLst>
        </pc:sldLayoutChg>
        <pc:sldLayoutChg chg="del">
          <pc:chgData name="Isis Greenspan" userId="464bb143-1349-4605-a567-29b98f388ffb" providerId="ADAL" clId="{93B657C1-E39E-4C8F-BB64-B0C5F37904DA}" dt="2023-12-15T21:33:24.245" v="362" actId="47"/>
          <pc:sldLayoutMkLst>
            <pc:docMk/>
            <pc:sldMasterMk cId="3163648079" sldId="2147484918"/>
            <pc:sldLayoutMk cId="169500591" sldId="2147484929"/>
          </pc:sldLayoutMkLst>
        </pc:sldLayoutChg>
      </pc:sldMasterChg>
      <pc:sldMasterChg chg="del replId delSldLayout modSldLayout">
        <pc:chgData name="Isis Greenspan" userId="464bb143-1349-4605-a567-29b98f388ffb" providerId="ADAL" clId="{93B657C1-E39E-4C8F-BB64-B0C5F37904DA}" dt="2023-12-18T16:19:08.524" v="2747" actId="700"/>
        <pc:sldMasterMkLst>
          <pc:docMk/>
          <pc:sldMasterMk cId="1058358831" sldId="2147484930"/>
        </pc:sldMasterMkLst>
        <pc:sldLayoutChg chg="del">
          <pc:chgData name="Isis Greenspan" userId="464bb143-1349-4605-a567-29b98f388ffb" providerId="ADAL" clId="{93B657C1-E39E-4C8F-BB64-B0C5F37904DA}" dt="2023-12-18T16:19:08.524" v="2747" actId="700"/>
          <pc:sldLayoutMkLst>
            <pc:docMk/>
            <pc:sldMasterMk cId="1058358831" sldId="2147484930"/>
            <pc:sldLayoutMk cId="3460734581" sldId="2147483650"/>
          </pc:sldLayoutMkLst>
        </pc:sldLayoutChg>
        <pc:sldLayoutChg chg="del">
          <pc:chgData name="Isis Greenspan" userId="464bb143-1349-4605-a567-29b98f388ffb" providerId="ADAL" clId="{93B657C1-E39E-4C8F-BB64-B0C5F37904DA}" dt="2023-12-18T16:19:08.524" v="2747" actId="700"/>
          <pc:sldLayoutMkLst>
            <pc:docMk/>
            <pc:sldMasterMk cId="1058358831" sldId="2147484930"/>
            <pc:sldLayoutMk cId="1260328678" sldId="2147483652"/>
          </pc:sldLayoutMkLst>
        </pc:sldLayoutChg>
        <pc:sldLayoutChg chg="del">
          <pc:chgData name="Isis Greenspan" userId="464bb143-1349-4605-a567-29b98f388ffb" providerId="ADAL" clId="{93B657C1-E39E-4C8F-BB64-B0C5F37904DA}" dt="2023-12-18T16:19:08.524" v="2747" actId="700"/>
          <pc:sldLayoutMkLst>
            <pc:docMk/>
            <pc:sldMasterMk cId="1058358831" sldId="2147484930"/>
            <pc:sldLayoutMk cId="1203056087" sldId="2147483653"/>
          </pc:sldLayoutMkLst>
        </pc:sldLayoutChg>
        <pc:sldLayoutChg chg="del">
          <pc:chgData name="Isis Greenspan" userId="464bb143-1349-4605-a567-29b98f388ffb" providerId="ADAL" clId="{93B657C1-E39E-4C8F-BB64-B0C5F37904DA}" dt="2023-12-18T16:19:08.524" v="2747" actId="700"/>
          <pc:sldLayoutMkLst>
            <pc:docMk/>
            <pc:sldMasterMk cId="1058358831" sldId="2147484930"/>
            <pc:sldLayoutMk cId="3661102943" sldId="2147483654"/>
          </pc:sldLayoutMkLst>
        </pc:sldLayoutChg>
        <pc:sldLayoutChg chg="del">
          <pc:chgData name="Isis Greenspan" userId="464bb143-1349-4605-a567-29b98f388ffb" providerId="ADAL" clId="{93B657C1-E39E-4C8F-BB64-B0C5F37904DA}" dt="2023-12-18T16:19:08.524" v="2747" actId="700"/>
          <pc:sldLayoutMkLst>
            <pc:docMk/>
            <pc:sldMasterMk cId="1058358831" sldId="2147484930"/>
            <pc:sldLayoutMk cId="1280873351" sldId="2147483656"/>
          </pc:sldLayoutMkLst>
        </pc:sldLayoutChg>
        <pc:sldLayoutChg chg="del">
          <pc:chgData name="Isis Greenspan" userId="464bb143-1349-4605-a567-29b98f388ffb" providerId="ADAL" clId="{93B657C1-E39E-4C8F-BB64-B0C5F37904DA}" dt="2023-12-18T16:19:08.524" v="2747" actId="700"/>
          <pc:sldLayoutMkLst>
            <pc:docMk/>
            <pc:sldMasterMk cId="1058358831" sldId="2147484930"/>
            <pc:sldLayoutMk cId="2309824236" sldId="2147483657"/>
          </pc:sldLayoutMkLst>
        </pc:sldLayoutChg>
        <pc:sldLayoutChg chg="del">
          <pc:chgData name="Isis Greenspan" userId="464bb143-1349-4605-a567-29b98f388ffb" providerId="ADAL" clId="{93B657C1-E39E-4C8F-BB64-B0C5F37904DA}" dt="2023-12-18T16:19:08.524" v="2747" actId="700"/>
          <pc:sldLayoutMkLst>
            <pc:docMk/>
            <pc:sldMasterMk cId="1058358831" sldId="2147484930"/>
            <pc:sldLayoutMk cId="2927977300" sldId="2147483658"/>
          </pc:sldLayoutMkLst>
        </pc:sldLayoutChg>
        <pc:sldLayoutChg chg="del">
          <pc:chgData name="Isis Greenspan" userId="464bb143-1349-4605-a567-29b98f388ffb" providerId="ADAL" clId="{93B657C1-E39E-4C8F-BB64-B0C5F37904DA}" dt="2023-12-18T16:19:08.524" v="2747" actId="700"/>
          <pc:sldLayoutMkLst>
            <pc:docMk/>
            <pc:sldMasterMk cId="1058358831" sldId="2147484930"/>
            <pc:sldLayoutMk cId="1164029900" sldId="2147483659"/>
          </pc:sldLayoutMkLst>
        </pc:sldLayoutChg>
        <pc:sldLayoutChg chg="del">
          <pc:chgData name="Isis Greenspan" userId="464bb143-1349-4605-a567-29b98f388ffb" providerId="ADAL" clId="{93B657C1-E39E-4C8F-BB64-B0C5F37904DA}" dt="2023-12-18T16:19:08.524" v="2747" actId="700"/>
          <pc:sldLayoutMkLst>
            <pc:docMk/>
            <pc:sldMasterMk cId="1058358831" sldId="2147484930"/>
            <pc:sldLayoutMk cId="3311353526" sldId="2147484333"/>
          </pc:sldLayoutMkLst>
        </pc:sldLayoutChg>
        <pc:sldLayoutChg chg="del">
          <pc:chgData name="Isis Greenspan" userId="464bb143-1349-4605-a567-29b98f388ffb" providerId="ADAL" clId="{93B657C1-E39E-4C8F-BB64-B0C5F37904DA}" dt="2023-12-18T16:19:08.524" v="2747" actId="700"/>
          <pc:sldLayoutMkLst>
            <pc:docMk/>
            <pc:sldMasterMk cId="1058358831" sldId="2147484930"/>
            <pc:sldLayoutMk cId="4055518351" sldId="2147484334"/>
          </pc:sldLayoutMkLst>
        </pc:sldLayoutChg>
        <pc:sldLayoutChg chg="del">
          <pc:chgData name="Isis Greenspan" userId="464bb143-1349-4605-a567-29b98f388ffb" providerId="ADAL" clId="{93B657C1-E39E-4C8F-BB64-B0C5F37904DA}" dt="2023-12-18T16:19:08.524" v="2747" actId="700"/>
          <pc:sldLayoutMkLst>
            <pc:docMk/>
            <pc:sldMasterMk cId="1058358831" sldId="2147484930"/>
            <pc:sldLayoutMk cId="2086757065" sldId="2147484335"/>
          </pc:sldLayoutMkLst>
        </pc:sldLayoutChg>
        <pc:sldLayoutChg chg="del replId">
          <pc:chgData name="Isis Greenspan" userId="464bb143-1349-4605-a567-29b98f388ffb" providerId="ADAL" clId="{93B657C1-E39E-4C8F-BB64-B0C5F37904DA}" dt="2023-12-18T16:19:08.524" v="2747" actId="700"/>
          <pc:sldLayoutMkLst>
            <pc:docMk/>
            <pc:sldMasterMk cId="1058358831" sldId="2147484930"/>
            <pc:sldLayoutMk cId="1311614122" sldId="2147484931"/>
          </pc:sldLayoutMkLst>
        </pc:sldLayoutChg>
        <pc:sldLayoutChg chg="del replId">
          <pc:chgData name="Isis Greenspan" userId="464bb143-1349-4605-a567-29b98f388ffb" providerId="ADAL" clId="{93B657C1-E39E-4C8F-BB64-B0C5F37904DA}" dt="2023-12-18T16:19:08.524" v="2747" actId="700"/>
          <pc:sldLayoutMkLst>
            <pc:docMk/>
            <pc:sldMasterMk cId="1058358831" sldId="2147484930"/>
            <pc:sldLayoutMk cId="1775947893" sldId="2147484932"/>
          </pc:sldLayoutMkLst>
        </pc:sldLayoutChg>
        <pc:sldLayoutChg chg="del replId">
          <pc:chgData name="Isis Greenspan" userId="464bb143-1349-4605-a567-29b98f388ffb" providerId="ADAL" clId="{93B657C1-E39E-4C8F-BB64-B0C5F37904DA}" dt="2023-12-18T16:19:08.524" v="2747" actId="700"/>
          <pc:sldLayoutMkLst>
            <pc:docMk/>
            <pc:sldMasterMk cId="1058358831" sldId="2147484930"/>
            <pc:sldLayoutMk cId="4231949045" sldId="2147484936"/>
          </pc:sldLayoutMkLst>
        </pc:sldLayoutChg>
      </pc:sldMasterChg>
      <pc:sldMasterChg chg="add replId addSldLayout">
        <pc:chgData name="Isis Greenspan" userId="464bb143-1349-4605-a567-29b98f388ffb" providerId="ADAL" clId="{93B657C1-E39E-4C8F-BB64-B0C5F37904DA}" dt="2023-12-18T16:55:36.301" v="3146" actId="27028"/>
        <pc:sldMasterMkLst>
          <pc:docMk/>
          <pc:sldMasterMk cId="2510464628" sldId="2147484935"/>
        </pc:sldMasterMkLst>
        <pc:sldLayoutChg chg="add">
          <pc:chgData name="Isis Greenspan" userId="464bb143-1349-4605-a567-29b98f388ffb" providerId="ADAL" clId="{93B657C1-E39E-4C8F-BB64-B0C5F37904DA}" dt="2023-12-15T21:34:08.778" v="363" actId="27028"/>
          <pc:sldLayoutMkLst>
            <pc:docMk/>
            <pc:sldMasterMk cId="2510464628" sldId="2147484935"/>
            <pc:sldLayoutMk cId="248864857" sldId="2147483651"/>
          </pc:sldLayoutMkLst>
        </pc:sldLayoutChg>
        <pc:sldLayoutChg chg="add">
          <pc:chgData name="Isis Greenspan" userId="464bb143-1349-4605-a567-29b98f388ffb" providerId="ADAL" clId="{93B657C1-E39E-4C8F-BB64-B0C5F37904DA}" dt="2023-12-15T21:33:07.529" v="360" actId="27028"/>
          <pc:sldLayoutMkLst>
            <pc:docMk/>
            <pc:sldMasterMk cId="2510464628" sldId="2147484935"/>
            <pc:sldLayoutMk cId="1924687741" sldId="2147483660"/>
          </pc:sldLayoutMkLst>
        </pc:sldLayoutChg>
        <pc:sldLayoutChg chg="add">
          <pc:chgData name="Isis Greenspan" userId="464bb143-1349-4605-a567-29b98f388ffb" providerId="ADAL" clId="{93B657C1-E39E-4C8F-BB64-B0C5F37904DA}" dt="2023-12-18T16:55:36.301" v="3146" actId="27028"/>
          <pc:sldLayoutMkLst>
            <pc:docMk/>
            <pc:sldMasterMk cId="2510464628" sldId="2147484935"/>
            <pc:sldLayoutMk cId="3962614114" sldId="2147484377"/>
          </pc:sldLayoutMkLst>
        </pc:sldLayoutChg>
        <pc:sldLayoutChg chg="add">
          <pc:chgData name="Isis Greenspan" userId="464bb143-1349-4605-a567-29b98f388ffb" providerId="ADAL" clId="{93B657C1-E39E-4C8F-BB64-B0C5F37904DA}" dt="2023-12-15T22:22:53.991" v="628" actId="27028"/>
          <pc:sldLayoutMkLst>
            <pc:docMk/>
            <pc:sldMasterMk cId="2510464628" sldId="2147484935"/>
            <pc:sldLayoutMk cId="511281686" sldId="2147484522"/>
          </pc:sldLayoutMkLst>
        </pc:sldLayoutChg>
      </pc:sldMasterChg>
    </pc:docChg>
  </pc:docChgLst>
  <pc:docChgLst>
    <pc:chgData name="Renee Luque" userId="24b01a1d-1c91-492f-b0ec-f8dd3574c772" providerId="ADAL" clId="{7B5D8837-967F-4124-8C18-541271BAA3BC}"/>
    <pc:docChg chg="modSld">
      <pc:chgData name="Renee Luque" userId="24b01a1d-1c91-492f-b0ec-f8dd3574c772" providerId="ADAL" clId="{7B5D8837-967F-4124-8C18-541271BAA3BC}" dt="2024-04-23T15:40:29.057" v="200"/>
      <pc:docMkLst>
        <pc:docMk/>
      </pc:docMkLst>
      <pc:sldChg chg="delCm modCm modNotesTx">
        <pc:chgData name="Renee Luque" userId="24b01a1d-1c91-492f-b0ec-f8dd3574c772" providerId="ADAL" clId="{7B5D8837-967F-4124-8C18-541271BAA3BC}" dt="2024-04-23T15:40:29.057" v="200"/>
        <pc:sldMkLst>
          <pc:docMk/>
          <pc:sldMk cId="773732006" sldId="443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7B5D8837-967F-4124-8C18-541271BAA3BC}" dt="2024-04-23T15:40:29.057" v="200"/>
              <pc2:cmMkLst xmlns:pc2="http://schemas.microsoft.com/office/powerpoint/2019/9/main/command">
                <pc:docMk/>
                <pc:sldMk cId="773732006" sldId="4436"/>
                <pc2:cmMk id="{07A94624-995D-4A98-9EED-164B40FDD4C3}"/>
              </pc2:cmMkLst>
              <pc226:cmRplyChg chg="mod modRxn">
                <pc226:chgData name="Renee Luque" userId="24b01a1d-1c91-492f-b0ec-f8dd3574c772" providerId="ADAL" clId="{7B5D8837-967F-4124-8C18-541271BAA3BC}" dt="2024-04-23T15:40:24.694" v="199"/>
                <pc2:cmRplyMkLst xmlns:pc2="http://schemas.microsoft.com/office/powerpoint/2019/9/main/command">
                  <pc:docMk/>
                  <pc:sldMk cId="773732006" sldId="4436"/>
                  <pc2:cmMk id="{07A94624-995D-4A98-9EED-164B40FDD4C3}"/>
                  <pc2:cmRplyMk id="{B9DE8807-BC9D-420B-B485-9C8A1805C434}"/>
                </pc2:cmRplyMkLst>
              </pc226:cmRplyChg>
              <pc226:cmRplyChg chg="add">
                <pc226:chgData name="Renee Luque" userId="24b01a1d-1c91-492f-b0ec-f8dd3574c772" providerId="ADAL" clId="{7B5D8837-967F-4124-8C18-541271BAA3BC}" dt="2024-04-23T15:28:42.710" v="198"/>
                <pc2:cmRplyMkLst xmlns:pc2="http://schemas.microsoft.com/office/powerpoint/2019/9/main/command">
                  <pc:docMk/>
                  <pc:sldMk cId="773732006" sldId="4436"/>
                  <pc2:cmMk id="{07A94624-995D-4A98-9EED-164B40FDD4C3}"/>
                  <pc2:cmRplyMk id="{57485061-E44A-49BB-9A7A-2D6CDBA14660}"/>
                </pc2:cmRplyMkLst>
              </pc226:cmRplyChg>
            </pc226:cmChg>
          </p:ext>
        </pc:extLst>
      </pc:sldChg>
    </pc:docChg>
  </pc:docChgLst>
  <pc:docChgLst>
    <pc:chgData name="Carlee Peterson" userId="3bec69d1-c966-4e26-8ffe-3a127ac45e11" providerId="ADAL" clId="{EB80AD38-1105-432B-A8E4-EB1376E2993C}"/>
    <pc:docChg chg="undo custSel delSld modSld">
      <pc:chgData name="Carlee Peterson" userId="3bec69d1-c966-4e26-8ffe-3a127ac45e11" providerId="ADAL" clId="{EB80AD38-1105-432B-A8E4-EB1376E2993C}" dt="2023-03-17T23:14:45.664" v="646" actId="12"/>
      <pc:docMkLst>
        <pc:docMk/>
      </pc:docMkLst>
      <pc:sldChg chg="modNotesTx">
        <pc:chgData name="Carlee Peterson" userId="3bec69d1-c966-4e26-8ffe-3a127ac45e11" providerId="ADAL" clId="{EB80AD38-1105-432B-A8E4-EB1376E2993C}" dt="2023-03-17T22:28:39.100" v="222"/>
        <pc:sldMkLst>
          <pc:docMk/>
          <pc:sldMk cId="3476669232" sldId="258"/>
        </pc:sldMkLst>
      </pc:sldChg>
      <pc:sldChg chg="modNotesTx">
        <pc:chgData name="Carlee Peterson" userId="3bec69d1-c966-4e26-8ffe-3a127ac45e11" providerId="ADAL" clId="{EB80AD38-1105-432B-A8E4-EB1376E2993C}" dt="2023-03-17T22:28:46.738" v="230"/>
        <pc:sldMkLst>
          <pc:docMk/>
          <pc:sldMk cId="2412223271" sldId="264"/>
        </pc:sldMkLst>
      </pc:sldChg>
      <pc:sldChg chg="modNotesTx">
        <pc:chgData name="Carlee Peterson" userId="3bec69d1-c966-4e26-8ffe-3a127ac45e11" providerId="ADAL" clId="{EB80AD38-1105-432B-A8E4-EB1376E2993C}" dt="2023-03-17T22:28:43.054" v="225"/>
        <pc:sldMkLst>
          <pc:docMk/>
          <pc:sldMk cId="4178322146" sldId="267"/>
        </pc:sldMkLst>
      </pc:sldChg>
      <pc:sldChg chg="modSp mod modNotesTx">
        <pc:chgData name="Carlee Peterson" userId="3bec69d1-c966-4e26-8ffe-3a127ac45e11" providerId="ADAL" clId="{EB80AD38-1105-432B-A8E4-EB1376E2993C}" dt="2023-03-17T22:39:57.585" v="360" actId="20577"/>
        <pc:sldMkLst>
          <pc:docMk/>
          <pc:sldMk cId="238443562" sldId="343"/>
        </pc:sldMkLst>
        <pc:spChg chg="mod">
          <ac:chgData name="Carlee Peterson" userId="3bec69d1-c966-4e26-8ffe-3a127ac45e11" providerId="ADAL" clId="{EB80AD38-1105-432B-A8E4-EB1376E2993C}" dt="2023-03-17T22:36:02.275" v="328" actId="20577"/>
          <ac:spMkLst>
            <pc:docMk/>
            <pc:sldMk cId="238443562" sldId="343"/>
            <ac:spMk id="17" creationId="{D0119ADA-0964-19F3-B49A-83FF84919204}"/>
          </ac:spMkLst>
        </pc:spChg>
      </pc:sldChg>
      <pc:sldChg chg="modSp mod">
        <pc:chgData name="Carlee Peterson" userId="3bec69d1-c966-4e26-8ffe-3a127ac45e11" providerId="ADAL" clId="{EB80AD38-1105-432B-A8E4-EB1376E2993C}" dt="2023-03-17T23:12:29.049" v="627" actId="255"/>
        <pc:sldMkLst>
          <pc:docMk/>
          <pc:sldMk cId="3152658985" sldId="440"/>
        </pc:sldMkLst>
        <pc:spChg chg="mod">
          <ac:chgData name="Carlee Peterson" userId="3bec69d1-c966-4e26-8ffe-3a127ac45e11" providerId="ADAL" clId="{EB80AD38-1105-432B-A8E4-EB1376E2993C}" dt="2023-03-17T23:12:29.049" v="627" actId="255"/>
          <ac:spMkLst>
            <pc:docMk/>
            <pc:sldMk cId="3152658985" sldId="440"/>
            <ac:spMk id="4" creationId="{00000000-0000-0000-0000-000000000000}"/>
          </ac:spMkLst>
        </pc:spChg>
      </pc:sldChg>
      <pc:sldChg chg="modSp mod">
        <pc:chgData name="Carlee Peterson" userId="3bec69d1-c966-4e26-8ffe-3a127ac45e11" providerId="ADAL" clId="{EB80AD38-1105-432B-A8E4-EB1376E2993C}" dt="2023-03-17T23:13:17.103" v="630" actId="20577"/>
        <pc:sldMkLst>
          <pc:docMk/>
          <pc:sldMk cId="2956064418" sldId="474"/>
        </pc:sldMkLst>
        <pc:spChg chg="mod">
          <ac:chgData name="Carlee Peterson" userId="3bec69d1-c966-4e26-8ffe-3a127ac45e11" providerId="ADAL" clId="{EB80AD38-1105-432B-A8E4-EB1376E2993C}" dt="2023-03-17T23:13:17.103" v="630" actId="20577"/>
          <ac:spMkLst>
            <pc:docMk/>
            <pc:sldMk cId="2956064418" sldId="474"/>
            <ac:spMk id="4" creationId="{00000000-0000-0000-0000-000000000000}"/>
          </ac:spMkLst>
        </pc:spChg>
      </pc:sldChg>
      <pc:sldChg chg="modSp del mod">
        <pc:chgData name="Carlee Peterson" userId="3bec69d1-c966-4e26-8ffe-3a127ac45e11" providerId="ADAL" clId="{EB80AD38-1105-432B-A8E4-EB1376E2993C}" dt="2023-03-17T23:08:16.961" v="589" actId="2696"/>
        <pc:sldMkLst>
          <pc:docMk/>
          <pc:sldMk cId="3636221631" sldId="475"/>
        </pc:sldMkLst>
        <pc:spChg chg="mod">
          <ac:chgData name="Carlee Peterson" userId="3bec69d1-c966-4e26-8ffe-3a127ac45e11" providerId="ADAL" clId="{EB80AD38-1105-432B-A8E4-EB1376E2993C}" dt="2023-03-17T23:08:12.849" v="588" actId="20577"/>
          <ac:spMkLst>
            <pc:docMk/>
            <pc:sldMk cId="3636221631" sldId="475"/>
            <ac:spMk id="4" creationId="{00000000-0000-0000-0000-000000000000}"/>
          </ac:spMkLst>
        </pc:spChg>
      </pc:sldChg>
      <pc:sldChg chg="modSp mod">
        <pc:chgData name="Carlee Peterson" userId="3bec69d1-c966-4e26-8ffe-3a127ac45e11" providerId="ADAL" clId="{EB80AD38-1105-432B-A8E4-EB1376E2993C}" dt="2023-03-17T23:14:45.664" v="646" actId="12"/>
        <pc:sldMkLst>
          <pc:docMk/>
          <pc:sldMk cId="3799769363" sldId="476"/>
        </pc:sldMkLst>
        <pc:spChg chg="mod">
          <ac:chgData name="Carlee Peterson" userId="3bec69d1-c966-4e26-8ffe-3a127ac45e11" providerId="ADAL" clId="{EB80AD38-1105-432B-A8E4-EB1376E2993C}" dt="2023-03-17T23:14:45.664" v="646" actId="12"/>
          <ac:spMkLst>
            <pc:docMk/>
            <pc:sldMk cId="3799769363" sldId="476"/>
            <ac:spMk id="4" creationId="{00000000-0000-0000-0000-000000000000}"/>
          </ac:spMkLst>
        </pc:spChg>
      </pc:sldChg>
      <pc:sldChg chg="modSp mod">
        <pc:chgData name="Carlee Peterson" userId="3bec69d1-c966-4e26-8ffe-3a127ac45e11" providerId="ADAL" clId="{EB80AD38-1105-432B-A8E4-EB1376E2993C}" dt="2023-03-17T23:14:00.249" v="636"/>
        <pc:sldMkLst>
          <pc:docMk/>
          <pc:sldMk cId="3934432829" sldId="477"/>
        </pc:sldMkLst>
        <pc:spChg chg="mod">
          <ac:chgData name="Carlee Peterson" userId="3bec69d1-c966-4e26-8ffe-3a127ac45e11" providerId="ADAL" clId="{EB80AD38-1105-432B-A8E4-EB1376E2993C}" dt="2023-03-17T23:14:00.249" v="636"/>
          <ac:spMkLst>
            <pc:docMk/>
            <pc:sldMk cId="3934432829" sldId="477"/>
            <ac:spMk id="4" creationId="{00000000-0000-0000-0000-000000000000}"/>
          </ac:spMkLst>
        </pc:spChg>
      </pc:sldChg>
      <pc:sldChg chg="modSp mod">
        <pc:chgData name="Carlee Peterson" userId="3bec69d1-c966-4e26-8ffe-3a127ac45e11" providerId="ADAL" clId="{EB80AD38-1105-432B-A8E4-EB1376E2993C}" dt="2023-03-17T23:14:26.640" v="641" actId="12"/>
        <pc:sldMkLst>
          <pc:docMk/>
          <pc:sldMk cId="677995329" sldId="478"/>
        </pc:sldMkLst>
        <pc:spChg chg="mod">
          <ac:chgData name="Carlee Peterson" userId="3bec69d1-c966-4e26-8ffe-3a127ac45e11" providerId="ADAL" clId="{EB80AD38-1105-432B-A8E4-EB1376E2993C}" dt="2023-03-17T23:14:26.640" v="641" actId="12"/>
          <ac:spMkLst>
            <pc:docMk/>
            <pc:sldMk cId="677995329" sldId="478"/>
            <ac:spMk id="4" creationId="{00000000-0000-0000-0000-000000000000}"/>
          </ac:spMkLst>
        </pc:spChg>
      </pc:sldChg>
      <pc:sldChg chg="modSp del mod">
        <pc:chgData name="Carlee Peterson" userId="3bec69d1-c966-4e26-8ffe-3a127ac45e11" providerId="ADAL" clId="{EB80AD38-1105-432B-A8E4-EB1376E2993C}" dt="2023-03-17T23:14:29.856" v="642" actId="2696"/>
        <pc:sldMkLst>
          <pc:docMk/>
          <pc:sldMk cId="333336365" sldId="479"/>
        </pc:sldMkLst>
        <pc:spChg chg="mod">
          <ac:chgData name="Carlee Peterson" userId="3bec69d1-c966-4e26-8ffe-3a127ac45e11" providerId="ADAL" clId="{EB80AD38-1105-432B-A8E4-EB1376E2993C}" dt="2023-03-17T23:11:45.829" v="617"/>
          <ac:spMkLst>
            <pc:docMk/>
            <pc:sldMk cId="333336365" sldId="479"/>
            <ac:spMk id="4" creationId="{00000000-0000-0000-0000-000000000000}"/>
          </ac:spMkLst>
        </pc:spChg>
      </pc:sldChg>
      <pc:sldChg chg="modSp mod modNotesTx">
        <pc:chgData name="Carlee Peterson" userId="3bec69d1-c966-4e26-8ffe-3a127ac45e11" providerId="ADAL" clId="{EB80AD38-1105-432B-A8E4-EB1376E2993C}" dt="2023-03-17T22:48:48.478" v="490" actId="114"/>
        <pc:sldMkLst>
          <pc:docMk/>
          <pc:sldMk cId="4182894739" sldId="486"/>
        </pc:sldMkLst>
        <pc:spChg chg="mod">
          <ac:chgData name="Carlee Peterson" userId="3bec69d1-c966-4e26-8ffe-3a127ac45e11" providerId="ADAL" clId="{EB80AD38-1105-432B-A8E4-EB1376E2993C}" dt="2023-03-17T22:48:48.478" v="490" actId="114"/>
          <ac:spMkLst>
            <pc:docMk/>
            <pc:sldMk cId="4182894739" sldId="486"/>
            <ac:spMk id="2" creationId="{00000000-0000-0000-0000-000000000000}"/>
          </ac:spMkLst>
        </pc:spChg>
      </pc:sldChg>
      <pc:sldChg chg="modNotesTx">
        <pc:chgData name="Carlee Peterson" userId="3bec69d1-c966-4e26-8ffe-3a127ac45e11" providerId="ADAL" clId="{EB80AD38-1105-432B-A8E4-EB1376E2993C}" dt="2023-03-17T22:23:49.701" v="78" actId="20577"/>
        <pc:sldMkLst>
          <pc:docMk/>
          <pc:sldMk cId="2401488164" sldId="498"/>
        </pc:sldMkLst>
      </pc:sldChg>
      <pc:sldChg chg="modNotesTx">
        <pc:chgData name="Carlee Peterson" userId="3bec69d1-c966-4e26-8ffe-3a127ac45e11" providerId="ADAL" clId="{EB80AD38-1105-432B-A8E4-EB1376E2993C}" dt="2023-03-17T22:29:37.678" v="241" actId="20577"/>
        <pc:sldMkLst>
          <pc:docMk/>
          <pc:sldMk cId="3459688216" sldId="1831"/>
        </pc:sldMkLst>
      </pc:sldChg>
      <pc:sldChg chg="modSp mod modNotesTx">
        <pc:chgData name="Carlee Peterson" userId="3bec69d1-c966-4e26-8ffe-3a127ac45e11" providerId="ADAL" clId="{EB80AD38-1105-432B-A8E4-EB1376E2993C}" dt="2023-03-17T22:34:12.056" v="313"/>
        <pc:sldMkLst>
          <pc:docMk/>
          <pc:sldMk cId="3687040357" sldId="3423"/>
        </pc:sldMkLst>
        <pc:spChg chg="mod">
          <ac:chgData name="Carlee Peterson" userId="3bec69d1-c966-4e26-8ffe-3a127ac45e11" providerId="ADAL" clId="{EB80AD38-1105-432B-A8E4-EB1376E2993C}" dt="2023-03-17T22:34:01.139" v="309" actId="1076"/>
          <ac:spMkLst>
            <pc:docMk/>
            <pc:sldMk cId="3687040357" sldId="3423"/>
            <ac:spMk id="47" creationId="{16E41B8F-8E35-73BA-307C-58D2F189A6BE}"/>
          </ac:spMkLst>
        </pc:spChg>
      </pc:sldChg>
      <pc:sldChg chg="modNotesTx">
        <pc:chgData name="Carlee Peterson" userId="3bec69d1-c966-4e26-8ffe-3a127ac45e11" providerId="ADAL" clId="{EB80AD38-1105-432B-A8E4-EB1376E2993C}" dt="2023-03-17T22:21:19.959" v="19" actId="2711"/>
        <pc:sldMkLst>
          <pc:docMk/>
          <pc:sldMk cId="4057508187" sldId="3596"/>
        </pc:sldMkLst>
      </pc:sldChg>
      <pc:sldChg chg="modNotesTx">
        <pc:chgData name="Carlee Peterson" userId="3bec69d1-c966-4e26-8ffe-3a127ac45e11" providerId="ADAL" clId="{EB80AD38-1105-432B-A8E4-EB1376E2993C}" dt="2023-03-17T22:24:20.617" v="86" actId="20577"/>
        <pc:sldMkLst>
          <pc:docMk/>
          <pc:sldMk cId="1128772206" sldId="3597"/>
        </pc:sldMkLst>
      </pc:sldChg>
      <pc:sldChg chg="modNotesTx">
        <pc:chgData name="Carlee Peterson" userId="3bec69d1-c966-4e26-8ffe-3a127ac45e11" providerId="ADAL" clId="{EB80AD38-1105-432B-A8E4-EB1376E2993C}" dt="2023-03-17T22:22:30.855" v="35" actId="114"/>
        <pc:sldMkLst>
          <pc:docMk/>
          <pc:sldMk cId="3466527319" sldId="3598"/>
        </pc:sldMkLst>
      </pc:sldChg>
      <pc:sldChg chg="modNotesTx">
        <pc:chgData name="Carlee Peterson" userId="3bec69d1-c966-4e26-8ffe-3a127ac45e11" providerId="ADAL" clId="{EB80AD38-1105-432B-A8E4-EB1376E2993C}" dt="2023-03-17T22:24:59.740" v="104" actId="2711"/>
        <pc:sldMkLst>
          <pc:docMk/>
          <pc:sldMk cId="3163648827" sldId="3600"/>
        </pc:sldMkLst>
      </pc:sldChg>
      <pc:sldChg chg="modNotesTx">
        <pc:chgData name="Carlee Peterson" userId="3bec69d1-c966-4e26-8ffe-3a127ac45e11" providerId="ADAL" clId="{EB80AD38-1105-432B-A8E4-EB1376E2993C}" dt="2023-03-17T22:25:58.932" v="150" actId="2711"/>
        <pc:sldMkLst>
          <pc:docMk/>
          <pc:sldMk cId="436123060" sldId="3601"/>
        </pc:sldMkLst>
      </pc:sldChg>
      <pc:sldChg chg="modNotesTx">
        <pc:chgData name="Carlee Peterson" userId="3bec69d1-c966-4e26-8ffe-3a127ac45e11" providerId="ADAL" clId="{EB80AD38-1105-432B-A8E4-EB1376E2993C}" dt="2023-03-17T22:28:29.462" v="206"/>
        <pc:sldMkLst>
          <pc:docMk/>
          <pc:sldMk cId="3329392999" sldId="3602"/>
        </pc:sldMkLst>
      </pc:sldChg>
      <pc:sldChg chg="modNotesTx">
        <pc:chgData name="Carlee Peterson" userId="3bec69d1-c966-4e26-8ffe-3a127ac45e11" providerId="ADAL" clId="{EB80AD38-1105-432B-A8E4-EB1376E2993C}" dt="2023-03-17T22:28:34.017" v="213"/>
        <pc:sldMkLst>
          <pc:docMk/>
          <pc:sldMk cId="1873231017" sldId="3605"/>
        </pc:sldMkLst>
      </pc:sldChg>
      <pc:sldChg chg="modNotesTx">
        <pc:chgData name="Carlee Peterson" userId="3bec69d1-c966-4e26-8ffe-3a127ac45e11" providerId="ADAL" clId="{EB80AD38-1105-432B-A8E4-EB1376E2993C}" dt="2023-03-17T22:30:22.474" v="255" actId="114"/>
        <pc:sldMkLst>
          <pc:docMk/>
          <pc:sldMk cId="2361274534" sldId="3607"/>
        </pc:sldMkLst>
      </pc:sldChg>
      <pc:sldChg chg="modNotesTx">
        <pc:chgData name="Carlee Peterson" userId="3bec69d1-c966-4e26-8ffe-3a127ac45e11" providerId="ADAL" clId="{EB80AD38-1105-432B-A8E4-EB1376E2993C}" dt="2023-03-17T22:30:47.731" v="259"/>
        <pc:sldMkLst>
          <pc:docMk/>
          <pc:sldMk cId="3556577777" sldId="3608"/>
        </pc:sldMkLst>
      </pc:sldChg>
      <pc:sldChg chg="modNotesTx">
        <pc:chgData name="Carlee Peterson" userId="3bec69d1-c966-4e26-8ffe-3a127ac45e11" providerId="ADAL" clId="{EB80AD38-1105-432B-A8E4-EB1376E2993C}" dt="2023-03-17T22:32:09.079" v="289" actId="114"/>
        <pc:sldMkLst>
          <pc:docMk/>
          <pc:sldMk cId="4182774251" sldId="3609"/>
        </pc:sldMkLst>
      </pc:sldChg>
      <pc:sldChg chg="modNotesTx">
        <pc:chgData name="Carlee Peterson" userId="3bec69d1-c966-4e26-8ffe-3a127ac45e11" providerId="ADAL" clId="{EB80AD38-1105-432B-A8E4-EB1376E2993C}" dt="2023-03-17T22:32:18.180" v="292" actId="114"/>
        <pc:sldMkLst>
          <pc:docMk/>
          <pc:sldMk cId="564461230" sldId="3610"/>
        </pc:sldMkLst>
      </pc:sldChg>
      <pc:sldChg chg="modNotesTx">
        <pc:chgData name="Carlee Peterson" userId="3bec69d1-c966-4e26-8ffe-3a127ac45e11" providerId="ADAL" clId="{EB80AD38-1105-432B-A8E4-EB1376E2993C}" dt="2023-03-17T22:37:09.767" v="342" actId="114"/>
        <pc:sldMkLst>
          <pc:docMk/>
          <pc:sldMk cId="1905200712" sldId="3611"/>
        </pc:sldMkLst>
      </pc:sldChg>
      <pc:sldChg chg="modNotesTx">
        <pc:chgData name="Carlee Peterson" userId="3bec69d1-c966-4e26-8ffe-3a127ac45e11" providerId="ADAL" clId="{EB80AD38-1105-432B-A8E4-EB1376E2993C}" dt="2023-03-17T22:38:43.921" v="351" actId="20577"/>
        <pc:sldMkLst>
          <pc:docMk/>
          <pc:sldMk cId="1179948282" sldId="3777"/>
        </pc:sldMkLst>
      </pc:sldChg>
      <pc:sldChg chg="modNotesTx">
        <pc:chgData name="Carlee Peterson" userId="3bec69d1-c966-4e26-8ffe-3a127ac45e11" providerId="ADAL" clId="{EB80AD38-1105-432B-A8E4-EB1376E2993C}" dt="2023-03-17T22:40:39.530" v="381" actId="2711"/>
        <pc:sldMkLst>
          <pc:docMk/>
          <pc:sldMk cId="2595124200" sldId="3780"/>
        </pc:sldMkLst>
      </pc:sldChg>
      <pc:sldChg chg="modNotesTx">
        <pc:chgData name="Carlee Peterson" userId="3bec69d1-c966-4e26-8ffe-3a127ac45e11" providerId="ADAL" clId="{EB80AD38-1105-432B-A8E4-EB1376E2993C}" dt="2023-03-17T22:41:26.052" v="399" actId="114"/>
        <pc:sldMkLst>
          <pc:docMk/>
          <pc:sldMk cId="757430235" sldId="3781"/>
        </pc:sldMkLst>
      </pc:sldChg>
      <pc:sldChg chg="modNotesTx">
        <pc:chgData name="Carlee Peterson" userId="3bec69d1-c966-4e26-8ffe-3a127ac45e11" providerId="ADAL" clId="{EB80AD38-1105-432B-A8E4-EB1376E2993C}" dt="2023-03-17T22:41:51.824" v="407"/>
        <pc:sldMkLst>
          <pc:docMk/>
          <pc:sldMk cId="1199933754" sldId="3782"/>
        </pc:sldMkLst>
      </pc:sldChg>
      <pc:sldChg chg="modNotesTx">
        <pc:chgData name="Carlee Peterson" userId="3bec69d1-c966-4e26-8ffe-3a127ac45e11" providerId="ADAL" clId="{EB80AD38-1105-432B-A8E4-EB1376E2993C}" dt="2023-03-17T22:42:48.532" v="424" actId="2711"/>
        <pc:sldMkLst>
          <pc:docMk/>
          <pc:sldMk cId="2037638178" sldId="3784"/>
        </pc:sldMkLst>
      </pc:sldChg>
      <pc:sldChg chg="modNotesTx">
        <pc:chgData name="Carlee Peterson" userId="3bec69d1-c966-4e26-8ffe-3a127ac45e11" providerId="ADAL" clId="{EB80AD38-1105-432B-A8E4-EB1376E2993C}" dt="2023-03-17T22:44:02.604" v="443"/>
        <pc:sldMkLst>
          <pc:docMk/>
          <pc:sldMk cId="1890628993" sldId="3785"/>
        </pc:sldMkLst>
      </pc:sldChg>
      <pc:sldChg chg="modNotesTx">
        <pc:chgData name="Carlee Peterson" userId="3bec69d1-c966-4e26-8ffe-3a127ac45e11" providerId="ADAL" clId="{EB80AD38-1105-432B-A8E4-EB1376E2993C}" dt="2023-03-17T22:45:15.143" v="461"/>
        <pc:sldMkLst>
          <pc:docMk/>
          <pc:sldMk cId="2829532053" sldId="3787"/>
        </pc:sldMkLst>
      </pc:sldChg>
      <pc:sldChg chg="modNotesTx">
        <pc:chgData name="Carlee Peterson" userId="3bec69d1-c966-4e26-8ffe-3a127ac45e11" providerId="ADAL" clId="{EB80AD38-1105-432B-A8E4-EB1376E2993C}" dt="2023-03-17T22:45:39.006" v="465"/>
        <pc:sldMkLst>
          <pc:docMk/>
          <pc:sldMk cId="3141372989" sldId="3788"/>
        </pc:sldMkLst>
      </pc:sldChg>
      <pc:sldChg chg="modNotesTx">
        <pc:chgData name="Carlee Peterson" userId="3bec69d1-c966-4e26-8ffe-3a127ac45e11" providerId="ADAL" clId="{EB80AD38-1105-432B-A8E4-EB1376E2993C}" dt="2023-03-17T22:46:19.197" v="469"/>
        <pc:sldMkLst>
          <pc:docMk/>
          <pc:sldMk cId="973168839" sldId="3789"/>
        </pc:sldMkLst>
      </pc:sldChg>
      <pc:sldChg chg="modNotesTx">
        <pc:chgData name="Carlee Peterson" userId="3bec69d1-c966-4e26-8ffe-3a127ac45e11" providerId="ADAL" clId="{EB80AD38-1105-432B-A8E4-EB1376E2993C}" dt="2023-03-17T22:47:39.690" v="487" actId="20577"/>
        <pc:sldMkLst>
          <pc:docMk/>
          <pc:sldMk cId="2907635284" sldId="3791"/>
        </pc:sldMkLst>
      </pc:sldChg>
      <pc:sldChg chg="modSp mod modNotesTx">
        <pc:chgData name="Carlee Peterson" userId="3bec69d1-c966-4e26-8ffe-3a127ac45e11" providerId="ADAL" clId="{EB80AD38-1105-432B-A8E4-EB1376E2993C}" dt="2023-03-17T22:28:21.309" v="202" actId="20577"/>
        <pc:sldMkLst>
          <pc:docMk/>
          <pc:sldMk cId="3103197235" sldId="3795"/>
        </pc:sldMkLst>
        <pc:spChg chg="mod">
          <ac:chgData name="Carlee Peterson" userId="3bec69d1-c966-4e26-8ffe-3a127ac45e11" providerId="ADAL" clId="{EB80AD38-1105-432B-A8E4-EB1376E2993C}" dt="2023-03-17T22:28:17.670" v="200" actId="1076"/>
          <ac:spMkLst>
            <pc:docMk/>
            <pc:sldMk cId="3103197235" sldId="3795"/>
            <ac:spMk id="8" creationId="{3F7DA998-32F9-DC53-B468-83A839594C4E}"/>
          </ac:spMkLst>
        </pc:spChg>
      </pc:sldChg>
      <pc:sldChg chg="modSp mod modNotesTx">
        <pc:chgData name="Carlee Peterson" userId="3bec69d1-c966-4e26-8ffe-3a127ac45e11" providerId="ADAL" clId="{EB80AD38-1105-432B-A8E4-EB1376E2993C}" dt="2023-03-17T22:35:36.942" v="326"/>
        <pc:sldMkLst>
          <pc:docMk/>
          <pc:sldMk cId="3126383632" sldId="3796"/>
        </pc:sldMkLst>
        <pc:spChg chg="mod">
          <ac:chgData name="Carlee Peterson" userId="3bec69d1-c966-4e26-8ffe-3a127ac45e11" providerId="ADAL" clId="{EB80AD38-1105-432B-A8E4-EB1376E2993C}" dt="2023-03-17T22:34:58.370" v="320" actId="207"/>
          <ac:spMkLst>
            <pc:docMk/>
            <pc:sldMk cId="3126383632" sldId="3796"/>
            <ac:spMk id="25" creationId="{49590B67-F2C4-0392-2B04-E87DD43315A7}"/>
          </ac:spMkLst>
        </pc:spChg>
        <pc:picChg chg="mod">
          <ac:chgData name="Carlee Peterson" userId="3bec69d1-c966-4e26-8ffe-3a127ac45e11" providerId="ADAL" clId="{EB80AD38-1105-432B-A8E4-EB1376E2993C}" dt="2023-03-17T22:34:41.490" v="315" actId="1076"/>
          <ac:picMkLst>
            <pc:docMk/>
            <pc:sldMk cId="3126383632" sldId="3796"/>
            <ac:picMk id="6" creationId="{36376415-8A63-85A6-0414-60274CC8D93D}"/>
          </ac:picMkLst>
        </pc:picChg>
      </pc:sldChg>
      <pc:sldChg chg="modSp mod modNotesTx">
        <pc:chgData name="Carlee Peterson" userId="3bec69d1-c966-4e26-8ffe-3a127ac45e11" providerId="ADAL" clId="{EB80AD38-1105-432B-A8E4-EB1376E2993C}" dt="2023-03-17T22:33:19.588" v="299"/>
        <pc:sldMkLst>
          <pc:docMk/>
          <pc:sldMk cId="3474816942" sldId="3797"/>
        </pc:sldMkLst>
        <pc:spChg chg="mod">
          <ac:chgData name="Carlee Peterson" userId="3bec69d1-c966-4e26-8ffe-3a127ac45e11" providerId="ADAL" clId="{EB80AD38-1105-432B-A8E4-EB1376E2993C}" dt="2023-03-17T22:32:56.140" v="296" actId="20577"/>
          <ac:spMkLst>
            <pc:docMk/>
            <pc:sldMk cId="3474816942" sldId="3797"/>
            <ac:spMk id="35" creationId="{681FE681-B209-893D-8AB9-DB537D86DC9C}"/>
          </ac:spMkLst>
        </pc:spChg>
      </pc:sldChg>
    </pc:docChg>
  </pc:docChgLst>
  <pc:docChgLst>
    <pc:chgData name="Nancy Hansen" userId="d9975185-0e82-4ed8-a081-bc8ef253a5b1" providerId="ADAL" clId="{AA3C1C36-19CE-48C8-AE2D-2C04B83B2264}"/>
    <pc:docChg chg="">
      <pc:chgData name="Nancy Hansen" userId="d9975185-0e82-4ed8-a081-bc8ef253a5b1" providerId="ADAL" clId="{AA3C1C36-19CE-48C8-AE2D-2C04B83B2264}" dt="2023-07-28T21:22:34.001" v="11"/>
      <pc:docMkLst>
        <pc:docMk/>
      </pc:docMkLst>
      <pc:sldChg chg="modCm">
        <pc:chgData name="Nancy Hansen" userId="d9975185-0e82-4ed8-a081-bc8ef253a5b1" providerId="ADAL" clId="{AA3C1C36-19CE-48C8-AE2D-2C04B83B2264}" dt="2023-07-28T15:12:18.938" v="6"/>
        <pc:sldMkLst>
          <pc:docMk/>
          <pc:sldMk cId="587453733" sldId="461"/>
        </pc:sldMkLst>
        <pc:extLst>
          <p:ext xmlns:p="http://schemas.openxmlformats.org/presentationml/2006/main" uri="{D6D511B9-2390-475A-947B-AFAB55BFBCF1}">
            <pc226:cmChg xmlns:pc226="http://schemas.microsoft.com/office/powerpoint/2022/06/main/command" chg="">
              <pc226:chgData name="Nancy Hansen" userId="d9975185-0e82-4ed8-a081-bc8ef253a5b1" providerId="ADAL" clId="{AA3C1C36-19CE-48C8-AE2D-2C04B83B2264}" dt="2023-07-28T15:12:18.938" v="6"/>
              <pc2:cmMkLst xmlns:pc2="http://schemas.microsoft.com/office/powerpoint/2019/9/main/command">
                <pc:docMk/>
                <pc:sldMk cId="587453733" sldId="461"/>
                <pc2:cmMk id="{1B41B086-BFB2-426D-AFC4-8419CFF9B548}"/>
              </pc2:cmMkLst>
              <pc226:cmRplyChg chg="add">
                <pc226:chgData name="Nancy Hansen" userId="d9975185-0e82-4ed8-a081-bc8ef253a5b1" providerId="ADAL" clId="{AA3C1C36-19CE-48C8-AE2D-2C04B83B2264}" dt="2023-07-28T15:11:06.078" v="5"/>
                <pc2:cmRplyMkLst xmlns:pc2="http://schemas.microsoft.com/office/powerpoint/2019/9/main/command">
                  <pc:docMk/>
                  <pc:sldMk cId="587453733" sldId="461"/>
                  <pc2:cmMk id="{1B41B086-BFB2-426D-AFC4-8419CFF9B548}"/>
                  <pc2:cmRplyMk id="{F54F4C18-3366-4D39-B9A3-91255DB0196C}"/>
                </pc2:cmRplyMkLst>
              </pc226:cmRplyChg>
              <pc226:cmRplyChg chg="add">
                <pc226:chgData name="Nancy Hansen" userId="d9975185-0e82-4ed8-a081-bc8ef253a5b1" providerId="ADAL" clId="{AA3C1C36-19CE-48C8-AE2D-2C04B83B2264}" dt="2023-07-28T15:12:18.938" v="6"/>
                <pc2:cmRplyMkLst xmlns:pc2="http://schemas.microsoft.com/office/powerpoint/2019/9/main/command">
                  <pc:docMk/>
                  <pc:sldMk cId="587453733" sldId="461"/>
                  <pc2:cmMk id="{1B41B086-BFB2-426D-AFC4-8419CFF9B548}"/>
                  <pc2:cmRplyMk id="{C5FADB52-43AC-4FF0-B38F-5A0B0762C2EA}"/>
                </pc2:cmRplyMkLst>
              </pc226:cmRplyChg>
            </pc226:cmChg>
          </p:ext>
        </pc:extLst>
      </pc:sldChg>
      <pc:sldChg chg="addCm delCm">
        <pc:chgData name="Nancy Hansen" userId="d9975185-0e82-4ed8-a081-bc8ef253a5b1" providerId="ADAL" clId="{AA3C1C36-19CE-48C8-AE2D-2C04B83B2264}" dt="2023-07-28T21:22:24.297" v="10"/>
        <pc:sldMkLst>
          <pc:docMk/>
          <pc:sldMk cId="2568900150" sldId="1813"/>
        </pc:sldMkLst>
        <pc:extLst>
          <p:ext xmlns:p="http://schemas.openxmlformats.org/presentationml/2006/main" uri="{D6D511B9-2390-475A-947B-AFAB55BFBCF1}">
            <pc226:cmChg xmlns:pc226="http://schemas.microsoft.com/office/powerpoint/2022/06/main/command" chg="add del">
              <pc226:chgData name="Nancy Hansen" userId="d9975185-0e82-4ed8-a081-bc8ef253a5b1" providerId="ADAL" clId="{AA3C1C36-19CE-48C8-AE2D-2C04B83B2264}" dt="2023-07-28T21:22:24.297" v="10"/>
              <pc2:cmMkLst xmlns:pc2="http://schemas.microsoft.com/office/powerpoint/2019/9/main/command">
                <pc:docMk/>
                <pc:sldMk cId="2568900150" sldId="1813"/>
                <pc2:cmMk id="{2C0C5956-CD07-4E7C-9BB5-1B6C7C4D7ADA}"/>
              </pc2:cmMkLst>
            </pc226:cmChg>
          </p:ext>
        </pc:extLst>
      </pc:sldChg>
      <pc:sldChg chg="delCm">
        <pc:chgData name="Nancy Hansen" userId="d9975185-0e82-4ed8-a081-bc8ef253a5b1" providerId="ADAL" clId="{AA3C1C36-19CE-48C8-AE2D-2C04B83B2264}" dt="2023-07-28T21:22:34.001" v="11"/>
        <pc:sldMkLst>
          <pc:docMk/>
          <pc:sldMk cId="3329392999" sldId="3602"/>
        </pc:sldMkLst>
        <pc:extLst>
          <p:ext xmlns:p="http://schemas.openxmlformats.org/presentationml/2006/main" uri="{D6D511B9-2390-475A-947B-AFAB55BFBCF1}">
            <pc226:cmChg xmlns:pc226="http://schemas.microsoft.com/office/powerpoint/2022/06/main/command" chg="del">
              <pc226:chgData name="Nancy Hansen" userId="d9975185-0e82-4ed8-a081-bc8ef253a5b1" providerId="ADAL" clId="{AA3C1C36-19CE-48C8-AE2D-2C04B83B2264}" dt="2023-07-28T21:22:34.001" v="11"/>
              <pc2:cmMkLst xmlns:pc2="http://schemas.microsoft.com/office/powerpoint/2019/9/main/command">
                <pc:docMk/>
                <pc:sldMk cId="3329392999" sldId="3602"/>
                <pc2:cmMk id="{C893BC41-E629-4A8B-AE98-2930FA1545B5}"/>
              </pc2:cmMkLst>
            </pc226:cmChg>
          </p:ext>
        </pc:extLst>
      </pc:sldChg>
      <pc:sldChg chg="addCm delCm">
        <pc:chgData name="Nancy Hansen" userId="d9975185-0e82-4ed8-a081-bc8ef253a5b1" providerId="ADAL" clId="{AA3C1C36-19CE-48C8-AE2D-2C04B83B2264}" dt="2023-07-28T15:08:25.050" v="4"/>
        <pc:sldMkLst>
          <pc:docMk/>
          <pc:sldMk cId="1905200712" sldId="3611"/>
        </pc:sldMkLst>
        <pc:extLst>
          <p:ext xmlns:p="http://schemas.openxmlformats.org/presentationml/2006/main" uri="{D6D511B9-2390-475A-947B-AFAB55BFBCF1}">
            <pc226:cmChg xmlns:pc226="http://schemas.microsoft.com/office/powerpoint/2022/06/main/command" chg="add del">
              <pc226:chgData name="Nancy Hansen" userId="d9975185-0e82-4ed8-a081-bc8ef253a5b1" providerId="ADAL" clId="{AA3C1C36-19CE-48C8-AE2D-2C04B83B2264}" dt="2023-07-28T15:08:25.050" v="4"/>
              <pc2:cmMkLst xmlns:pc2="http://schemas.microsoft.com/office/powerpoint/2019/9/main/command">
                <pc:docMk/>
                <pc:sldMk cId="1905200712" sldId="3611"/>
                <pc2:cmMk id="{5E27EB4A-2FC8-47A5-AF29-9525D002BD1E}"/>
              </pc2:cmMkLst>
            </pc226:cmChg>
          </p:ext>
        </pc:extLst>
      </pc:sldChg>
      <pc:sldChg chg="addCm">
        <pc:chgData name="Nancy Hansen" userId="d9975185-0e82-4ed8-a081-bc8ef253a5b1" providerId="ADAL" clId="{AA3C1C36-19CE-48C8-AE2D-2C04B83B2264}" dt="2023-07-15T15:09:04.556" v="3"/>
        <pc:sldMkLst>
          <pc:docMk/>
          <pc:sldMk cId="169352287" sldId="3778"/>
        </pc:sldMkLst>
        <pc:extLst>
          <p:ext xmlns:p="http://schemas.openxmlformats.org/presentationml/2006/main" uri="{D6D511B9-2390-475A-947B-AFAB55BFBCF1}">
            <pc226:cmChg xmlns:pc226="http://schemas.microsoft.com/office/powerpoint/2022/06/main/command" chg="add">
              <pc226:chgData name="Nancy Hansen" userId="d9975185-0e82-4ed8-a081-bc8ef253a5b1" providerId="ADAL" clId="{AA3C1C36-19CE-48C8-AE2D-2C04B83B2264}" dt="2023-07-15T15:09:04.556" v="3"/>
              <pc2:cmMkLst xmlns:pc2="http://schemas.microsoft.com/office/powerpoint/2019/9/main/command">
                <pc:docMk/>
                <pc:sldMk cId="169352287" sldId="3778"/>
                <pc2:cmMk id="{F31A4FE9-5906-439E-B018-7DCA1955D655}"/>
              </pc2:cmMkLst>
            </pc226:cmChg>
          </p:ext>
        </pc:extLst>
      </pc:sldChg>
      <pc:sldChg chg="addCm">
        <pc:chgData name="Nancy Hansen" userId="d9975185-0e82-4ed8-a081-bc8ef253a5b1" providerId="ADAL" clId="{AA3C1C36-19CE-48C8-AE2D-2C04B83B2264}" dt="2023-07-15T15:04:05.754" v="2"/>
        <pc:sldMkLst>
          <pc:docMk/>
          <pc:sldMk cId="2037638178" sldId="3784"/>
        </pc:sldMkLst>
        <pc:extLst>
          <p:ext xmlns:p="http://schemas.openxmlformats.org/presentationml/2006/main" uri="{D6D511B9-2390-475A-947B-AFAB55BFBCF1}">
            <pc226:cmChg xmlns:pc226="http://schemas.microsoft.com/office/powerpoint/2022/06/main/command" chg="add">
              <pc226:chgData name="Nancy Hansen" userId="d9975185-0e82-4ed8-a081-bc8ef253a5b1" providerId="ADAL" clId="{AA3C1C36-19CE-48C8-AE2D-2C04B83B2264}" dt="2023-07-15T15:04:05.754" v="2"/>
              <pc2:cmMkLst xmlns:pc2="http://schemas.microsoft.com/office/powerpoint/2019/9/main/command">
                <pc:docMk/>
                <pc:sldMk cId="2037638178" sldId="3784"/>
                <pc2:cmMk id="{6D51A57C-8532-4AF5-811A-BB20FCBD8390}"/>
              </pc2:cmMkLst>
            </pc226:cmChg>
          </p:ext>
        </pc:extLst>
      </pc:sldChg>
      <pc:sldChg chg="addCm delCm">
        <pc:chgData name="Nancy Hansen" userId="d9975185-0e82-4ed8-a081-bc8ef253a5b1" providerId="ADAL" clId="{AA3C1C36-19CE-48C8-AE2D-2C04B83B2264}" dt="2023-07-28T21:21:28.545" v="9"/>
        <pc:sldMkLst>
          <pc:docMk/>
          <pc:sldMk cId="3126383632" sldId="3796"/>
        </pc:sldMkLst>
        <pc:extLst>
          <p:ext xmlns:p="http://schemas.openxmlformats.org/presentationml/2006/main" uri="{D6D511B9-2390-475A-947B-AFAB55BFBCF1}">
            <pc226:cmChg xmlns:pc226="http://schemas.microsoft.com/office/powerpoint/2022/06/main/command" chg="add del">
              <pc226:chgData name="Nancy Hansen" userId="d9975185-0e82-4ed8-a081-bc8ef253a5b1" providerId="ADAL" clId="{AA3C1C36-19CE-48C8-AE2D-2C04B83B2264}" dt="2023-07-28T21:21:28.545" v="9"/>
              <pc2:cmMkLst xmlns:pc2="http://schemas.microsoft.com/office/powerpoint/2019/9/main/command">
                <pc:docMk/>
                <pc:sldMk cId="3126383632" sldId="3796"/>
                <pc2:cmMk id="{212878BD-2BC2-43B7-B9A1-43E3D55672B3}"/>
              </pc2:cmMkLst>
            </pc226:cmChg>
            <pc226:cmChg xmlns:pc226="http://schemas.microsoft.com/office/powerpoint/2022/06/main/command" chg="add">
              <pc226:chgData name="Nancy Hansen" userId="d9975185-0e82-4ed8-a081-bc8ef253a5b1" providerId="ADAL" clId="{AA3C1C36-19CE-48C8-AE2D-2C04B83B2264}" dt="2023-07-15T14:54:08.652" v="0"/>
              <pc2:cmMkLst xmlns:pc2="http://schemas.microsoft.com/office/powerpoint/2019/9/main/command">
                <pc:docMk/>
                <pc:sldMk cId="3126383632" sldId="3796"/>
                <pc2:cmMk id="{62F380F1-3B88-4CEB-B244-2BF43E43B8B7}"/>
              </pc2:cmMkLst>
            </pc226:cmChg>
          </p:ext>
        </pc:extLst>
      </pc:sldChg>
    </pc:docChg>
  </pc:docChgLst>
  <pc:docChgLst>
    <pc:chgData name="Renee Luque" userId="S::rluque@cffutures.net::24b01a1d-1c91-492f-b0ec-f8dd3574c772" providerId="AD" clId="Web-{94BE732A-FAFE-41A9-AA2A-75E36CC92F82}"/>
    <pc:docChg chg="addSld delSld modSld addMainMaster">
      <pc:chgData name="Renee Luque" userId="S::rluque@cffutures.net::24b01a1d-1c91-492f-b0ec-f8dd3574c772" providerId="AD" clId="Web-{94BE732A-FAFE-41A9-AA2A-75E36CC92F82}" dt="2023-04-03T22:43:32.830" v="5"/>
      <pc:docMkLst>
        <pc:docMk/>
      </pc:docMkLst>
      <pc:sldChg chg="new del">
        <pc:chgData name="Renee Luque" userId="S::rluque@cffutures.net::24b01a1d-1c91-492f-b0ec-f8dd3574c772" providerId="AD" clId="Web-{94BE732A-FAFE-41A9-AA2A-75E36CC92F82}" dt="2023-04-03T22:43:28.049" v="4"/>
        <pc:sldMkLst>
          <pc:docMk/>
          <pc:sldMk cId="3631101618" sldId="3799"/>
        </pc:sldMkLst>
      </pc:sldChg>
      <pc:sldChg chg="new del">
        <pc:chgData name="Renee Luque" userId="S::rluque@cffutures.net::24b01a1d-1c91-492f-b0ec-f8dd3574c772" providerId="AD" clId="Web-{94BE732A-FAFE-41A9-AA2A-75E36CC92F82}" dt="2023-04-03T22:43:24.658" v="3"/>
        <pc:sldMkLst>
          <pc:docMk/>
          <pc:sldMk cId="3485724255" sldId="3800"/>
        </pc:sldMkLst>
      </pc:sldChg>
      <pc:sldChg chg="add mod modShow">
        <pc:chgData name="Renee Luque" userId="S::rluque@cffutures.net::24b01a1d-1c91-492f-b0ec-f8dd3574c772" providerId="AD" clId="Web-{94BE732A-FAFE-41A9-AA2A-75E36CC92F82}" dt="2023-04-03T22:43:32.830" v="5"/>
        <pc:sldMkLst>
          <pc:docMk/>
          <pc:sldMk cId="4212222271" sldId="3801"/>
        </pc:sldMkLst>
      </pc:sldChg>
      <pc:sldMasterChg chg="add addSldLayout">
        <pc:chgData name="Renee Luque" userId="S::rluque@cffutures.net::24b01a1d-1c91-492f-b0ec-f8dd3574c772" providerId="AD" clId="Web-{94BE732A-FAFE-41A9-AA2A-75E36CC92F82}" dt="2023-04-03T22:43:20.564" v="2"/>
        <pc:sldMasterMkLst>
          <pc:docMk/>
          <pc:sldMasterMk cId="1058358831" sldId="2147484930"/>
        </pc:sldMasterMkLst>
        <pc:sldLayoutChg chg="add">
          <pc:chgData name="Renee Luque" userId="S::rluque@cffutures.net::24b01a1d-1c91-492f-b0ec-f8dd3574c772" providerId="AD" clId="Web-{94BE732A-FAFE-41A9-AA2A-75E36CC92F82}" dt="2023-04-03T22:43:20.564" v="2"/>
          <pc:sldLayoutMkLst>
            <pc:docMk/>
            <pc:sldMasterMk cId="1058358831" sldId="2147484930"/>
            <pc:sldLayoutMk cId="3460734581" sldId="2147483650"/>
          </pc:sldLayoutMkLst>
        </pc:sldLayoutChg>
        <pc:sldLayoutChg chg="add">
          <pc:chgData name="Renee Luque" userId="S::rluque@cffutures.net::24b01a1d-1c91-492f-b0ec-f8dd3574c772" providerId="AD" clId="Web-{94BE732A-FAFE-41A9-AA2A-75E36CC92F82}" dt="2023-04-03T22:43:20.564" v="2"/>
          <pc:sldLayoutMkLst>
            <pc:docMk/>
            <pc:sldMasterMk cId="1058358831" sldId="2147484930"/>
            <pc:sldLayoutMk cId="1260328678" sldId="2147483652"/>
          </pc:sldLayoutMkLst>
        </pc:sldLayoutChg>
        <pc:sldLayoutChg chg="add">
          <pc:chgData name="Renee Luque" userId="S::rluque@cffutures.net::24b01a1d-1c91-492f-b0ec-f8dd3574c772" providerId="AD" clId="Web-{94BE732A-FAFE-41A9-AA2A-75E36CC92F82}" dt="2023-04-03T22:43:20.564" v="2"/>
          <pc:sldLayoutMkLst>
            <pc:docMk/>
            <pc:sldMasterMk cId="1058358831" sldId="2147484930"/>
            <pc:sldLayoutMk cId="1203056087" sldId="2147483653"/>
          </pc:sldLayoutMkLst>
        </pc:sldLayoutChg>
        <pc:sldLayoutChg chg="add">
          <pc:chgData name="Renee Luque" userId="S::rluque@cffutures.net::24b01a1d-1c91-492f-b0ec-f8dd3574c772" providerId="AD" clId="Web-{94BE732A-FAFE-41A9-AA2A-75E36CC92F82}" dt="2023-04-03T22:43:20.564" v="2"/>
          <pc:sldLayoutMkLst>
            <pc:docMk/>
            <pc:sldMasterMk cId="1058358831" sldId="2147484930"/>
            <pc:sldLayoutMk cId="3661102943" sldId="2147483654"/>
          </pc:sldLayoutMkLst>
        </pc:sldLayoutChg>
        <pc:sldLayoutChg chg="add">
          <pc:chgData name="Renee Luque" userId="S::rluque@cffutures.net::24b01a1d-1c91-492f-b0ec-f8dd3574c772" providerId="AD" clId="Web-{94BE732A-FAFE-41A9-AA2A-75E36CC92F82}" dt="2023-04-03T22:43:20.564" v="2"/>
          <pc:sldLayoutMkLst>
            <pc:docMk/>
            <pc:sldMasterMk cId="1058358831" sldId="2147484930"/>
            <pc:sldLayoutMk cId="1280873351" sldId="2147483656"/>
          </pc:sldLayoutMkLst>
        </pc:sldLayoutChg>
        <pc:sldLayoutChg chg="add">
          <pc:chgData name="Renee Luque" userId="S::rluque@cffutures.net::24b01a1d-1c91-492f-b0ec-f8dd3574c772" providerId="AD" clId="Web-{94BE732A-FAFE-41A9-AA2A-75E36CC92F82}" dt="2023-04-03T22:43:20.564" v="2"/>
          <pc:sldLayoutMkLst>
            <pc:docMk/>
            <pc:sldMasterMk cId="1058358831" sldId="2147484930"/>
            <pc:sldLayoutMk cId="2309824236" sldId="2147483657"/>
          </pc:sldLayoutMkLst>
        </pc:sldLayoutChg>
        <pc:sldLayoutChg chg="add">
          <pc:chgData name="Renee Luque" userId="S::rluque@cffutures.net::24b01a1d-1c91-492f-b0ec-f8dd3574c772" providerId="AD" clId="Web-{94BE732A-FAFE-41A9-AA2A-75E36CC92F82}" dt="2023-04-03T22:43:20.564" v="2"/>
          <pc:sldLayoutMkLst>
            <pc:docMk/>
            <pc:sldMasterMk cId="1058358831" sldId="2147484930"/>
            <pc:sldLayoutMk cId="2927977300" sldId="2147483658"/>
          </pc:sldLayoutMkLst>
        </pc:sldLayoutChg>
        <pc:sldLayoutChg chg="add">
          <pc:chgData name="Renee Luque" userId="S::rluque@cffutures.net::24b01a1d-1c91-492f-b0ec-f8dd3574c772" providerId="AD" clId="Web-{94BE732A-FAFE-41A9-AA2A-75E36CC92F82}" dt="2023-04-03T22:43:20.564" v="2"/>
          <pc:sldLayoutMkLst>
            <pc:docMk/>
            <pc:sldMasterMk cId="1058358831" sldId="2147484930"/>
            <pc:sldLayoutMk cId="1164029900" sldId="2147483659"/>
          </pc:sldLayoutMkLst>
        </pc:sldLayoutChg>
        <pc:sldLayoutChg chg="add">
          <pc:chgData name="Renee Luque" userId="S::rluque@cffutures.net::24b01a1d-1c91-492f-b0ec-f8dd3574c772" providerId="AD" clId="Web-{94BE732A-FAFE-41A9-AA2A-75E36CC92F82}" dt="2023-04-03T22:43:20.564" v="2"/>
          <pc:sldLayoutMkLst>
            <pc:docMk/>
            <pc:sldMasterMk cId="1058358831" sldId="2147484930"/>
            <pc:sldLayoutMk cId="4055518351" sldId="2147484334"/>
          </pc:sldLayoutMkLst>
        </pc:sldLayoutChg>
        <pc:sldLayoutChg chg="add">
          <pc:chgData name="Renee Luque" userId="S::rluque@cffutures.net::24b01a1d-1c91-492f-b0ec-f8dd3574c772" providerId="AD" clId="Web-{94BE732A-FAFE-41A9-AA2A-75E36CC92F82}" dt="2023-04-03T22:43:20.564" v="2"/>
          <pc:sldLayoutMkLst>
            <pc:docMk/>
            <pc:sldMasterMk cId="1058358831" sldId="2147484930"/>
            <pc:sldLayoutMk cId="2086757065" sldId="2147484335"/>
          </pc:sldLayoutMkLst>
        </pc:sldLayoutChg>
        <pc:sldLayoutChg chg="add">
          <pc:chgData name="Renee Luque" userId="S::rluque@cffutures.net::24b01a1d-1c91-492f-b0ec-f8dd3574c772" providerId="AD" clId="Web-{94BE732A-FAFE-41A9-AA2A-75E36CC92F82}" dt="2023-04-03T22:43:20.564" v="2"/>
          <pc:sldLayoutMkLst>
            <pc:docMk/>
            <pc:sldMasterMk cId="1058358831" sldId="2147484930"/>
            <pc:sldLayoutMk cId="1311614122" sldId="2147484931"/>
          </pc:sldLayoutMkLst>
        </pc:sldLayoutChg>
        <pc:sldLayoutChg chg="add">
          <pc:chgData name="Renee Luque" userId="S::rluque@cffutures.net::24b01a1d-1c91-492f-b0ec-f8dd3574c772" providerId="AD" clId="Web-{94BE732A-FAFE-41A9-AA2A-75E36CC92F82}" dt="2023-04-03T22:43:20.564" v="2"/>
          <pc:sldLayoutMkLst>
            <pc:docMk/>
            <pc:sldMasterMk cId="1058358831" sldId="2147484930"/>
            <pc:sldLayoutMk cId="1775947893" sldId="2147484932"/>
          </pc:sldLayoutMkLst>
        </pc:sldLayoutChg>
        <pc:sldLayoutChg chg="add">
          <pc:chgData name="Renee Luque" userId="S::rluque@cffutures.net::24b01a1d-1c91-492f-b0ec-f8dd3574c772" providerId="AD" clId="Web-{94BE732A-FAFE-41A9-AA2A-75E36CC92F82}" dt="2023-04-03T22:43:20.564" v="2"/>
          <pc:sldLayoutMkLst>
            <pc:docMk/>
            <pc:sldMasterMk cId="1058358831" sldId="2147484930"/>
            <pc:sldLayoutMk cId="4231949045" sldId="2147484936"/>
          </pc:sldLayoutMkLst>
        </pc:sldLayoutChg>
        <pc:sldLayoutChg chg="add">
          <pc:chgData name="Renee Luque" userId="S::rluque@cffutures.net::24b01a1d-1c91-492f-b0ec-f8dd3574c772" providerId="AD" clId="Web-{94BE732A-FAFE-41A9-AA2A-75E36CC92F82}" dt="2023-04-03T22:43:20.564" v="2"/>
          <pc:sldLayoutMkLst>
            <pc:docMk/>
            <pc:sldMasterMk cId="1058358831" sldId="2147484930"/>
            <pc:sldLayoutMk cId="3311353526" sldId="2147484940"/>
          </pc:sldLayoutMkLst>
        </pc:sldLayoutChg>
      </pc:sldMasterChg>
    </pc:docChg>
  </pc:docChgLst>
  <pc:docChgLst>
    <pc:chgData name="Carlee Peterson" userId="S::cpeterson@cffutures.net::3bec69d1-c966-4e26-8ffe-3a127ac45e11" providerId="AD" clId="Web-{24D03CAD-188C-9106-5B24-C9FBBBA1D3E3}"/>
    <pc:docChg chg="modSld">
      <pc:chgData name="Carlee Peterson" userId="S::cpeterson@cffutures.net::3bec69d1-c966-4e26-8ffe-3a127ac45e11" providerId="AD" clId="Web-{24D03CAD-188C-9106-5B24-C9FBBBA1D3E3}" dt="2023-07-27T23:27:53.061" v="138"/>
      <pc:docMkLst>
        <pc:docMk/>
      </pc:docMkLst>
      <pc:sldChg chg="modCm modNotes">
        <pc:chgData name="Carlee Peterson" userId="S::cpeterson@cffutures.net::3bec69d1-c966-4e26-8ffe-3a127ac45e11" providerId="AD" clId="Web-{24D03CAD-188C-9106-5B24-C9FBBBA1D3E3}" dt="2023-07-27T23:27:53.061" v="138"/>
        <pc:sldMkLst>
          <pc:docMk/>
          <pc:sldMk cId="3474816942" sldId="3797"/>
        </pc:sldMkLst>
        <pc:extLst>
          <p:ext xmlns:p="http://schemas.openxmlformats.org/presentationml/2006/main" uri="{D6D511B9-2390-475A-947B-AFAB55BFBCF1}">
            <pc226:cmChg xmlns:pc226="http://schemas.microsoft.com/office/powerpoint/2022/06/main/command" chg="">
              <pc226:chgData name="Carlee Peterson" userId="S::cpeterson@cffutures.net::3bec69d1-c966-4e26-8ffe-3a127ac45e11" providerId="AD" clId="Web-{24D03CAD-188C-9106-5B24-C9FBBBA1D3E3}" dt="2023-07-27T23:27:52.843" v="137"/>
              <pc2:cmMkLst xmlns:pc2="http://schemas.microsoft.com/office/powerpoint/2019/9/main/command">
                <pc:docMk/>
                <pc:sldMk cId="3474816942" sldId="3797"/>
                <pc2:cmMk id="{8412E1C6-A190-49A9-B6D9-DABACBB6757D}"/>
              </pc2:cmMkLst>
              <pc226:cmRplyChg chg="add">
                <pc226:chgData name="Carlee Peterson" userId="S::cpeterson@cffutures.net::3bec69d1-c966-4e26-8ffe-3a127ac45e11" providerId="AD" clId="Web-{24D03CAD-188C-9106-5B24-C9FBBBA1D3E3}" dt="2023-07-27T23:27:52.843" v="137"/>
                <pc2:cmRplyMkLst xmlns:pc2="http://schemas.microsoft.com/office/powerpoint/2019/9/main/command">
                  <pc:docMk/>
                  <pc:sldMk cId="3474816942" sldId="3797"/>
                  <pc2:cmMk id="{8412E1C6-A190-49A9-B6D9-DABACBB6757D}"/>
                  <pc2:cmRplyMk id="{2111FF05-8C67-4CF1-9C92-AB5834B7AC52}"/>
                </pc2:cmRplyMkLst>
              </pc226:cmRplyChg>
            </pc226:cmChg>
          </p:ext>
        </pc:extLst>
      </pc:sldChg>
    </pc:docChg>
  </pc:docChgLst>
  <pc:docChgLst>
    <pc:chgData name="Carlee Peterson" userId="3bec69d1-c966-4e26-8ffe-3a127ac45e11" providerId="ADAL" clId="{69433F44-0E4E-48FD-AD26-41AF4677654F}"/>
    <pc:docChg chg="undo custSel modSld">
      <pc:chgData name="Carlee Peterson" userId="3bec69d1-c966-4e26-8ffe-3a127ac45e11" providerId="ADAL" clId="{69433F44-0E4E-48FD-AD26-41AF4677654F}" dt="2023-04-26T00:05:04.066" v="327" actId="113"/>
      <pc:docMkLst>
        <pc:docMk/>
      </pc:docMkLst>
      <pc:sldChg chg="modNotesTx">
        <pc:chgData name="Carlee Peterson" userId="3bec69d1-c966-4e26-8ffe-3a127ac45e11" providerId="ADAL" clId="{69433F44-0E4E-48FD-AD26-41AF4677654F}" dt="2023-04-26T00:02:29.532" v="302" actId="2711"/>
        <pc:sldMkLst>
          <pc:docMk/>
          <pc:sldMk cId="3476669232" sldId="258"/>
        </pc:sldMkLst>
      </pc:sldChg>
      <pc:sldChg chg="modNotesTx">
        <pc:chgData name="Carlee Peterson" userId="3bec69d1-c966-4e26-8ffe-3a127ac45e11" providerId="ADAL" clId="{69433F44-0E4E-48FD-AD26-41AF4677654F}" dt="2023-04-25T23:48:58.472" v="31" actId="2711"/>
        <pc:sldMkLst>
          <pc:docMk/>
          <pc:sldMk cId="890962163" sldId="259"/>
        </pc:sldMkLst>
      </pc:sldChg>
      <pc:sldChg chg="modNotesTx">
        <pc:chgData name="Carlee Peterson" userId="3bec69d1-c966-4e26-8ffe-3a127ac45e11" providerId="ADAL" clId="{69433F44-0E4E-48FD-AD26-41AF4677654F}" dt="2023-04-26T00:02:43.088" v="304" actId="2711"/>
        <pc:sldMkLst>
          <pc:docMk/>
          <pc:sldMk cId="2412223271" sldId="264"/>
        </pc:sldMkLst>
      </pc:sldChg>
      <pc:sldChg chg="modNotesTx">
        <pc:chgData name="Carlee Peterson" userId="3bec69d1-c966-4e26-8ffe-3a127ac45e11" providerId="ADAL" clId="{69433F44-0E4E-48FD-AD26-41AF4677654F}" dt="2023-04-26T00:02:37.540" v="303" actId="2711"/>
        <pc:sldMkLst>
          <pc:docMk/>
          <pc:sldMk cId="4178322146" sldId="267"/>
        </pc:sldMkLst>
      </pc:sldChg>
      <pc:sldChg chg="modNotesTx">
        <pc:chgData name="Carlee Peterson" userId="3bec69d1-c966-4e26-8ffe-3a127ac45e11" providerId="ADAL" clId="{69433F44-0E4E-48FD-AD26-41AF4677654F}" dt="2023-04-26T00:04:55.256" v="325" actId="2711"/>
        <pc:sldMkLst>
          <pc:docMk/>
          <pc:sldMk cId="4182894739" sldId="486"/>
        </pc:sldMkLst>
      </pc:sldChg>
      <pc:sldChg chg="modNotesTx">
        <pc:chgData name="Carlee Peterson" userId="3bec69d1-c966-4e26-8ffe-3a127ac45e11" providerId="ADAL" clId="{69433F44-0E4E-48FD-AD26-41AF4677654F}" dt="2023-04-25T23:49:32.136" v="60" actId="20577"/>
        <pc:sldMkLst>
          <pc:docMk/>
          <pc:sldMk cId="2442601416" sldId="497"/>
        </pc:sldMkLst>
      </pc:sldChg>
      <pc:sldChg chg="modNotesTx">
        <pc:chgData name="Carlee Peterson" userId="3bec69d1-c966-4e26-8ffe-3a127ac45e11" providerId="ADAL" clId="{69433F44-0E4E-48FD-AD26-41AF4677654F}" dt="2023-04-25T23:50:44.123" v="72" actId="2711"/>
        <pc:sldMkLst>
          <pc:docMk/>
          <pc:sldMk cId="2401488164" sldId="498"/>
        </pc:sldMkLst>
      </pc:sldChg>
      <pc:sldChg chg="modNotesTx">
        <pc:chgData name="Carlee Peterson" userId="3bec69d1-c966-4e26-8ffe-3a127ac45e11" providerId="ADAL" clId="{69433F44-0E4E-48FD-AD26-41AF4677654F}" dt="2023-04-26T00:02:48.050" v="305" actId="2711"/>
        <pc:sldMkLst>
          <pc:docMk/>
          <pc:sldMk cId="3459688216" sldId="1831"/>
        </pc:sldMkLst>
      </pc:sldChg>
      <pc:sldChg chg="modNotesTx">
        <pc:chgData name="Carlee Peterson" userId="3bec69d1-c966-4e26-8ffe-3a127ac45e11" providerId="ADAL" clId="{69433F44-0E4E-48FD-AD26-41AF4677654F}" dt="2023-04-25T23:49:45.670" v="63" actId="2711"/>
        <pc:sldMkLst>
          <pc:docMk/>
          <pc:sldMk cId="4057508187" sldId="3596"/>
        </pc:sldMkLst>
      </pc:sldChg>
      <pc:sldChg chg="modNotesTx">
        <pc:chgData name="Carlee Peterson" userId="3bec69d1-c966-4e26-8ffe-3a127ac45e11" providerId="ADAL" clId="{69433F44-0E4E-48FD-AD26-41AF4677654F}" dt="2023-04-25T23:50:23.674" v="66" actId="2711"/>
        <pc:sldMkLst>
          <pc:docMk/>
          <pc:sldMk cId="1128772206" sldId="3597"/>
        </pc:sldMkLst>
      </pc:sldChg>
      <pc:sldChg chg="modNotesTx">
        <pc:chgData name="Carlee Peterson" userId="3bec69d1-c966-4e26-8ffe-3a127ac45e11" providerId="ADAL" clId="{69433F44-0E4E-48FD-AD26-41AF4677654F}" dt="2023-04-25T23:50:34.818" v="69" actId="2711"/>
        <pc:sldMkLst>
          <pc:docMk/>
          <pc:sldMk cId="3466527319" sldId="3598"/>
        </pc:sldMkLst>
      </pc:sldChg>
      <pc:sldChg chg="modNotesTx">
        <pc:chgData name="Carlee Peterson" userId="3bec69d1-c966-4e26-8ffe-3a127ac45e11" providerId="ADAL" clId="{69433F44-0E4E-48FD-AD26-41AF4677654F}" dt="2023-04-25T23:50:54.918" v="75" actId="2711"/>
        <pc:sldMkLst>
          <pc:docMk/>
          <pc:sldMk cId="3163648827" sldId="3600"/>
        </pc:sldMkLst>
      </pc:sldChg>
      <pc:sldChg chg="modNotesTx">
        <pc:chgData name="Carlee Peterson" userId="3bec69d1-c966-4e26-8ffe-3a127ac45e11" providerId="ADAL" clId="{69433F44-0E4E-48FD-AD26-41AF4677654F}" dt="2023-04-25T23:51:04.354" v="78" actId="2711"/>
        <pc:sldMkLst>
          <pc:docMk/>
          <pc:sldMk cId="436123060" sldId="3601"/>
        </pc:sldMkLst>
      </pc:sldChg>
      <pc:sldChg chg="modNotesTx">
        <pc:chgData name="Carlee Peterson" userId="3bec69d1-c966-4e26-8ffe-3a127ac45e11" providerId="ADAL" clId="{69433F44-0E4E-48FD-AD26-41AF4677654F}" dt="2023-04-26T00:02:17.146" v="300" actId="2711"/>
        <pc:sldMkLst>
          <pc:docMk/>
          <pc:sldMk cId="3329392999" sldId="3602"/>
        </pc:sldMkLst>
      </pc:sldChg>
      <pc:sldChg chg="modNotesTx">
        <pc:chgData name="Carlee Peterson" userId="3bec69d1-c966-4e26-8ffe-3a127ac45e11" providerId="ADAL" clId="{69433F44-0E4E-48FD-AD26-41AF4677654F}" dt="2023-04-26T00:02:22.396" v="301" actId="2711"/>
        <pc:sldMkLst>
          <pc:docMk/>
          <pc:sldMk cId="1873231017" sldId="3605"/>
        </pc:sldMkLst>
      </pc:sldChg>
      <pc:sldChg chg="modNotesTx">
        <pc:chgData name="Carlee Peterson" userId="3bec69d1-c966-4e26-8ffe-3a127ac45e11" providerId="ADAL" clId="{69433F44-0E4E-48FD-AD26-41AF4677654F}" dt="2023-04-26T00:02:54.180" v="306" actId="2711"/>
        <pc:sldMkLst>
          <pc:docMk/>
          <pc:sldMk cId="2361274534" sldId="3607"/>
        </pc:sldMkLst>
      </pc:sldChg>
      <pc:sldChg chg="modNotesTx">
        <pc:chgData name="Carlee Peterson" userId="3bec69d1-c966-4e26-8ffe-3a127ac45e11" providerId="ADAL" clId="{69433F44-0E4E-48FD-AD26-41AF4677654F}" dt="2023-04-26T00:03:00.044" v="307" actId="2711"/>
        <pc:sldMkLst>
          <pc:docMk/>
          <pc:sldMk cId="3556577777" sldId="3608"/>
        </pc:sldMkLst>
      </pc:sldChg>
      <pc:sldChg chg="modNotesTx">
        <pc:chgData name="Carlee Peterson" userId="3bec69d1-c966-4e26-8ffe-3a127ac45e11" providerId="ADAL" clId="{69433F44-0E4E-48FD-AD26-41AF4677654F}" dt="2023-04-26T00:03:05.984" v="308" actId="2711"/>
        <pc:sldMkLst>
          <pc:docMk/>
          <pc:sldMk cId="4182774251" sldId="3609"/>
        </pc:sldMkLst>
      </pc:sldChg>
      <pc:sldChg chg="modNotesTx">
        <pc:chgData name="Carlee Peterson" userId="3bec69d1-c966-4e26-8ffe-3a127ac45e11" providerId="ADAL" clId="{69433F44-0E4E-48FD-AD26-41AF4677654F}" dt="2023-04-26T00:03:11.477" v="309" actId="2711"/>
        <pc:sldMkLst>
          <pc:docMk/>
          <pc:sldMk cId="564461230" sldId="3610"/>
        </pc:sldMkLst>
      </pc:sldChg>
      <pc:sldChg chg="modNotesTx">
        <pc:chgData name="Carlee Peterson" userId="3bec69d1-c966-4e26-8ffe-3a127ac45e11" providerId="ADAL" clId="{69433F44-0E4E-48FD-AD26-41AF4677654F}" dt="2023-04-26T00:03:19.482" v="310" actId="2711"/>
        <pc:sldMkLst>
          <pc:docMk/>
          <pc:sldMk cId="1905200712" sldId="3611"/>
        </pc:sldMkLst>
      </pc:sldChg>
      <pc:sldChg chg="modNotesTx">
        <pc:chgData name="Carlee Peterson" userId="3bec69d1-c966-4e26-8ffe-3a127ac45e11" providerId="ADAL" clId="{69433F44-0E4E-48FD-AD26-41AF4677654F}" dt="2023-04-26T00:03:25.746" v="311" actId="2711"/>
        <pc:sldMkLst>
          <pc:docMk/>
          <pc:sldMk cId="3408510345" sldId="3612"/>
        </pc:sldMkLst>
      </pc:sldChg>
      <pc:sldChg chg="modNotesTx">
        <pc:chgData name="Carlee Peterson" userId="3bec69d1-c966-4e26-8ffe-3a127ac45e11" providerId="ADAL" clId="{69433F44-0E4E-48FD-AD26-41AF4677654F}" dt="2023-04-26T00:03:32.178" v="312" actId="2711"/>
        <pc:sldMkLst>
          <pc:docMk/>
          <pc:sldMk cId="1179948282" sldId="3777"/>
        </pc:sldMkLst>
      </pc:sldChg>
      <pc:sldChg chg="modNotesTx">
        <pc:chgData name="Carlee Peterson" userId="3bec69d1-c966-4e26-8ffe-3a127ac45e11" providerId="ADAL" clId="{69433F44-0E4E-48FD-AD26-41AF4677654F}" dt="2023-04-26T00:03:38.424" v="313" actId="2711"/>
        <pc:sldMkLst>
          <pc:docMk/>
          <pc:sldMk cId="169352287" sldId="3778"/>
        </pc:sldMkLst>
      </pc:sldChg>
      <pc:sldChg chg="modNotesTx">
        <pc:chgData name="Carlee Peterson" userId="3bec69d1-c966-4e26-8ffe-3a127ac45e11" providerId="ADAL" clId="{69433F44-0E4E-48FD-AD26-41AF4677654F}" dt="2023-04-26T00:03:45.410" v="314" actId="2711"/>
        <pc:sldMkLst>
          <pc:docMk/>
          <pc:sldMk cId="2595124200" sldId="3780"/>
        </pc:sldMkLst>
      </pc:sldChg>
      <pc:sldChg chg="modNotesTx">
        <pc:chgData name="Carlee Peterson" userId="3bec69d1-c966-4e26-8ffe-3a127ac45e11" providerId="ADAL" clId="{69433F44-0E4E-48FD-AD26-41AF4677654F}" dt="2023-04-26T00:03:51.545" v="315" actId="2711"/>
        <pc:sldMkLst>
          <pc:docMk/>
          <pc:sldMk cId="757430235" sldId="3781"/>
        </pc:sldMkLst>
      </pc:sldChg>
      <pc:sldChg chg="modNotesTx">
        <pc:chgData name="Carlee Peterson" userId="3bec69d1-c966-4e26-8ffe-3a127ac45e11" providerId="ADAL" clId="{69433F44-0E4E-48FD-AD26-41AF4677654F}" dt="2023-04-26T00:03:58.330" v="316" actId="2711"/>
        <pc:sldMkLst>
          <pc:docMk/>
          <pc:sldMk cId="1199933754" sldId="3782"/>
        </pc:sldMkLst>
      </pc:sldChg>
      <pc:sldChg chg="modNotesTx">
        <pc:chgData name="Carlee Peterson" userId="3bec69d1-c966-4e26-8ffe-3a127ac45e11" providerId="ADAL" clId="{69433F44-0E4E-48FD-AD26-41AF4677654F}" dt="2023-04-26T00:04:04.873" v="317" actId="2711"/>
        <pc:sldMkLst>
          <pc:docMk/>
          <pc:sldMk cId="4230968871" sldId="3783"/>
        </pc:sldMkLst>
      </pc:sldChg>
      <pc:sldChg chg="modNotesTx">
        <pc:chgData name="Carlee Peterson" userId="3bec69d1-c966-4e26-8ffe-3a127ac45e11" providerId="ADAL" clId="{69433F44-0E4E-48FD-AD26-41AF4677654F}" dt="2023-04-26T00:04:09.808" v="318" actId="2711"/>
        <pc:sldMkLst>
          <pc:docMk/>
          <pc:sldMk cId="2037638178" sldId="3784"/>
        </pc:sldMkLst>
      </pc:sldChg>
      <pc:sldChg chg="modNotesTx">
        <pc:chgData name="Carlee Peterson" userId="3bec69d1-c966-4e26-8ffe-3a127ac45e11" providerId="ADAL" clId="{69433F44-0E4E-48FD-AD26-41AF4677654F}" dt="2023-04-26T00:04:24.307" v="320" actId="20577"/>
        <pc:sldMkLst>
          <pc:docMk/>
          <pc:sldMk cId="1890628993" sldId="3785"/>
        </pc:sldMkLst>
      </pc:sldChg>
      <pc:sldChg chg="modNotesTx">
        <pc:chgData name="Carlee Peterson" userId="3bec69d1-c966-4e26-8ffe-3a127ac45e11" providerId="ADAL" clId="{69433F44-0E4E-48FD-AD26-41AF4677654F}" dt="2023-04-26T00:04:31.849" v="321" actId="2711"/>
        <pc:sldMkLst>
          <pc:docMk/>
          <pc:sldMk cId="4162490681" sldId="3786"/>
        </pc:sldMkLst>
      </pc:sldChg>
      <pc:sldChg chg="modNotesTx">
        <pc:chgData name="Carlee Peterson" userId="3bec69d1-c966-4e26-8ffe-3a127ac45e11" providerId="ADAL" clId="{69433F44-0E4E-48FD-AD26-41AF4677654F}" dt="2023-04-26T00:04:37.997" v="322" actId="2711"/>
        <pc:sldMkLst>
          <pc:docMk/>
          <pc:sldMk cId="2829532053" sldId="3787"/>
        </pc:sldMkLst>
      </pc:sldChg>
      <pc:sldChg chg="modNotesTx">
        <pc:chgData name="Carlee Peterson" userId="3bec69d1-c966-4e26-8ffe-3a127ac45e11" providerId="ADAL" clId="{69433F44-0E4E-48FD-AD26-41AF4677654F}" dt="2023-04-26T00:04:43.144" v="323" actId="2711"/>
        <pc:sldMkLst>
          <pc:docMk/>
          <pc:sldMk cId="3141372989" sldId="3788"/>
        </pc:sldMkLst>
      </pc:sldChg>
      <pc:sldChg chg="modNotesTx">
        <pc:chgData name="Carlee Peterson" userId="3bec69d1-c966-4e26-8ffe-3a127ac45e11" providerId="ADAL" clId="{69433F44-0E4E-48FD-AD26-41AF4677654F}" dt="2023-04-26T00:04:48.186" v="324" actId="2711"/>
        <pc:sldMkLst>
          <pc:docMk/>
          <pc:sldMk cId="973168839" sldId="3789"/>
        </pc:sldMkLst>
      </pc:sldChg>
      <pc:sldChg chg="modNotesTx">
        <pc:chgData name="Carlee Peterson" userId="3bec69d1-c966-4e26-8ffe-3a127ac45e11" providerId="ADAL" clId="{69433F44-0E4E-48FD-AD26-41AF4677654F}" dt="2023-04-26T00:05:04.066" v="327" actId="113"/>
        <pc:sldMkLst>
          <pc:docMk/>
          <pc:sldMk cId="896247665" sldId="3790"/>
        </pc:sldMkLst>
      </pc:sldChg>
      <pc:sldChg chg="modNotesTx">
        <pc:chgData name="Carlee Peterson" userId="3bec69d1-c966-4e26-8ffe-3a127ac45e11" providerId="ADAL" clId="{69433F44-0E4E-48FD-AD26-41AF4677654F}" dt="2023-04-25T23:58:09.144" v="292"/>
        <pc:sldMkLst>
          <pc:docMk/>
          <pc:sldMk cId="2907635284" sldId="3791"/>
        </pc:sldMkLst>
      </pc:sldChg>
      <pc:sldChg chg="modNotesTx">
        <pc:chgData name="Carlee Peterson" userId="3bec69d1-c966-4e26-8ffe-3a127ac45e11" providerId="ADAL" clId="{69433F44-0E4E-48FD-AD26-41AF4677654F}" dt="2023-04-26T00:00:59.197" v="294" actId="2711"/>
        <pc:sldMkLst>
          <pc:docMk/>
          <pc:sldMk cId="826693794" sldId="3792"/>
        </pc:sldMkLst>
      </pc:sldChg>
      <pc:sldChg chg="modNotesTx">
        <pc:chgData name="Carlee Peterson" userId="3bec69d1-c966-4e26-8ffe-3a127ac45e11" providerId="ADAL" clId="{69433F44-0E4E-48FD-AD26-41AF4677654F}" dt="2023-04-26T00:00:49.439" v="293" actId="2711"/>
        <pc:sldMkLst>
          <pc:docMk/>
          <pc:sldMk cId="2700808123" sldId="3793"/>
        </pc:sldMkLst>
      </pc:sldChg>
      <pc:sldChg chg="modNotesTx">
        <pc:chgData name="Carlee Peterson" userId="3bec69d1-c966-4e26-8ffe-3a127ac45e11" providerId="ADAL" clId="{69433F44-0E4E-48FD-AD26-41AF4677654F}" dt="2023-04-26T00:01:05.968" v="295" actId="2711"/>
        <pc:sldMkLst>
          <pc:docMk/>
          <pc:sldMk cId="3103197235" sldId="3795"/>
        </pc:sldMkLst>
      </pc:sldChg>
    </pc:docChg>
  </pc:docChgLst>
  <pc:docChgLst>
    <pc:chgData name="Carlee Peterson" userId="S::cpeterson@cffutures.net::3bec69d1-c966-4e26-8ffe-3a127ac45e11" providerId="AD" clId="Web-{AA34AFEA-1E7C-AD80-67DE-A2E967BF1D8C}"/>
    <pc:docChg chg="delSld modSld">
      <pc:chgData name="Carlee Peterson" userId="S::cpeterson@cffutures.net::3bec69d1-c966-4e26-8ffe-3a127ac45e11" providerId="AD" clId="Web-{AA34AFEA-1E7C-AD80-67DE-A2E967BF1D8C}" dt="2023-05-25T16:37:40.656" v="39"/>
      <pc:docMkLst>
        <pc:docMk/>
      </pc:docMkLst>
      <pc:sldChg chg="modSp">
        <pc:chgData name="Carlee Peterson" userId="S::cpeterson@cffutures.net::3bec69d1-c966-4e26-8ffe-3a127ac45e11" providerId="AD" clId="Web-{AA34AFEA-1E7C-AD80-67DE-A2E967BF1D8C}" dt="2023-05-25T16:35:03.192" v="14" actId="20577"/>
        <pc:sldMkLst>
          <pc:docMk/>
          <pc:sldMk cId="3152658985" sldId="440"/>
        </pc:sldMkLst>
        <pc:spChg chg="mod">
          <ac:chgData name="Carlee Peterson" userId="S::cpeterson@cffutures.net::3bec69d1-c966-4e26-8ffe-3a127ac45e11" providerId="AD" clId="Web-{AA34AFEA-1E7C-AD80-67DE-A2E967BF1D8C}" dt="2023-05-25T16:35:03.192" v="14" actId="20577"/>
          <ac:spMkLst>
            <pc:docMk/>
            <pc:sldMk cId="3152658985" sldId="440"/>
            <ac:spMk id="4" creationId="{00000000-0000-0000-0000-000000000000}"/>
          </ac:spMkLst>
        </pc:spChg>
      </pc:sldChg>
      <pc:sldChg chg="modSp">
        <pc:chgData name="Carlee Peterson" userId="S::cpeterson@cffutures.net::3bec69d1-c966-4e26-8ffe-3a127ac45e11" providerId="AD" clId="Web-{AA34AFEA-1E7C-AD80-67DE-A2E967BF1D8C}" dt="2023-05-25T16:36:11.087" v="20" actId="20577"/>
        <pc:sldMkLst>
          <pc:docMk/>
          <pc:sldMk cId="2956064418" sldId="474"/>
        </pc:sldMkLst>
        <pc:spChg chg="mod">
          <ac:chgData name="Carlee Peterson" userId="S::cpeterson@cffutures.net::3bec69d1-c966-4e26-8ffe-3a127ac45e11" providerId="AD" clId="Web-{AA34AFEA-1E7C-AD80-67DE-A2E967BF1D8C}" dt="2023-05-25T16:36:11.087" v="20" actId="20577"/>
          <ac:spMkLst>
            <pc:docMk/>
            <pc:sldMk cId="2956064418" sldId="474"/>
            <ac:spMk id="4" creationId="{00000000-0000-0000-0000-000000000000}"/>
          </ac:spMkLst>
        </pc:spChg>
      </pc:sldChg>
      <pc:sldChg chg="modSp del">
        <pc:chgData name="Carlee Peterson" userId="S::cpeterson@cffutures.net::3bec69d1-c966-4e26-8ffe-3a127ac45e11" providerId="AD" clId="Web-{AA34AFEA-1E7C-AD80-67DE-A2E967BF1D8C}" dt="2023-05-25T16:36:33.417" v="22"/>
        <pc:sldMkLst>
          <pc:docMk/>
          <pc:sldMk cId="3799769363" sldId="476"/>
        </pc:sldMkLst>
        <pc:spChg chg="mod">
          <ac:chgData name="Carlee Peterson" userId="S::cpeterson@cffutures.net::3bec69d1-c966-4e26-8ffe-3a127ac45e11" providerId="AD" clId="Web-{AA34AFEA-1E7C-AD80-67DE-A2E967BF1D8C}" dt="2023-05-25T16:36:25.214" v="21" actId="20577"/>
          <ac:spMkLst>
            <pc:docMk/>
            <pc:sldMk cId="3799769363" sldId="476"/>
            <ac:spMk id="4" creationId="{00000000-0000-0000-0000-000000000000}"/>
          </ac:spMkLst>
        </pc:spChg>
      </pc:sldChg>
      <pc:sldChg chg="modSp">
        <pc:chgData name="Carlee Peterson" userId="S::cpeterson@cffutures.net::3bec69d1-c966-4e26-8ffe-3a127ac45e11" providerId="AD" clId="Web-{AA34AFEA-1E7C-AD80-67DE-A2E967BF1D8C}" dt="2023-05-25T16:37:35.374" v="38" actId="20577"/>
        <pc:sldMkLst>
          <pc:docMk/>
          <pc:sldMk cId="3934432829" sldId="477"/>
        </pc:sldMkLst>
        <pc:spChg chg="mod">
          <ac:chgData name="Carlee Peterson" userId="S::cpeterson@cffutures.net::3bec69d1-c966-4e26-8ffe-3a127ac45e11" providerId="AD" clId="Web-{AA34AFEA-1E7C-AD80-67DE-A2E967BF1D8C}" dt="2023-05-25T16:37:35.374" v="38" actId="20577"/>
          <ac:spMkLst>
            <pc:docMk/>
            <pc:sldMk cId="3934432829" sldId="477"/>
            <ac:spMk id="4" creationId="{00000000-0000-0000-0000-000000000000}"/>
          </ac:spMkLst>
        </pc:spChg>
      </pc:sldChg>
      <pc:sldChg chg="modSp del">
        <pc:chgData name="Carlee Peterson" userId="S::cpeterson@cffutures.net::3bec69d1-c966-4e26-8ffe-3a127ac45e11" providerId="AD" clId="Web-{AA34AFEA-1E7C-AD80-67DE-A2E967BF1D8C}" dt="2023-05-25T16:37:40.656" v="39"/>
        <pc:sldMkLst>
          <pc:docMk/>
          <pc:sldMk cId="677995329" sldId="478"/>
        </pc:sldMkLst>
        <pc:spChg chg="mod">
          <ac:chgData name="Carlee Peterson" userId="S::cpeterson@cffutures.net::3bec69d1-c966-4e26-8ffe-3a127ac45e11" providerId="AD" clId="Web-{AA34AFEA-1E7C-AD80-67DE-A2E967BF1D8C}" dt="2023-05-25T16:37:22.170" v="35" actId="20577"/>
          <ac:spMkLst>
            <pc:docMk/>
            <pc:sldMk cId="677995329" sldId="478"/>
            <ac:spMk id="4" creationId="{00000000-0000-0000-0000-000000000000}"/>
          </ac:spMkLst>
        </pc:spChg>
      </pc:sldChg>
    </pc:docChg>
  </pc:docChgLst>
  <pc:docChgLst>
    <pc:chgData name="Isis Greenspan" userId="464bb143-1349-4605-a567-29b98f388ffb" providerId="ADAL" clId="{4CE5765F-07C1-40C7-9124-AEF8F4374E43}"/>
    <pc:docChg chg="modSld">
      <pc:chgData name="Isis Greenspan" userId="464bb143-1349-4605-a567-29b98f388ffb" providerId="ADAL" clId="{4CE5765F-07C1-40C7-9124-AEF8F4374E43}" dt="2023-11-09T18:34:01.379" v="49" actId="20577"/>
      <pc:docMkLst>
        <pc:docMk/>
      </pc:docMkLst>
      <pc:sldChg chg="modNotesTx">
        <pc:chgData name="Isis Greenspan" userId="464bb143-1349-4605-a567-29b98f388ffb" providerId="ADAL" clId="{4CE5765F-07C1-40C7-9124-AEF8F4374E43}" dt="2023-11-09T18:19:08.924" v="3" actId="20577"/>
        <pc:sldMkLst>
          <pc:docMk/>
          <pc:sldMk cId="3476669232" sldId="258"/>
        </pc:sldMkLst>
      </pc:sldChg>
      <pc:sldChg chg="modNotesTx">
        <pc:chgData name="Isis Greenspan" userId="464bb143-1349-4605-a567-29b98f388ffb" providerId="ADAL" clId="{4CE5765F-07C1-40C7-9124-AEF8F4374E43}" dt="2023-11-09T18:26:36.480" v="24" actId="12"/>
        <pc:sldMkLst>
          <pc:docMk/>
          <pc:sldMk cId="587453733" sldId="461"/>
        </pc:sldMkLst>
      </pc:sldChg>
      <pc:sldChg chg="modNotesTx">
        <pc:chgData name="Isis Greenspan" userId="464bb143-1349-4605-a567-29b98f388ffb" providerId="ADAL" clId="{4CE5765F-07C1-40C7-9124-AEF8F4374E43}" dt="2023-11-09T18:18:36.310" v="2" actId="20577"/>
        <pc:sldMkLst>
          <pc:docMk/>
          <pc:sldMk cId="1873231017" sldId="3605"/>
        </pc:sldMkLst>
      </pc:sldChg>
      <pc:sldChg chg="modNotesTx">
        <pc:chgData name="Isis Greenspan" userId="464bb143-1349-4605-a567-29b98f388ffb" providerId="ADAL" clId="{4CE5765F-07C1-40C7-9124-AEF8F4374E43}" dt="2023-11-09T18:25:24.487" v="23" actId="12"/>
        <pc:sldMkLst>
          <pc:docMk/>
          <pc:sldMk cId="1905200712" sldId="3611"/>
        </pc:sldMkLst>
      </pc:sldChg>
      <pc:sldChg chg="modNotesTx">
        <pc:chgData name="Isis Greenspan" userId="464bb143-1349-4605-a567-29b98f388ffb" providerId="ADAL" clId="{4CE5765F-07C1-40C7-9124-AEF8F4374E43}" dt="2023-11-09T18:27:17.896" v="25" actId="12"/>
        <pc:sldMkLst>
          <pc:docMk/>
          <pc:sldMk cId="1179948282" sldId="3777"/>
        </pc:sldMkLst>
      </pc:sldChg>
      <pc:sldChg chg="modNotesTx">
        <pc:chgData name="Isis Greenspan" userId="464bb143-1349-4605-a567-29b98f388ffb" providerId="ADAL" clId="{4CE5765F-07C1-40C7-9124-AEF8F4374E43}" dt="2023-11-09T18:34:01.379" v="49" actId="20577"/>
        <pc:sldMkLst>
          <pc:docMk/>
          <pc:sldMk cId="896247665" sldId="3790"/>
        </pc:sldMkLst>
      </pc:sldChg>
      <pc:sldChg chg="modNotesTx">
        <pc:chgData name="Isis Greenspan" userId="464bb143-1349-4605-a567-29b98f388ffb" providerId="ADAL" clId="{4CE5765F-07C1-40C7-9124-AEF8F4374E43}" dt="2023-11-09T18:14:43.434" v="1" actId="20577"/>
        <pc:sldMkLst>
          <pc:docMk/>
          <pc:sldMk cId="2700808123" sldId="3793"/>
        </pc:sldMkLst>
      </pc:sldChg>
    </pc:docChg>
  </pc:docChgLst>
  <pc:docChgLst>
    <pc:chgData name="Renee Luque" userId="24b01a1d-1c91-492f-b0ec-f8dd3574c772" providerId="ADAL" clId="{D509D1F9-76E9-4436-B1B3-DD7439C4388A}"/>
    <pc:docChg chg="undo custSel addSld delSld modSld sldOrd">
      <pc:chgData name="Renee Luque" userId="24b01a1d-1c91-492f-b0ec-f8dd3574c772" providerId="ADAL" clId="{D509D1F9-76E9-4436-B1B3-DD7439C4388A}" dt="2024-04-19T23:49:10.490" v="21137"/>
      <pc:docMkLst>
        <pc:docMk/>
      </pc:docMkLst>
      <pc:sldChg chg="addCm delCm modCm modNotesTx">
        <pc:chgData name="Renee Luque" userId="24b01a1d-1c91-492f-b0ec-f8dd3574c772" providerId="ADAL" clId="{D509D1F9-76E9-4436-B1B3-DD7439C4388A}" dt="2024-04-19T04:42:28.106" v="19655"/>
        <pc:sldMkLst>
          <pc:docMk/>
          <pc:sldMk cId="3273794685" sldId="256"/>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8T15:31:14.440" v="4759"/>
              <pc2:cmMkLst xmlns:pc2="http://schemas.microsoft.com/office/powerpoint/2019/9/main/command">
                <pc:docMk/>
                <pc:sldMk cId="3273794685" sldId="256"/>
                <pc2:cmMk id="{9D115C6E-F4F1-4144-8062-37EB37A217E5}"/>
              </pc2:cmMkLst>
            </pc226:cmChg>
            <pc226:cmChg xmlns:pc226="http://schemas.microsoft.com/office/powerpoint/2022/06/main/command" chg="del">
              <pc226:chgData name="Renee Luque" userId="24b01a1d-1c91-492f-b0ec-f8dd3574c772" providerId="ADAL" clId="{D509D1F9-76E9-4436-B1B3-DD7439C4388A}" dt="2024-04-05T19:32:18.985" v="3040"/>
              <pc2:cmMkLst xmlns:pc2="http://schemas.microsoft.com/office/powerpoint/2019/9/main/command">
                <pc:docMk/>
                <pc:sldMk cId="3273794685" sldId="256"/>
                <pc2:cmMk id="{92003D94-5B40-468C-BEE6-7F415EA4D918}"/>
              </pc2:cmMkLst>
            </pc226:cmChg>
            <pc226:cmChg xmlns:pc226="http://schemas.microsoft.com/office/powerpoint/2022/06/main/command" chg="del mod modRxn">
              <pc226:chgData name="Renee Luque" userId="24b01a1d-1c91-492f-b0ec-f8dd3574c772" providerId="ADAL" clId="{D509D1F9-76E9-4436-B1B3-DD7439C4388A}" dt="2024-04-19T04:42:28.106" v="19655"/>
              <pc2:cmMkLst xmlns:pc2="http://schemas.microsoft.com/office/powerpoint/2019/9/main/command">
                <pc:docMk/>
                <pc:sldMk cId="3273794685" sldId="256"/>
                <pc2:cmMk id="{E4303EE3-DB90-4EA0-A172-DE8589E94CF9}"/>
              </pc2:cmMkLst>
            </pc226:cmChg>
          </p:ext>
        </pc:extLst>
      </pc:sldChg>
      <pc:sldChg chg="delCm">
        <pc:chgData name="Renee Luque" userId="24b01a1d-1c91-492f-b0ec-f8dd3574c772" providerId="ADAL" clId="{D509D1F9-76E9-4436-B1B3-DD7439C4388A}" dt="2024-04-19T04:39:12.317" v="19639"/>
        <pc:sldMkLst>
          <pc:docMk/>
          <pc:sldMk cId="3476669232" sldId="25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9T04:39:12.317" v="19639"/>
              <pc2:cmMkLst xmlns:pc2="http://schemas.microsoft.com/office/powerpoint/2019/9/main/command">
                <pc:docMk/>
                <pc:sldMk cId="3476669232" sldId="258"/>
                <pc2:cmMk id="{9086329F-8C5A-45D7-B622-2162BBB7F0B1}"/>
              </pc2:cmMkLst>
            </pc226:cmChg>
          </p:ext>
        </pc:extLst>
      </pc:sldChg>
      <pc:sldChg chg="delCm">
        <pc:chgData name="Renee Luque" userId="24b01a1d-1c91-492f-b0ec-f8dd3574c772" providerId="ADAL" clId="{D509D1F9-76E9-4436-B1B3-DD7439C4388A}" dt="2024-04-18T18:50:51.503" v="5812"/>
        <pc:sldMkLst>
          <pc:docMk/>
          <pc:sldMk cId="2412223271" sldId="26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18:50:51.503" v="5812"/>
              <pc2:cmMkLst xmlns:pc2="http://schemas.microsoft.com/office/powerpoint/2019/9/main/command">
                <pc:docMk/>
                <pc:sldMk cId="2412223271" sldId="264"/>
                <pc2:cmMk id="{09BC8C39-BF2F-406A-878F-A1EF2D404A92}"/>
              </pc2:cmMkLst>
            </pc226:cmChg>
          </p:ext>
        </pc:extLst>
      </pc:sldChg>
      <pc:sldChg chg="delCm modCm modNotesTx">
        <pc:chgData name="Renee Luque" userId="24b01a1d-1c91-492f-b0ec-f8dd3574c772" providerId="ADAL" clId="{D509D1F9-76E9-4436-B1B3-DD7439C4388A}" dt="2024-04-19T19:09:40.276" v="19685"/>
        <pc:sldMkLst>
          <pc:docMk/>
          <pc:sldMk cId="4178322146" sldId="26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9T19:09:40.276" v="19685"/>
              <pc2:cmMkLst xmlns:pc2="http://schemas.microsoft.com/office/powerpoint/2019/9/main/command">
                <pc:docMk/>
                <pc:sldMk cId="4178322146" sldId="267"/>
                <pc2:cmMk id="{50567F04-40E5-4B1B-8CE3-D1B572715C87}"/>
              </pc2:cmMkLst>
              <pc226:cmRplyChg chg="add">
                <pc226:chgData name="Renee Luque" userId="24b01a1d-1c91-492f-b0ec-f8dd3574c772" providerId="ADAL" clId="{D509D1F9-76E9-4436-B1B3-DD7439C4388A}" dt="2024-04-19T04:39:03.963" v="19638"/>
                <pc2:cmRplyMkLst xmlns:pc2="http://schemas.microsoft.com/office/powerpoint/2019/9/main/command">
                  <pc:docMk/>
                  <pc:sldMk cId="4178322146" sldId="267"/>
                  <pc2:cmMk id="{50567F04-40E5-4B1B-8CE3-D1B572715C87}"/>
                  <pc2:cmRplyMk id="{47A112E3-2D3A-4E4C-B596-5406DA2D8555}"/>
                </pc2:cmRplyMkLst>
              </pc226:cmRplyChg>
            </pc226:cmChg>
          </p:ext>
        </pc:extLst>
      </pc:sldChg>
      <pc:sldChg chg="del">
        <pc:chgData name="Renee Luque" userId="24b01a1d-1c91-492f-b0ec-f8dd3574c772" providerId="ADAL" clId="{D509D1F9-76E9-4436-B1B3-DD7439C4388A}" dt="2024-04-05T18:23:50.286" v="2940" actId="2696"/>
        <pc:sldMkLst>
          <pc:docMk/>
          <pc:sldMk cId="587453733" sldId="461"/>
        </pc:sldMkLst>
      </pc:sldChg>
      <pc:sldChg chg="del">
        <pc:chgData name="Renee Luque" userId="24b01a1d-1c91-492f-b0ec-f8dd3574c772" providerId="ADAL" clId="{D509D1F9-76E9-4436-B1B3-DD7439C4388A}" dt="2024-04-05T19:07:16.834" v="2980" actId="2696"/>
        <pc:sldMkLst>
          <pc:docMk/>
          <pc:sldMk cId="4182894739" sldId="486"/>
        </pc:sldMkLst>
      </pc:sldChg>
      <pc:sldChg chg="del">
        <pc:chgData name="Renee Luque" userId="24b01a1d-1c91-492f-b0ec-f8dd3574c772" providerId="ADAL" clId="{D509D1F9-76E9-4436-B1B3-DD7439C4388A}" dt="2024-04-05T17:46:31.760" v="2492" actId="2696"/>
        <pc:sldMkLst>
          <pc:docMk/>
          <pc:sldMk cId="2401488164" sldId="498"/>
        </pc:sldMkLst>
      </pc:sldChg>
      <pc:sldChg chg="del">
        <pc:chgData name="Renee Luque" userId="24b01a1d-1c91-492f-b0ec-f8dd3574c772" providerId="ADAL" clId="{D509D1F9-76E9-4436-B1B3-DD7439C4388A}" dt="2024-04-05T17:50:13.303" v="2508" actId="2696"/>
        <pc:sldMkLst>
          <pc:docMk/>
          <pc:sldMk cId="2568900150" sldId="1813"/>
        </pc:sldMkLst>
      </pc:sldChg>
      <pc:sldChg chg="del">
        <pc:chgData name="Renee Luque" userId="24b01a1d-1c91-492f-b0ec-f8dd3574c772" providerId="ADAL" clId="{D509D1F9-76E9-4436-B1B3-DD7439C4388A}" dt="2024-04-05T18:08:31.249" v="2509" actId="2696"/>
        <pc:sldMkLst>
          <pc:docMk/>
          <pc:sldMk cId="3459688216" sldId="1831"/>
        </pc:sldMkLst>
      </pc:sldChg>
      <pc:sldChg chg="modSp add del mod ord setBg">
        <pc:chgData name="Renee Luque" userId="24b01a1d-1c91-492f-b0ec-f8dd3574c772" providerId="ADAL" clId="{D509D1F9-76E9-4436-B1B3-DD7439C4388A}" dt="2024-04-18T23:52:27.086" v="12331" actId="2696"/>
        <pc:sldMkLst>
          <pc:docMk/>
          <pc:sldMk cId="1722837428" sldId="1836"/>
        </pc:sldMkLst>
        <pc:spChg chg="mod">
          <ac:chgData name="Renee Luque" userId="24b01a1d-1c91-492f-b0ec-f8dd3574c772" providerId="ADAL" clId="{D509D1F9-76E9-4436-B1B3-DD7439C4388A}" dt="2024-04-18T23:46:33.030" v="12025" actId="20577"/>
          <ac:spMkLst>
            <pc:docMk/>
            <pc:sldMk cId="1722837428" sldId="1836"/>
            <ac:spMk id="4" creationId="{2B186A7F-F64A-E47E-5BAD-199309D1F92A}"/>
          </ac:spMkLst>
        </pc:spChg>
      </pc:sldChg>
      <pc:sldChg chg="del">
        <pc:chgData name="Renee Luque" userId="24b01a1d-1c91-492f-b0ec-f8dd3574c772" providerId="ADAL" clId="{D509D1F9-76E9-4436-B1B3-DD7439C4388A}" dt="2024-04-05T17:42:28.428" v="2488" actId="2696"/>
        <pc:sldMkLst>
          <pc:docMk/>
          <pc:sldMk cId="3466527319" sldId="3598"/>
        </pc:sldMkLst>
      </pc:sldChg>
      <pc:sldChg chg="del">
        <pc:chgData name="Renee Luque" userId="24b01a1d-1c91-492f-b0ec-f8dd3574c772" providerId="ADAL" clId="{D509D1F9-76E9-4436-B1B3-DD7439C4388A}" dt="2024-04-05T17:46:58.509" v="2495" actId="2696"/>
        <pc:sldMkLst>
          <pc:docMk/>
          <pc:sldMk cId="3163648827" sldId="3600"/>
        </pc:sldMkLst>
      </pc:sldChg>
      <pc:sldChg chg="mod modShow modCm">
        <pc:chgData name="Renee Luque" userId="24b01a1d-1c91-492f-b0ec-f8dd3574c772" providerId="ADAL" clId="{D509D1F9-76E9-4436-B1B3-DD7439C4388A}" dt="2024-04-05T17:48:24.179" v="2498"/>
        <pc:sldMkLst>
          <pc:docMk/>
          <pc:sldMk cId="436123060" sldId="3601"/>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D509D1F9-76E9-4436-B1B3-DD7439C4388A}" dt="2024-04-05T17:48:24.179" v="2498"/>
              <pc2:cmMkLst xmlns:pc2="http://schemas.microsoft.com/office/powerpoint/2019/9/main/command">
                <pc:docMk/>
                <pc:sldMk cId="436123060" sldId="3601"/>
                <pc2:cmMk id="{0A344228-BB1D-4ED0-8217-726E7EB5BF20}"/>
              </pc2:cmMkLst>
              <pc226:cmRplyChg chg="add">
                <pc226:chgData name="Renee Luque" userId="24b01a1d-1c91-492f-b0ec-f8dd3574c772" providerId="ADAL" clId="{D509D1F9-76E9-4436-B1B3-DD7439C4388A}" dt="2024-04-05T17:48:24.179" v="2498"/>
                <pc2:cmRplyMkLst xmlns:pc2="http://schemas.microsoft.com/office/powerpoint/2019/9/main/command">
                  <pc:docMk/>
                  <pc:sldMk cId="436123060" sldId="3601"/>
                  <pc2:cmMk id="{0A344228-BB1D-4ED0-8217-726E7EB5BF20}"/>
                  <pc2:cmRplyMk id="{5C6ABBA5-0439-4217-BA13-343A4D829248}"/>
                </pc2:cmRplyMkLst>
              </pc226:cmRplyChg>
            </pc226:cmChg>
          </p:ext>
        </pc:extLst>
      </pc:sldChg>
      <pc:sldChg chg="delCm">
        <pc:chgData name="Renee Luque" userId="24b01a1d-1c91-492f-b0ec-f8dd3574c772" providerId="ADAL" clId="{D509D1F9-76E9-4436-B1B3-DD7439C4388A}" dt="2024-04-18T18:50:31.271" v="5810"/>
        <pc:sldMkLst>
          <pc:docMk/>
          <pc:sldMk cId="3329392999" sldId="360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18:50:31.271" v="5810"/>
              <pc2:cmMkLst xmlns:pc2="http://schemas.microsoft.com/office/powerpoint/2019/9/main/command">
                <pc:docMk/>
                <pc:sldMk cId="3329392999" sldId="3602"/>
                <pc2:cmMk id="{EDC8BE35-5A00-4949-9499-5F3EFB3CC522}"/>
              </pc2:cmMkLst>
            </pc226:cmChg>
          </p:ext>
        </pc:extLst>
      </pc:sldChg>
      <pc:sldChg chg="del">
        <pc:chgData name="Renee Luque" userId="24b01a1d-1c91-492f-b0ec-f8dd3574c772" providerId="ADAL" clId="{D509D1F9-76E9-4436-B1B3-DD7439C4388A}" dt="2024-04-05T17:49:59.701" v="2506" actId="2696"/>
        <pc:sldMkLst>
          <pc:docMk/>
          <pc:sldMk cId="3556577777" sldId="3608"/>
        </pc:sldMkLst>
      </pc:sldChg>
      <pc:sldChg chg="del mod modShow">
        <pc:chgData name="Renee Luque" userId="24b01a1d-1c91-492f-b0ec-f8dd3574c772" providerId="ADAL" clId="{D509D1F9-76E9-4436-B1B3-DD7439C4388A}" dt="2024-04-19T03:52:07.939" v="18683" actId="2696"/>
        <pc:sldMkLst>
          <pc:docMk/>
          <pc:sldMk cId="4182774251" sldId="3609"/>
        </pc:sldMkLst>
      </pc:sldChg>
      <pc:sldChg chg="del">
        <pc:chgData name="Renee Luque" userId="24b01a1d-1c91-492f-b0ec-f8dd3574c772" providerId="ADAL" clId="{D509D1F9-76E9-4436-B1B3-DD7439C4388A}" dt="2024-04-05T18:21:44.432" v="2934" actId="2696"/>
        <pc:sldMkLst>
          <pc:docMk/>
          <pc:sldMk cId="564461230" sldId="3610"/>
        </pc:sldMkLst>
      </pc:sldChg>
      <pc:sldChg chg="del">
        <pc:chgData name="Renee Luque" userId="24b01a1d-1c91-492f-b0ec-f8dd3574c772" providerId="ADAL" clId="{D509D1F9-76E9-4436-B1B3-DD7439C4388A}" dt="2024-04-05T18:22:11.810" v="2935" actId="2696"/>
        <pc:sldMkLst>
          <pc:docMk/>
          <pc:sldMk cId="1905200712" sldId="3611"/>
        </pc:sldMkLst>
      </pc:sldChg>
      <pc:sldChg chg="del">
        <pc:chgData name="Renee Luque" userId="24b01a1d-1c91-492f-b0ec-f8dd3574c772" providerId="ADAL" clId="{D509D1F9-76E9-4436-B1B3-DD7439C4388A}" dt="2024-04-05T18:24:01.688" v="2942" actId="2696"/>
        <pc:sldMkLst>
          <pc:docMk/>
          <pc:sldMk cId="1179948282" sldId="3777"/>
        </pc:sldMkLst>
      </pc:sldChg>
      <pc:sldChg chg="del">
        <pc:chgData name="Renee Luque" userId="24b01a1d-1c91-492f-b0ec-f8dd3574c772" providerId="ADAL" clId="{D509D1F9-76E9-4436-B1B3-DD7439C4388A}" dt="2024-04-05T18:24:14.818" v="2944" actId="2696"/>
        <pc:sldMkLst>
          <pc:docMk/>
          <pc:sldMk cId="169352287" sldId="3778"/>
        </pc:sldMkLst>
      </pc:sldChg>
      <pc:sldChg chg="del">
        <pc:chgData name="Renee Luque" userId="24b01a1d-1c91-492f-b0ec-f8dd3574c772" providerId="ADAL" clId="{D509D1F9-76E9-4436-B1B3-DD7439C4388A}" dt="2024-04-05T18:56:39.598" v="2960" actId="2696"/>
        <pc:sldMkLst>
          <pc:docMk/>
          <pc:sldMk cId="2595124200" sldId="3780"/>
        </pc:sldMkLst>
      </pc:sldChg>
      <pc:sldChg chg="del">
        <pc:chgData name="Renee Luque" userId="24b01a1d-1c91-492f-b0ec-f8dd3574c772" providerId="ADAL" clId="{D509D1F9-76E9-4436-B1B3-DD7439C4388A}" dt="2024-04-05T18:27:07.668" v="2947" actId="2696"/>
        <pc:sldMkLst>
          <pc:docMk/>
          <pc:sldMk cId="757430235" sldId="3781"/>
        </pc:sldMkLst>
      </pc:sldChg>
      <pc:sldChg chg="del">
        <pc:chgData name="Renee Luque" userId="24b01a1d-1c91-492f-b0ec-f8dd3574c772" providerId="ADAL" clId="{D509D1F9-76E9-4436-B1B3-DD7439C4388A}" dt="2024-04-05T18:27:24.389" v="2949" actId="2696"/>
        <pc:sldMkLst>
          <pc:docMk/>
          <pc:sldMk cId="1199933754" sldId="3782"/>
        </pc:sldMkLst>
      </pc:sldChg>
      <pc:sldChg chg="mod modShow modCm">
        <pc:chgData name="Renee Luque" userId="24b01a1d-1c91-492f-b0ec-f8dd3574c772" providerId="ADAL" clId="{D509D1F9-76E9-4436-B1B3-DD7439C4388A}" dt="2024-04-05T18:33:30.458" v="2957" actId="729"/>
        <pc:sldMkLst>
          <pc:docMk/>
          <pc:sldMk cId="2037638178" sldId="3784"/>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D509D1F9-76E9-4436-B1B3-DD7439C4388A}" dt="2024-04-05T18:33:26.654" v="2956"/>
              <pc2:cmMkLst xmlns:pc2="http://schemas.microsoft.com/office/powerpoint/2019/9/main/command">
                <pc:docMk/>
                <pc:sldMk cId="2037638178" sldId="3784"/>
                <pc2:cmMk id="{F8C36C8F-09EC-4347-AB9D-273AB73EB55B}"/>
              </pc2:cmMkLst>
              <pc226:cmRplyChg chg="add">
                <pc226:chgData name="Renee Luque" userId="24b01a1d-1c91-492f-b0ec-f8dd3574c772" providerId="ADAL" clId="{D509D1F9-76E9-4436-B1B3-DD7439C4388A}" dt="2024-04-05T18:33:26.654" v="2956"/>
                <pc2:cmRplyMkLst xmlns:pc2="http://schemas.microsoft.com/office/powerpoint/2019/9/main/command">
                  <pc:docMk/>
                  <pc:sldMk cId="2037638178" sldId="3784"/>
                  <pc2:cmMk id="{F8C36C8F-09EC-4347-AB9D-273AB73EB55B}"/>
                  <pc2:cmRplyMk id="{4BB8AA22-EEAF-41F6-93A0-9B0A6432C303}"/>
                </pc2:cmRplyMkLst>
              </pc226:cmRplyChg>
            </pc226:cmChg>
          </p:ext>
        </pc:extLst>
      </pc:sldChg>
      <pc:sldChg chg="mod modShow modCm">
        <pc:chgData name="Renee Luque" userId="24b01a1d-1c91-492f-b0ec-f8dd3574c772" providerId="ADAL" clId="{D509D1F9-76E9-4436-B1B3-DD7439C4388A}" dt="2024-04-05T19:04:11.167" v="2970"/>
        <pc:sldMkLst>
          <pc:docMk/>
          <pc:sldMk cId="1890628993" sldId="3785"/>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D509D1F9-76E9-4436-B1B3-DD7439C4388A}" dt="2024-04-05T19:04:11.167" v="2970"/>
              <pc2:cmMkLst xmlns:pc2="http://schemas.microsoft.com/office/powerpoint/2019/9/main/command">
                <pc:docMk/>
                <pc:sldMk cId="1890628993" sldId="3785"/>
                <pc2:cmMk id="{73104A1C-3518-4062-8D98-FD66DA3AD757}"/>
              </pc2:cmMkLst>
              <pc226:cmRplyChg chg="add">
                <pc226:chgData name="Renee Luque" userId="24b01a1d-1c91-492f-b0ec-f8dd3574c772" providerId="ADAL" clId="{D509D1F9-76E9-4436-B1B3-DD7439C4388A}" dt="2024-04-05T19:04:11.167" v="2970"/>
                <pc2:cmRplyMkLst xmlns:pc2="http://schemas.microsoft.com/office/powerpoint/2019/9/main/command">
                  <pc:docMk/>
                  <pc:sldMk cId="1890628993" sldId="3785"/>
                  <pc2:cmMk id="{73104A1C-3518-4062-8D98-FD66DA3AD757}"/>
                  <pc2:cmRplyMk id="{440FACA2-A6FB-4B77-8AAA-7FFED30FE2A8}"/>
                </pc2:cmRplyMkLst>
              </pc226:cmRplyChg>
            </pc226:cmChg>
          </p:ext>
        </pc:extLst>
      </pc:sldChg>
      <pc:sldChg chg="del">
        <pc:chgData name="Renee Luque" userId="24b01a1d-1c91-492f-b0ec-f8dd3574c772" providerId="ADAL" clId="{D509D1F9-76E9-4436-B1B3-DD7439C4388A}" dt="2024-04-05T19:04:54.301" v="2972" actId="2696"/>
        <pc:sldMkLst>
          <pc:docMk/>
          <pc:sldMk cId="4162490681" sldId="3786"/>
        </pc:sldMkLst>
      </pc:sldChg>
      <pc:sldChg chg="del">
        <pc:chgData name="Renee Luque" userId="24b01a1d-1c91-492f-b0ec-f8dd3574c772" providerId="ADAL" clId="{D509D1F9-76E9-4436-B1B3-DD7439C4388A}" dt="2024-04-05T19:05:14.807" v="2974" actId="2696"/>
        <pc:sldMkLst>
          <pc:docMk/>
          <pc:sldMk cId="2829532053" sldId="3787"/>
        </pc:sldMkLst>
      </pc:sldChg>
      <pc:sldChg chg="del">
        <pc:chgData name="Renee Luque" userId="24b01a1d-1c91-492f-b0ec-f8dd3574c772" providerId="ADAL" clId="{D509D1F9-76E9-4436-B1B3-DD7439C4388A}" dt="2024-04-05T19:06:10.853" v="2976" actId="2696"/>
        <pc:sldMkLst>
          <pc:docMk/>
          <pc:sldMk cId="3141372989" sldId="3788"/>
        </pc:sldMkLst>
      </pc:sldChg>
      <pc:sldChg chg="del">
        <pc:chgData name="Renee Luque" userId="24b01a1d-1c91-492f-b0ec-f8dd3574c772" providerId="ADAL" clId="{D509D1F9-76E9-4436-B1B3-DD7439C4388A}" dt="2024-04-05T19:06:37.084" v="2978" actId="2696"/>
        <pc:sldMkLst>
          <pc:docMk/>
          <pc:sldMk cId="973168839" sldId="3789"/>
        </pc:sldMkLst>
      </pc:sldChg>
      <pc:sldChg chg="del">
        <pc:chgData name="Renee Luque" userId="24b01a1d-1c91-492f-b0ec-f8dd3574c772" providerId="ADAL" clId="{D509D1F9-76E9-4436-B1B3-DD7439C4388A}" dt="2024-04-05T19:07:32.117" v="2982" actId="2696"/>
        <pc:sldMkLst>
          <pc:docMk/>
          <pc:sldMk cId="896247665" sldId="3790"/>
        </pc:sldMkLst>
      </pc:sldChg>
      <pc:sldChg chg="del addCm">
        <pc:chgData name="Renee Luque" userId="24b01a1d-1c91-492f-b0ec-f8dd3574c772" providerId="ADAL" clId="{D509D1F9-76E9-4436-B1B3-DD7439C4388A}" dt="2024-04-11T22:59:44.532" v="3624" actId="2696"/>
        <pc:sldMkLst>
          <pc:docMk/>
          <pc:sldMk cId="2907635284" sldId="3791"/>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D509D1F9-76E9-4436-B1B3-DD7439C4388A}" dt="2024-04-05T19:10:32.313" v="3039"/>
              <pc2:cmMkLst xmlns:pc2="http://schemas.microsoft.com/office/powerpoint/2019/9/main/command">
                <pc:docMk/>
                <pc:sldMk cId="2907635284" sldId="3791"/>
                <pc2:cmMk id="{5B3C2A78-979B-4944-8491-390EA690429C}"/>
              </pc2:cmMkLst>
            </pc226:cmChg>
          </p:ext>
        </pc:extLst>
      </pc:sldChg>
      <pc:sldChg chg="del">
        <pc:chgData name="Renee Luque" userId="24b01a1d-1c91-492f-b0ec-f8dd3574c772" providerId="ADAL" clId="{D509D1F9-76E9-4436-B1B3-DD7439C4388A}" dt="2024-04-05T17:49:17.813" v="2502" actId="2696"/>
        <pc:sldMkLst>
          <pc:docMk/>
          <pc:sldMk cId="826693794" sldId="3792"/>
        </pc:sldMkLst>
      </pc:sldChg>
      <pc:sldChg chg="del">
        <pc:chgData name="Renee Luque" userId="24b01a1d-1c91-492f-b0ec-f8dd3574c772" providerId="ADAL" clId="{D509D1F9-76E9-4436-B1B3-DD7439C4388A}" dt="2024-04-05T17:49:31.446" v="2504" actId="2696"/>
        <pc:sldMkLst>
          <pc:docMk/>
          <pc:sldMk cId="3126383632" sldId="3796"/>
        </pc:sldMkLst>
      </pc:sldChg>
      <pc:sldChg chg="addCm delCm modCm modNotesTx">
        <pc:chgData name="Renee Luque" userId="24b01a1d-1c91-492f-b0ec-f8dd3574c772" providerId="ADAL" clId="{D509D1F9-76E9-4436-B1B3-DD7439C4388A}" dt="2024-04-19T21:07:02.289" v="19703"/>
        <pc:sldMkLst>
          <pc:docMk/>
          <pc:sldMk cId="3474816942" sldId="379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9T21:07:02.289" v="19703"/>
              <pc2:cmMkLst xmlns:pc2="http://schemas.microsoft.com/office/powerpoint/2019/9/main/command">
                <pc:docMk/>
                <pc:sldMk cId="3474816942" sldId="3797"/>
                <pc2:cmMk id="{DC538831-D653-4ED1-BCAF-F72AA1C1EA48}"/>
              </pc2:cmMkLst>
              <pc226:cmRplyChg chg="add">
                <pc226:chgData name="Renee Luque" userId="24b01a1d-1c91-492f-b0ec-f8dd3574c772" providerId="ADAL" clId="{D509D1F9-76E9-4436-B1B3-DD7439C4388A}" dt="2024-04-19T01:08:33.066" v="15301"/>
                <pc2:cmRplyMkLst xmlns:pc2="http://schemas.microsoft.com/office/powerpoint/2019/9/main/command">
                  <pc:docMk/>
                  <pc:sldMk cId="3474816942" sldId="3797"/>
                  <pc2:cmMk id="{DC538831-D653-4ED1-BCAF-F72AA1C1EA48}"/>
                  <pc2:cmRplyMk id="{9668EEE5-68F6-4E5B-ABCC-09DDD1DBD441}"/>
                </pc2:cmRplyMkLst>
              </pc226:cmRplyChg>
            </pc226:cmChg>
            <pc226:cmChg xmlns:pc226="http://schemas.microsoft.com/office/powerpoint/2022/06/main/command" chg="add del">
              <pc226:chgData name="Renee Luque" userId="24b01a1d-1c91-492f-b0ec-f8dd3574c772" providerId="ADAL" clId="{D509D1F9-76E9-4436-B1B3-DD7439C4388A}" dt="2024-04-19T01:08:35.692" v="15303"/>
              <pc2:cmMkLst xmlns:pc2="http://schemas.microsoft.com/office/powerpoint/2019/9/main/command">
                <pc:docMk/>
                <pc:sldMk cId="3474816942" sldId="3797"/>
                <pc2:cmMk id="{E60BC4B1-EB4D-4A41-B27B-0688290CDFD0}"/>
              </pc2:cmMkLst>
              <pc226:cmRplyChg chg="add">
                <pc226:chgData name="Renee Luque" userId="24b01a1d-1c91-492f-b0ec-f8dd3574c772" providerId="ADAL" clId="{D509D1F9-76E9-4436-B1B3-DD7439C4388A}" dt="2024-04-05T21:25:26.869" v="3587"/>
                <pc2:cmRplyMkLst xmlns:pc2="http://schemas.microsoft.com/office/powerpoint/2019/9/main/command">
                  <pc:docMk/>
                  <pc:sldMk cId="3474816942" sldId="3797"/>
                  <pc2:cmMk id="{E60BC4B1-EB4D-4A41-B27B-0688290CDFD0}"/>
                  <pc2:cmRplyMk id="{5DE90A2F-B84C-49C1-881C-CE5DBFAC7C18}"/>
                </pc2:cmRplyMkLst>
              </pc226:cmRplyChg>
            </pc226:cmChg>
            <pc226:cmChg xmlns:pc226="http://schemas.microsoft.com/office/powerpoint/2022/06/main/command" chg="del">
              <pc226:chgData name="Renee Luque" userId="24b01a1d-1c91-492f-b0ec-f8dd3574c772" providerId="ADAL" clId="{D509D1F9-76E9-4436-B1B3-DD7439C4388A}" dt="2024-04-19T01:08:34.587" v="15302"/>
              <pc2:cmMkLst xmlns:pc2="http://schemas.microsoft.com/office/powerpoint/2019/9/main/command">
                <pc:docMk/>
                <pc:sldMk cId="3474816942" sldId="3797"/>
                <pc2:cmMk id="{7EBC67B2-B37C-4DD7-9B19-29125F632B59}"/>
              </pc2:cmMkLst>
            </pc226:cmChg>
          </p:ext>
        </pc:extLst>
      </pc:sldChg>
      <pc:sldChg chg="modCm">
        <pc:chgData name="Renee Luque" userId="24b01a1d-1c91-492f-b0ec-f8dd3574c772" providerId="ADAL" clId="{D509D1F9-76E9-4436-B1B3-DD7439C4388A}" dt="2024-04-19T04:38:00.565" v="19633"/>
        <pc:sldMkLst>
          <pc:docMk/>
          <pc:sldMk cId="515533353" sldId="3798"/>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D509D1F9-76E9-4436-B1B3-DD7439C4388A}" dt="2024-04-19T04:38:00.565" v="19633"/>
              <pc2:cmMkLst xmlns:pc2="http://schemas.microsoft.com/office/powerpoint/2019/9/main/command">
                <pc:docMk/>
                <pc:sldMk cId="515533353" sldId="3798"/>
                <pc2:cmMk id="{65A5A215-01B8-4D3E-AEB8-A14609803444}"/>
              </pc2:cmMkLst>
              <pc226:cmRplyChg chg="add">
                <pc226:chgData name="Renee Luque" userId="24b01a1d-1c91-492f-b0ec-f8dd3574c772" providerId="ADAL" clId="{D509D1F9-76E9-4436-B1B3-DD7439C4388A}" dt="2024-04-19T04:38:00.565" v="19633"/>
                <pc2:cmRplyMkLst xmlns:pc2="http://schemas.microsoft.com/office/powerpoint/2019/9/main/command">
                  <pc:docMk/>
                  <pc:sldMk cId="515533353" sldId="3798"/>
                  <pc2:cmMk id="{65A5A215-01B8-4D3E-AEB8-A14609803444}"/>
                  <pc2:cmRplyMk id="{2EA43228-B616-4B53-8F6C-8F46E9625194}"/>
                </pc2:cmRplyMkLst>
              </pc226:cmRplyChg>
            </pc226:cmChg>
          </p:ext>
        </pc:extLst>
      </pc:sldChg>
      <pc:sldChg chg="del">
        <pc:chgData name="Renee Luque" userId="24b01a1d-1c91-492f-b0ec-f8dd3574c772" providerId="ADAL" clId="{D509D1F9-76E9-4436-B1B3-DD7439C4388A}" dt="2024-04-05T18:30:09.964" v="2952" actId="2696"/>
        <pc:sldMkLst>
          <pc:docMk/>
          <pc:sldMk cId="4212222271" sldId="3801"/>
        </pc:sldMkLst>
      </pc:sldChg>
      <pc:sldChg chg="del">
        <pc:chgData name="Renee Luque" userId="24b01a1d-1c91-492f-b0ec-f8dd3574c772" providerId="ADAL" clId="{D509D1F9-76E9-4436-B1B3-DD7439C4388A}" dt="2024-04-05T19:07:54.073" v="2984" actId="2696"/>
        <pc:sldMkLst>
          <pc:docMk/>
          <pc:sldMk cId="1516779969" sldId="3837"/>
        </pc:sldMkLst>
      </pc:sldChg>
      <pc:sldChg chg="del">
        <pc:chgData name="Renee Luque" userId="24b01a1d-1c91-492f-b0ec-f8dd3574c772" providerId="ADAL" clId="{D509D1F9-76E9-4436-B1B3-DD7439C4388A}" dt="2024-04-05T21:04:23.936" v="3209" actId="2696"/>
        <pc:sldMkLst>
          <pc:docMk/>
          <pc:sldMk cId="1473252345" sldId="3838"/>
        </pc:sldMkLst>
      </pc:sldChg>
      <pc:sldChg chg="delCm modNotesTx">
        <pc:chgData name="Renee Luque" userId="24b01a1d-1c91-492f-b0ec-f8dd3574c772" providerId="ADAL" clId="{D509D1F9-76E9-4436-B1B3-DD7439C4388A}" dt="2024-04-18T15:31:21.466" v="4760"/>
        <pc:sldMkLst>
          <pc:docMk/>
          <pc:sldMk cId="500820418" sldId="384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15:31:21.466" v="4760"/>
              <pc2:cmMkLst xmlns:pc2="http://schemas.microsoft.com/office/powerpoint/2019/9/main/command">
                <pc:docMk/>
                <pc:sldMk cId="500820418" sldId="3840"/>
                <pc2:cmMk id="{2BE5B585-A99A-4DD2-B6C2-FE892E025C15}"/>
              </pc2:cmMkLst>
            </pc226:cmChg>
          </p:ext>
        </pc:extLst>
      </pc:sldChg>
      <pc:sldChg chg="modSp mod addCm delCm modNotesTx">
        <pc:chgData name="Renee Luque" userId="24b01a1d-1c91-492f-b0ec-f8dd3574c772" providerId="ADAL" clId="{D509D1F9-76E9-4436-B1B3-DD7439C4388A}" dt="2024-04-18T15:31:31.193" v="4762"/>
        <pc:sldMkLst>
          <pc:docMk/>
          <pc:sldMk cId="1931640901" sldId="3841"/>
        </pc:sldMkLst>
        <pc:spChg chg="mod">
          <ac:chgData name="Renee Luque" userId="24b01a1d-1c91-492f-b0ec-f8dd3574c772" providerId="ADAL" clId="{D509D1F9-76E9-4436-B1B3-DD7439C4388A}" dt="2024-04-11T22:53:05.029" v="3602" actId="20577"/>
          <ac:spMkLst>
            <pc:docMk/>
            <pc:sldMk cId="1931640901" sldId="3841"/>
            <ac:spMk id="3" creationId="{9E48E132-0BFA-9CDD-0E01-6793B512E22B}"/>
          </ac:spMkLst>
        </pc:spChg>
        <pc:spChg chg="mod">
          <ac:chgData name="Renee Luque" userId="24b01a1d-1c91-492f-b0ec-f8dd3574c772" providerId="ADAL" clId="{D509D1F9-76E9-4436-B1B3-DD7439C4388A}" dt="2024-04-05T17:33:02.419" v="1549" actId="1076"/>
          <ac:spMkLst>
            <pc:docMk/>
            <pc:sldMk cId="1931640901" sldId="3841"/>
            <ac:spMk id="4" creationId="{449CBC16-77EF-28AF-B382-FFB2DBC77F4B}"/>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15:31:31.193" v="4762"/>
              <pc2:cmMkLst xmlns:pc2="http://schemas.microsoft.com/office/powerpoint/2019/9/main/command">
                <pc:docMk/>
                <pc:sldMk cId="1931640901" sldId="3841"/>
                <pc2:cmMk id="{85A2361E-72C5-4EB1-B577-C542A051C344}"/>
              </pc2:cmMkLst>
            </pc226:cmChg>
            <pc226:cmChg xmlns:pc226="http://schemas.microsoft.com/office/powerpoint/2022/06/main/command" chg="add del">
              <pc226:chgData name="Renee Luque" userId="24b01a1d-1c91-492f-b0ec-f8dd3574c772" providerId="ADAL" clId="{D509D1F9-76E9-4436-B1B3-DD7439C4388A}" dt="2024-04-18T15:31:30.495" v="4761"/>
              <pc2:cmMkLst xmlns:pc2="http://schemas.microsoft.com/office/powerpoint/2019/9/main/command">
                <pc:docMk/>
                <pc:sldMk cId="1931640901" sldId="3841"/>
                <pc2:cmMk id="{3D4C3351-8815-4885-9014-1F33C8906EFE}"/>
              </pc2:cmMkLst>
            </pc226:cmChg>
          </p:ext>
        </pc:extLst>
      </pc:sldChg>
      <pc:sldChg chg="del">
        <pc:chgData name="Renee Luque" userId="24b01a1d-1c91-492f-b0ec-f8dd3574c772" providerId="ADAL" clId="{D509D1F9-76E9-4436-B1B3-DD7439C4388A}" dt="2024-04-05T17:38:55.189" v="2479" actId="2696"/>
        <pc:sldMkLst>
          <pc:docMk/>
          <pc:sldMk cId="1017929480" sldId="3842"/>
        </pc:sldMkLst>
      </pc:sldChg>
      <pc:sldChg chg="del">
        <pc:chgData name="Renee Luque" userId="24b01a1d-1c91-492f-b0ec-f8dd3574c772" providerId="ADAL" clId="{D509D1F9-76E9-4436-B1B3-DD7439C4388A}" dt="2024-04-05T17:40:56.669" v="2483" actId="2696"/>
        <pc:sldMkLst>
          <pc:docMk/>
          <pc:sldMk cId="2038514803" sldId="3843"/>
        </pc:sldMkLst>
      </pc:sldChg>
      <pc:sldChg chg="del">
        <pc:chgData name="Renee Luque" userId="24b01a1d-1c91-492f-b0ec-f8dd3574c772" providerId="ADAL" clId="{D509D1F9-76E9-4436-B1B3-DD7439C4388A}" dt="2024-04-05T17:41:23.997" v="2487" actId="2696"/>
        <pc:sldMkLst>
          <pc:docMk/>
          <pc:sldMk cId="1487923066" sldId="3844"/>
        </pc:sldMkLst>
      </pc:sldChg>
      <pc:sldChg chg="del">
        <pc:chgData name="Renee Luque" userId="24b01a1d-1c91-492f-b0ec-f8dd3574c772" providerId="ADAL" clId="{D509D1F9-76E9-4436-B1B3-DD7439C4388A}" dt="2024-04-05T17:48:43.993" v="2499" actId="2696"/>
        <pc:sldMkLst>
          <pc:docMk/>
          <pc:sldMk cId="1308680936" sldId="3915"/>
        </pc:sldMkLst>
      </pc:sldChg>
      <pc:sldChg chg="del">
        <pc:chgData name="Renee Luque" userId="24b01a1d-1c91-492f-b0ec-f8dd3574c772" providerId="ADAL" clId="{D509D1F9-76E9-4436-B1B3-DD7439C4388A}" dt="2024-04-05T18:15:24.598" v="2931" actId="2696"/>
        <pc:sldMkLst>
          <pc:docMk/>
          <pc:sldMk cId="1522440641" sldId="3916"/>
        </pc:sldMkLst>
      </pc:sldChg>
      <pc:sldChg chg="del">
        <pc:chgData name="Renee Luque" userId="24b01a1d-1c91-492f-b0ec-f8dd3574c772" providerId="ADAL" clId="{D509D1F9-76E9-4436-B1B3-DD7439C4388A}" dt="2024-04-05T18:56:51.420" v="2961" actId="2696"/>
        <pc:sldMkLst>
          <pc:docMk/>
          <pc:sldMk cId="3098273079" sldId="3917"/>
        </pc:sldMkLst>
      </pc:sldChg>
      <pc:sldChg chg="del">
        <pc:chgData name="Renee Luque" userId="24b01a1d-1c91-492f-b0ec-f8dd3574c772" providerId="ADAL" clId="{D509D1F9-76E9-4436-B1B3-DD7439C4388A}" dt="2024-04-05T18:56:22.228" v="2959" actId="2696"/>
        <pc:sldMkLst>
          <pc:docMk/>
          <pc:sldMk cId="4153650427" sldId="3918"/>
        </pc:sldMkLst>
      </pc:sldChg>
      <pc:sldChg chg="modNotesTx">
        <pc:chgData name="Renee Luque" userId="24b01a1d-1c91-492f-b0ec-f8dd3574c772" providerId="ADAL" clId="{D509D1F9-76E9-4436-B1B3-DD7439C4388A}" dt="2024-04-05T19:09:59.819" v="3038" actId="20577"/>
        <pc:sldMkLst>
          <pc:docMk/>
          <pc:sldMk cId="1560383525" sldId="3919"/>
        </pc:sldMkLst>
      </pc:sldChg>
      <pc:sldChg chg="add del mod modShow addCm delCm modCm modNotesTx">
        <pc:chgData name="Renee Luque" userId="24b01a1d-1c91-492f-b0ec-f8dd3574c772" providerId="ADAL" clId="{D509D1F9-76E9-4436-B1B3-DD7439C4388A}" dt="2024-04-19T04:42:13.472" v="19654"/>
        <pc:sldMkLst>
          <pc:docMk/>
          <pc:sldMk cId="2720090534" sldId="3920"/>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04:42:13.472" v="19654"/>
              <pc2:cmMkLst xmlns:pc2="http://schemas.microsoft.com/office/powerpoint/2019/9/main/command">
                <pc:docMk/>
                <pc:sldMk cId="2720090534" sldId="3920"/>
                <pc2:cmMk id="{6923AE12-67BE-480C-97EC-08426366039D}"/>
              </pc2:cmMkLst>
            </pc226:cmChg>
            <pc226:cmChg xmlns:pc226="http://schemas.microsoft.com/office/powerpoint/2022/06/main/command" chg="add del mod">
              <pc226:chgData name="Renee Luque" userId="24b01a1d-1c91-492f-b0ec-f8dd3574c772" providerId="ADAL" clId="{D509D1F9-76E9-4436-B1B3-DD7439C4388A}" dt="2024-04-18T15:32:18.122" v="4763"/>
              <pc2:cmMkLst xmlns:pc2="http://schemas.microsoft.com/office/powerpoint/2019/9/main/command">
                <pc:docMk/>
                <pc:sldMk cId="2720090534" sldId="3920"/>
                <pc2:cmMk id="{1911013A-0648-473A-8DCC-FD0D287D2573}"/>
              </pc2:cmMkLst>
              <pc226:cmRplyChg chg="add">
                <pc226:chgData name="Renee Luque" userId="24b01a1d-1c91-492f-b0ec-f8dd3574c772" providerId="ADAL" clId="{D509D1F9-76E9-4436-B1B3-DD7439C4388A}" dt="2024-04-11T22:55:30.855" v="3610"/>
                <pc2:cmRplyMkLst xmlns:pc2="http://schemas.microsoft.com/office/powerpoint/2019/9/main/command">
                  <pc:docMk/>
                  <pc:sldMk cId="2720090534" sldId="3920"/>
                  <pc2:cmMk id="{1911013A-0648-473A-8DCC-FD0D287D2573}"/>
                  <pc2:cmRplyMk id="{EBC50ED7-1309-41EF-8C2F-83538E85579B}"/>
                </pc2:cmRplyMkLst>
              </pc226:cmRplyChg>
            </pc226:cmChg>
            <pc226:cmChg xmlns:pc226="http://schemas.microsoft.com/office/powerpoint/2022/06/main/command" chg="del">
              <pc226:chgData name="Renee Luque" userId="24b01a1d-1c91-492f-b0ec-f8dd3574c772" providerId="ADAL" clId="{D509D1F9-76E9-4436-B1B3-DD7439C4388A}" dt="2024-04-18T15:32:18.972" v="4764"/>
              <pc2:cmMkLst xmlns:pc2="http://schemas.microsoft.com/office/powerpoint/2019/9/main/command">
                <pc:docMk/>
                <pc:sldMk cId="2720090534" sldId="3920"/>
                <pc2:cmMk id="{46A8BF53-D416-4006-A6B6-B78DE31E000F}"/>
              </pc2:cmMkLst>
            </pc226:cmChg>
          </p:ext>
        </pc:extLst>
      </pc:sldChg>
      <pc:sldChg chg="mod modShow addCm delCm modCm modNotesTx">
        <pc:chgData name="Renee Luque" userId="24b01a1d-1c91-492f-b0ec-f8dd3574c772" providerId="ADAL" clId="{D509D1F9-76E9-4436-B1B3-DD7439C4388A}" dt="2024-04-19T18:44:30.761" v="19684"/>
        <pc:sldMkLst>
          <pc:docMk/>
          <pc:sldMk cId="1685328245" sldId="4382"/>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05T21:05:02.371" v="3213"/>
              <pc2:cmMkLst xmlns:pc2="http://schemas.microsoft.com/office/powerpoint/2019/9/main/command">
                <pc:docMk/>
                <pc:sldMk cId="1685328245" sldId="4382"/>
                <pc2:cmMk id="{D6812E60-7C52-49B9-AA65-FAABA5C38CE1}"/>
              </pc2:cmMkLst>
            </pc226:cmChg>
            <pc226:cmChg xmlns:pc226="http://schemas.microsoft.com/office/powerpoint/2022/06/main/command" chg="del">
              <pc226:chgData name="Renee Luque" userId="24b01a1d-1c91-492f-b0ec-f8dd3574c772" providerId="ADAL" clId="{D509D1F9-76E9-4436-B1B3-DD7439C4388A}" dt="2024-04-19T18:44:30.761" v="19684"/>
              <pc2:cmMkLst xmlns:pc2="http://schemas.microsoft.com/office/powerpoint/2019/9/main/command">
                <pc:docMk/>
                <pc:sldMk cId="1685328245" sldId="4382"/>
                <pc2:cmMk id="{2490EAA3-81CE-4799-B2CA-B95C556BA182}"/>
              </pc2:cmMkLst>
              <pc226:cmRplyChg chg="add">
                <pc226:chgData name="Renee Luque" userId="24b01a1d-1c91-492f-b0ec-f8dd3574c772" providerId="ADAL" clId="{D509D1F9-76E9-4436-B1B3-DD7439C4388A}" dt="2024-04-19T04:42:01.411" v="19652"/>
                <pc2:cmRplyMkLst xmlns:pc2="http://schemas.microsoft.com/office/powerpoint/2019/9/main/command">
                  <pc:docMk/>
                  <pc:sldMk cId="1685328245" sldId="4382"/>
                  <pc2:cmMk id="{2490EAA3-81CE-4799-B2CA-B95C556BA182}"/>
                  <pc2:cmRplyMk id="{DD9726EC-9BC9-431A-A711-DC6BAEEE62C2}"/>
                </pc2:cmRplyMkLst>
              </pc226:cmRplyChg>
            </pc226:cmChg>
            <pc226:cmChg xmlns:pc226="http://schemas.microsoft.com/office/powerpoint/2022/06/main/command" chg="add del">
              <pc226:chgData name="Renee Luque" userId="24b01a1d-1c91-492f-b0ec-f8dd3574c772" providerId="ADAL" clId="{D509D1F9-76E9-4436-B1B3-DD7439C4388A}" dt="2024-04-19T04:42:09.404" v="19653"/>
              <pc2:cmMkLst xmlns:pc2="http://schemas.microsoft.com/office/powerpoint/2019/9/main/command">
                <pc:docMk/>
                <pc:sldMk cId="1685328245" sldId="4382"/>
                <pc2:cmMk id="{E14042E8-6318-405F-A8B8-BAB2A6ED5D37}"/>
              </pc2:cmMkLst>
            </pc226:cmChg>
          </p:ext>
        </pc:extLst>
      </pc:sldChg>
      <pc:sldChg chg="mod modShow addCm delCm modNotesTx">
        <pc:chgData name="Renee Luque" userId="24b01a1d-1c91-492f-b0ec-f8dd3574c772" providerId="ADAL" clId="{D509D1F9-76E9-4436-B1B3-DD7439C4388A}" dt="2024-04-19T04:39:41.801" v="19646"/>
        <pc:sldMkLst>
          <pc:docMk/>
          <pc:sldMk cId="514438192" sldId="438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16:56:26.441" v="5716"/>
              <pc2:cmMkLst xmlns:pc2="http://schemas.microsoft.com/office/powerpoint/2019/9/main/command">
                <pc:docMk/>
                <pc:sldMk cId="514438192" sldId="4383"/>
                <pc2:cmMk id="{BC2EAA4A-DEA4-43A1-8351-4733C1294B89}"/>
              </pc2:cmMkLst>
            </pc226:cmChg>
            <pc226:cmChg xmlns:pc226="http://schemas.microsoft.com/office/powerpoint/2022/06/main/command" chg="add del">
              <pc226:chgData name="Renee Luque" userId="24b01a1d-1c91-492f-b0ec-f8dd3574c772" providerId="ADAL" clId="{D509D1F9-76E9-4436-B1B3-DD7439C4388A}" dt="2024-04-19T04:39:41.801" v="19646"/>
              <pc2:cmMkLst xmlns:pc2="http://schemas.microsoft.com/office/powerpoint/2019/9/main/command">
                <pc:docMk/>
                <pc:sldMk cId="514438192" sldId="4383"/>
                <pc2:cmMk id="{D21D4D73-A4CD-4549-B27A-4435D8A85806}"/>
              </pc2:cmMkLst>
            </pc226:cmChg>
            <pc226:cmChg xmlns:pc226="http://schemas.microsoft.com/office/powerpoint/2022/06/main/command" chg="add del">
              <pc226:chgData name="Renee Luque" userId="24b01a1d-1c91-492f-b0ec-f8dd3574c772" providerId="ADAL" clId="{D509D1F9-76E9-4436-B1B3-DD7439C4388A}" dt="2024-04-05T21:05:32.404" v="3215"/>
              <pc2:cmMkLst xmlns:pc2="http://schemas.microsoft.com/office/powerpoint/2019/9/main/command">
                <pc:docMk/>
                <pc:sldMk cId="514438192" sldId="4383"/>
                <pc2:cmMk id="{2389B09C-840B-4B7D-B0D1-3BBCB17FAC75}"/>
              </pc2:cmMkLst>
            </pc226:cmChg>
          </p:ext>
        </pc:extLst>
      </pc:sldChg>
      <pc:sldChg chg="modSp mod ord modShow delCm">
        <pc:chgData name="Renee Luque" userId="24b01a1d-1c91-492f-b0ec-f8dd3574c772" providerId="ADAL" clId="{D509D1F9-76E9-4436-B1B3-DD7439C4388A}" dt="2024-04-18T17:07:37.907" v="5730"/>
        <pc:sldMkLst>
          <pc:docMk/>
          <pc:sldMk cId="2662400833" sldId="4384"/>
        </pc:sldMkLst>
        <pc:spChg chg="mod">
          <ac:chgData name="Renee Luque" userId="24b01a1d-1c91-492f-b0ec-f8dd3574c772" providerId="ADAL" clId="{D509D1F9-76E9-4436-B1B3-DD7439C4388A}" dt="2024-04-11T23:40:38.379" v="3783" actId="20577"/>
          <ac:spMkLst>
            <pc:docMk/>
            <pc:sldMk cId="2662400833" sldId="4384"/>
            <ac:spMk id="6" creationId="{F85A117C-ECB4-81C1-C8E9-3C9AE9C3FC7C}"/>
          </ac:spMkLst>
        </pc:spChg>
        <pc:spChg chg="mod">
          <ac:chgData name="Renee Luque" userId="24b01a1d-1c91-492f-b0ec-f8dd3574c772" providerId="ADAL" clId="{D509D1F9-76E9-4436-B1B3-DD7439C4388A}" dt="2024-04-11T23:40:44.771" v="3803" actId="20577"/>
          <ac:spMkLst>
            <pc:docMk/>
            <pc:sldMk cId="2662400833" sldId="4384"/>
            <ac:spMk id="25" creationId="{F110CAC5-6D28-8AB0-D7A6-156CC1CD320F}"/>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17:07:37.907" v="5730"/>
              <pc2:cmMkLst xmlns:pc2="http://schemas.microsoft.com/office/powerpoint/2019/9/main/command">
                <pc:docMk/>
                <pc:sldMk cId="2662400833" sldId="4384"/>
                <pc2:cmMk id="{561E066A-5FC9-4029-8C06-4668460C4FE4}"/>
              </pc2:cmMkLst>
            </pc226:cmChg>
          </p:ext>
        </pc:extLst>
      </pc:sldChg>
      <pc:sldChg chg="mod ord modShow delCm modNotesTx">
        <pc:chgData name="Renee Luque" userId="24b01a1d-1c91-492f-b0ec-f8dd3574c772" providerId="ADAL" clId="{D509D1F9-76E9-4436-B1B3-DD7439C4388A}" dt="2024-04-18T17:07:46.734" v="5731"/>
        <pc:sldMkLst>
          <pc:docMk/>
          <pc:sldMk cId="2622309161" sldId="438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17:07:46.734" v="5731"/>
              <pc2:cmMkLst xmlns:pc2="http://schemas.microsoft.com/office/powerpoint/2019/9/main/command">
                <pc:docMk/>
                <pc:sldMk cId="2622309161" sldId="4385"/>
                <pc2:cmMk id="{F831AAB3-216C-4A15-B029-33D44C17FD6B}"/>
              </pc2:cmMkLst>
            </pc226:cmChg>
          </p:ext>
        </pc:extLst>
      </pc:sldChg>
      <pc:sldChg chg="del">
        <pc:chgData name="Renee Luque" userId="24b01a1d-1c91-492f-b0ec-f8dd3574c772" providerId="ADAL" clId="{D509D1F9-76E9-4436-B1B3-DD7439C4388A}" dt="2024-04-05T17:46:56.121" v="2494" actId="2696"/>
        <pc:sldMkLst>
          <pc:docMk/>
          <pc:sldMk cId="712732045" sldId="4386"/>
        </pc:sldMkLst>
      </pc:sldChg>
      <pc:sldChg chg="mod ord modShow addCm delCm modNotesTx">
        <pc:chgData name="Renee Luque" userId="24b01a1d-1c91-492f-b0ec-f8dd3574c772" providerId="ADAL" clId="{D509D1F9-76E9-4436-B1B3-DD7439C4388A}" dt="2024-04-19T04:39:45.358" v="19647"/>
        <pc:sldMkLst>
          <pc:docMk/>
          <pc:sldMk cId="2780700539" sldId="438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04:39:45.358" v="19647"/>
              <pc2:cmMkLst xmlns:pc2="http://schemas.microsoft.com/office/powerpoint/2019/9/main/command">
                <pc:docMk/>
                <pc:sldMk cId="2780700539" sldId="4387"/>
                <pc2:cmMk id="{95CDB26D-84AC-45BD-9A20-2542A204EBEF}"/>
              </pc2:cmMkLst>
            </pc226:cmChg>
            <pc226:cmChg xmlns:pc226="http://schemas.microsoft.com/office/powerpoint/2022/06/main/command" chg="del">
              <pc226:chgData name="Renee Luque" userId="24b01a1d-1c91-492f-b0ec-f8dd3574c772" providerId="ADAL" clId="{D509D1F9-76E9-4436-B1B3-DD7439C4388A}" dt="2024-04-18T16:55:41.948" v="5712"/>
              <pc2:cmMkLst xmlns:pc2="http://schemas.microsoft.com/office/powerpoint/2019/9/main/command">
                <pc:docMk/>
                <pc:sldMk cId="2780700539" sldId="4387"/>
                <pc2:cmMk id="{C7C7B4E8-9140-49C9-BA0D-B59876040D33}"/>
              </pc2:cmMkLst>
            </pc226:cmChg>
          </p:ext>
        </pc:extLst>
      </pc:sldChg>
      <pc:sldChg chg="mod modShow addCm delCm modNotesTx">
        <pc:chgData name="Renee Luque" userId="24b01a1d-1c91-492f-b0ec-f8dd3574c772" providerId="ADAL" clId="{D509D1F9-76E9-4436-B1B3-DD7439C4388A}" dt="2024-04-19T04:39:35.281" v="19644"/>
        <pc:sldMkLst>
          <pc:docMk/>
          <pc:sldMk cId="725748692" sldId="4388"/>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04:39:35.281" v="19644"/>
              <pc2:cmMkLst xmlns:pc2="http://schemas.microsoft.com/office/powerpoint/2019/9/main/command">
                <pc:docMk/>
                <pc:sldMk cId="725748692" sldId="4388"/>
                <pc2:cmMk id="{2E7C042E-D72A-4415-85E8-E7D53C431735}"/>
              </pc2:cmMkLst>
            </pc226:cmChg>
            <pc226:cmChg xmlns:pc226="http://schemas.microsoft.com/office/powerpoint/2022/06/main/command" chg="del">
              <pc226:chgData name="Renee Luque" userId="24b01a1d-1c91-492f-b0ec-f8dd3574c772" providerId="ADAL" clId="{D509D1F9-76E9-4436-B1B3-DD7439C4388A}" dt="2024-04-18T16:57:24.018" v="5722"/>
              <pc2:cmMkLst xmlns:pc2="http://schemas.microsoft.com/office/powerpoint/2019/9/main/command">
                <pc:docMk/>
                <pc:sldMk cId="725748692" sldId="4388"/>
                <pc2:cmMk id="{7CF195B6-71BB-4127-9B58-DA7B99843C32}"/>
              </pc2:cmMkLst>
            </pc226:cmChg>
          </p:ext>
        </pc:extLst>
      </pc:sldChg>
      <pc:sldChg chg="mod modShow delCm modCm modNotesTx">
        <pc:chgData name="Renee Luque" userId="24b01a1d-1c91-492f-b0ec-f8dd3574c772" providerId="ADAL" clId="{D509D1F9-76E9-4436-B1B3-DD7439C4388A}" dt="2024-04-19T04:39:20.027" v="19641"/>
        <pc:sldMkLst>
          <pc:docMk/>
          <pc:sldMk cId="2593858345" sldId="439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9T04:39:20.027" v="19641"/>
              <pc2:cmMkLst xmlns:pc2="http://schemas.microsoft.com/office/powerpoint/2019/9/main/command">
                <pc:docMk/>
                <pc:sldMk cId="2593858345" sldId="4390"/>
                <pc2:cmMk id="{CB6B2466-1BF8-43B7-B7D9-3D682F58C07C}"/>
              </pc2:cmMkLst>
              <pc226:cmRplyChg chg="add">
                <pc226:chgData name="Renee Luque" userId="24b01a1d-1c91-492f-b0ec-f8dd3574c772" providerId="ADAL" clId="{D509D1F9-76E9-4436-B1B3-DD7439C4388A}" dt="2024-04-18T18:50:24" v="5809"/>
                <pc2:cmRplyMkLst xmlns:pc2="http://schemas.microsoft.com/office/powerpoint/2019/9/main/command">
                  <pc:docMk/>
                  <pc:sldMk cId="2593858345" sldId="4390"/>
                  <pc2:cmMk id="{CB6B2466-1BF8-43B7-B7D9-3D682F58C07C}"/>
                  <pc2:cmRplyMk id="{8426FC4C-90DF-4DA9-9389-8822194F5B43}"/>
                </pc2:cmRplyMkLst>
              </pc226:cmRplyChg>
            </pc226:cmChg>
            <pc226:cmChg xmlns:pc226="http://schemas.microsoft.com/office/powerpoint/2022/06/main/command" chg="del">
              <pc226:chgData name="Renee Luque" userId="24b01a1d-1c91-492f-b0ec-f8dd3574c772" providerId="ADAL" clId="{D509D1F9-76E9-4436-B1B3-DD7439C4388A}" dt="2024-04-19T04:39:19.110" v="19640"/>
              <pc2:cmMkLst xmlns:pc2="http://schemas.microsoft.com/office/powerpoint/2019/9/main/command">
                <pc:docMk/>
                <pc:sldMk cId="2593858345" sldId="4390"/>
                <pc2:cmMk id="{30097C96-2A4B-4A3C-ABCE-74ECB3F151B5}"/>
              </pc2:cmMkLst>
            </pc226:cmChg>
          </p:ext>
        </pc:extLst>
      </pc:sldChg>
      <pc:sldChg chg="mod modShow">
        <pc:chgData name="Renee Luque" userId="24b01a1d-1c91-492f-b0ec-f8dd3574c772" providerId="ADAL" clId="{D509D1F9-76E9-4436-B1B3-DD7439C4388A}" dt="2024-04-05T17:49:56.366" v="2505" actId="729"/>
        <pc:sldMkLst>
          <pc:docMk/>
          <pc:sldMk cId="2411133299" sldId="4391"/>
        </pc:sldMkLst>
      </pc:sldChg>
      <pc:sldChg chg="mod modShow delCm">
        <pc:chgData name="Renee Luque" userId="24b01a1d-1c91-492f-b0ec-f8dd3574c772" providerId="ADAL" clId="{D509D1F9-76E9-4436-B1B3-DD7439C4388A}" dt="2024-04-18T17:09:09.522" v="5734"/>
        <pc:sldMkLst>
          <pc:docMk/>
          <pc:sldMk cId="1735581172" sldId="439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17:09:09.522" v="5734"/>
              <pc2:cmMkLst xmlns:pc2="http://schemas.microsoft.com/office/powerpoint/2019/9/main/command">
                <pc:docMk/>
                <pc:sldMk cId="1735581172" sldId="4392"/>
                <pc2:cmMk id="{3D843E9D-D761-41E9-827E-D1901534C513}"/>
              </pc2:cmMkLst>
            </pc226:cmChg>
          </p:ext>
        </pc:extLst>
      </pc:sldChg>
      <pc:sldChg chg="mod modShow delCm modCm">
        <pc:chgData name="Renee Luque" userId="24b01a1d-1c91-492f-b0ec-f8dd3574c772" providerId="ADAL" clId="{D509D1F9-76E9-4436-B1B3-DD7439C4388A}" dt="2024-04-19T04:39:48.970" v="19648"/>
        <pc:sldMkLst>
          <pc:docMk/>
          <pc:sldMk cId="2904463830" sldId="439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9T04:39:48.970" v="19648"/>
              <pc2:cmMkLst xmlns:pc2="http://schemas.microsoft.com/office/powerpoint/2019/9/main/command">
                <pc:docMk/>
                <pc:sldMk cId="2904463830" sldId="4393"/>
                <pc2:cmMk id="{03C3983D-7292-4CEC-BFB4-452C59E42746}"/>
              </pc2:cmMkLst>
              <pc226:cmRplyChg chg="add">
                <pc226:chgData name="Renee Luque" userId="24b01a1d-1c91-492f-b0ec-f8dd3574c772" providerId="ADAL" clId="{D509D1F9-76E9-4436-B1B3-DD7439C4388A}" dt="2024-04-18T16:54:44.891" v="5709"/>
                <pc2:cmRplyMkLst xmlns:pc2="http://schemas.microsoft.com/office/powerpoint/2019/9/main/command">
                  <pc:docMk/>
                  <pc:sldMk cId="2904463830" sldId="4393"/>
                  <pc2:cmMk id="{03C3983D-7292-4CEC-BFB4-452C59E42746}"/>
                  <pc2:cmRplyMk id="{7BBFD6A2-9C99-4970-999E-96B7EEAF457B}"/>
                </pc2:cmRplyMkLst>
              </pc226:cmRplyChg>
            </pc226:cmChg>
          </p:ext>
        </pc:extLst>
      </pc:sldChg>
      <pc:sldChg chg="modSp mod modShow delCm modCm modNotesTx">
        <pc:chgData name="Renee Luque" userId="24b01a1d-1c91-492f-b0ec-f8dd3574c772" providerId="ADAL" clId="{D509D1F9-76E9-4436-B1B3-DD7439C4388A}" dt="2024-04-19T04:39:29.360" v="19643"/>
        <pc:sldMkLst>
          <pc:docMk/>
          <pc:sldMk cId="3066596890" sldId="4394"/>
        </pc:sldMkLst>
        <pc:spChg chg="mod">
          <ac:chgData name="Renee Luque" userId="24b01a1d-1c91-492f-b0ec-f8dd3574c772" providerId="ADAL" clId="{D509D1F9-76E9-4436-B1B3-DD7439C4388A}" dt="2024-04-11T23:49:08.925" v="3901" actId="20577"/>
          <ac:spMkLst>
            <pc:docMk/>
            <pc:sldMk cId="3066596890" sldId="4394"/>
            <ac:spMk id="2" creationId="{7E0D9FD4-93B2-703D-3554-536C43061185}"/>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9T04:39:29.360" v="19643"/>
              <pc2:cmMkLst xmlns:pc2="http://schemas.microsoft.com/office/powerpoint/2019/9/main/command">
                <pc:docMk/>
                <pc:sldMk cId="3066596890" sldId="4394"/>
                <pc2:cmMk id="{C8E9AA62-FC51-43C9-A9C0-0542E317F3AF}"/>
              </pc2:cmMkLst>
              <pc226:cmRplyChg chg="add">
                <pc226:chgData name="Renee Luque" userId="24b01a1d-1c91-492f-b0ec-f8dd3574c772" providerId="ADAL" clId="{D509D1F9-76E9-4436-B1B3-DD7439C4388A}" dt="2024-04-11T23:51:56.080" v="4091"/>
                <pc2:cmRplyMkLst xmlns:pc2="http://schemas.microsoft.com/office/powerpoint/2019/9/main/command">
                  <pc:docMk/>
                  <pc:sldMk cId="3066596890" sldId="4394"/>
                  <pc2:cmMk id="{C8E9AA62-FC51-43C9-A9C0-0542E317F3AF}"/>
                  <pc2:cmRplyMk id="{35AAC295-43B7-4F53-9D20-303D4F062443}"/>
                </pc2:cmRplyMkLst>
              </pc226:cmRplyChg>
              <pc226:cmRplyChg chg="add">
                <pc226:chgData name="Renee Luque" userId="24b01a1d-1c91-492f-b0ec-f8dd3574c772" providerId="ADAL" clId="{D509D1F9-76E9-4436-B1B3-DD7439C4388A}" dt="2024-04-12T23:04:12.543" v="4719"/>
                <pc2:cmRplyMkLst xmlns:pc2="http://schemas.microsoft.com/office/powerpoint/2019/9/main/command">
                  <pc:docMk/>
                  <pc:sldMk cId="3066596890" sldId="4394"/>
                  <pc2:cmMk id="{C8E9AA62-FC51-43C9-A9C0-0542E317F3AF}"/>
                  <pc2:cmRplyMk id="{02878FB9-3A40-401C-8812-CF37367F8FF2}"/>
                </pc2:cmRplyMkLst>
              </pc226:cmRplyChg>
              <pc226:cmRplyChg chg="add">
                <pc226:chgData name="Renee Luque" userId="24b01a1d-1c91-492f-b0ec-f8dd3574c772" providerId="ADAL" clId="{D509D1F9-76E9-4436-B1B3-DD7439C4388A}" dt="2024-04-18T17:08:53.734" v="5732"/>
                <pc2:cmRplyMkLst xmlns:pc2="http://schemas.microsoft.com/office/powerpoint/2019/9/main/command">
                  <pc:docMk/>
                  <pc:sldMk cId="3066596890" sldId="4394"/>
                  <pc2:cmMk id="{C8E9AA62-FC51-43C9-A9C0-0542E317F3AF}"/>
                  <pc2:cmRplyMk id="{71FC27FC-A3C2-44E3-B68B-BBDFAAC75477}"/>
                </pc2:cmRplyMkLst>
              </pc226:cmRplyChg>
            </pc226:cmChg>
            <pc226:cmChg xmlns:pc226="http://schemas.microsoft.com/office/powerpoint/2022/06/main/command" chg="del">
              <pc226:chgData name="Renee Luque" userId="24b01a1d-1c91-492f-b0ec-f8dd3574c772" providerId="ADAL" clId="{D509D1F9-76E9-4436-B1B3-DD7439C4388A}" dt="2024-04-18T17:09:02.896" v="5733"/>
              <pc2:cmMkLst xmlns:pc2="http://schemas.microsoft.com/office/powerpoint/2019/9/main/command">
                <pc:docMk/>
                <pc:sldMk cId="3066596890" sldId="4394"/>
                <pc2:cmMk id="{8755F698-A004-47BA-9E0E-9D1BF45A600C}"/>
              </pc2:cmMkLst>
            </pc226:cmChg>
          </p:ext>
        </pc:extLst>
      </pc:sldChg>
      <pc:sldChg chg="modSp add del mod modShow delCm modNotesTx">
        <pc:chgData name="Renee Luque" userId="24b01a1d-1c91-492f-b0ec-f8dd3574c772" providerId="ADAL" clId="{D509D1F9-76E9-4436-B1B3-DD7439C4388A}" dt="2024-04-18T18:50:59.330" v="5813"/>
        <pc:sldMkLst>
          <pc:docMk/>
          <pc:sldMk cId="929398016" sldId="4395"/>
        </pc:sldMkLst>
        <pc:spChg chg="mod">
          <ac:chgData name="Renee Luque" userId="24b01a1d-1c91-492f-b0ec-f8dd3574c772" providerId="ADAL" clId="{D509D1F9-76E9-4436-B1B3-DD7439C4388A}" dt="2024-04-05T18:09:33.785" v="2553" actId="20577"/>
          <ac:spMkLst>
            <pc:docMk/>
            <pc:sldMk cId="929398016" sldId="4395"/>
            <ac:spMk id="4" creationId="{2B186A7F-F64A-E47E-5BAD-199309D1F92A}"/>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18:50:59.330" v="5813"/>
              <pc2:cmMkLst xmlns:pc2="http://schemas.microsoft.com/office/powerpoint/2019/9/main/command">
                <pc:docMk/>
                <pc:sldMk cId="929398016" sldId="4395"/>
                <pc2:cmMk id="{2DBF2611-2330-445F-9E00-5F99A423A8AA}"/>
              </pc2:cmMkLst>
            </pc226:cmChg>
          </p:ext>
        </pc:extLst>
      </pc:sldChg>
      <pc:sldChg chg="mod modShow addCm delCm modNotesTx">
        <pc:chgData name="Renee Luque" userId="24b01a1d-1c91-492f-b0ec-f8dd3574c772" providerId="ADAL" clId="{D509D1F9-76E9-4436-B1B3-DD7439C4388A}" dt="2024-04-19T04:30:33.695" v="19595"/>
        <pc:sldMkLst>
          <pc:docMk/>
          <pc:sldMk cId="3210341698" sldId="4396"/>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04:30:33.695" v="19595"/>
              <pc2:cmMkLst xmlns:pc2="http://schemas.microsoft.com/office/powerpoint/2019/9/main/command">
                <pc:docMk/>
                <pc:sldMk cId="3210341698" sldId="4396"/>
                <pc2:cmMk id="{3DA4B36F-A4C4-4B12-BD3F-AB3C78F15988}"/>
              </pc2:cmMkLst>
            </pc226:cmChg>
            <pc226:cmChg xmlns:pc226="http://schemas.microsoft.com/office/powerpoint/2022/06/main/command" chg="del">
              <pc226:chgData name="Renee Luque" userId="24b01a1d-1c91-492f-b0ec-f8dd3574c772" providerId="ADAL" clId="{D509D1F9-76E9-4436-B1B3-DD7439C4388A}" dt="2024-04-18T20:15:49.041" v="5815"/>
              <pc2:cmMkLst xmlns:pc2="http://schemas.microsoft.com/office/powerpoint/2019/9/main/command">
                <pc:docMk/>
                <pc:sldMk cId="3210341698" sldId="4396"/>
                <pc2:cmMk id="{A9148DFA-B2F4-44FC-A998-9E016B5031B4}"/>
              </pc2:cmMkLst>
            </pc226:cmChg>
          </p:ext>
        </pc:extLst>
      </pc:sldChg>
      <pc:sldChg chg="del">
        <pc:chgData name="Renee Luque" userId="24b01a1d-1c91-492f-b0ec-f8dd3574c772" providerId="ADAL" clId="{D509D1F9-76E9-4436-B1B3-DD7439C4388A}" dt="2024-04-05T21:19:44.948" v="3572" actId="2696"/>
        <pc:sldMkLst>
          <pc:docMk/>
          <pc:sldMk cId="1544939114" sldId="4397"/>
        </pc:sldMkLst>
      </pc:sldChg>
      <pc:sldChg chg="del">
        <pc:chgData name="Renee Luque" userId="24b01a1d-1c91-492f-b0ec-f8dd3574c772" providerId="ADAL" clId="{D509D1F9-76E9-4436-B1B3-DD7439C4388A}" dt="2024-04-05T18:23:34.364" v="2938" actId="2696"/>
        <pc:sldMkLst>
          <pc:docMk/>
          <pc:sldMk cId="3620109894" sldId="4398"/>
        </pc:sldMkLst>
      </pc:sldChg>
      <pc:sldChg chg="mod modShow addCm delCm modNotesTx">
        <pc:chgData name="Renee Luque" userId="24b01a1d-1c91-492f-b0ec-f8dd3574c772" providerId="ADAL" clId="{D509D1F9-76E9-4436-B1B3-DD7439C4388A}" dt="2024-04-19T04:30:36.976" v="19596"/>
        <pc:sldMkLst>
          <pc:docMk/>
          <pc:sldMk cId="1043593322" sldId="4399"/>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04:30:36.976" v="19596"/>
              <pc2:cmMkLst xmlns:pc2="http://schemas.microsoft.com/office/powerpoint/2019/9/main/command">
                <pc:docMk/>
                <pc:sldMk cId="1043593322" sldId="4399"/>
                <pc2:cmMk id="{093FF70B-73E0-4AF5-BB09-FE6AFA8DC25C}"/>
              </pc2:cmMkLst>
            </pc226:cmChg>
            <pc226:cmChg xmlns:pc226="http://schemas.microsoft.com/office/powerpoint/2022/06/main/command" chg="del">
              <pc226:chgData name="Renee Luque" userId="24b01a1d-1c91-492f-b0ec-f8dd3574c772" providerId="ADAL" clId="{D509D1F9-76E9-4436-B1B3-DD7439C4388A}" dt="2024-04-18T20:36:36.652" v="5973"/>
              <pc2:cmMkLst xmlns:pc2="http://schemas.microsoft.com/office/powerpoint/2019/9/main/command">
                <pc:docMk/>
                <pc:sldMk cId="1043593322" sldId="4399"/>
                <pc2:cmMk id="{0D03CCB6-4C51-483A-83C1-5C914B42EA14}"/>
              </pc2:cmMkLst>
            </pc226:cmChg>
          </p:ext>
        </pc:extLst>
      </pc:sldChg>
      <pc:sldChg chg="mod modShow addCm delCm modNotesTx">
        <pc:chgData name="Renee Luque" userId="24b01a1d-1c91-492f-b0ec-f8dd3574c772" providerId="ADAL" clId="{D509D1F9-76E9-4436-B1B3-DD7439C4388A}" dt="2024-04-19T22:06:19.937" v="21126"/>
        <pc:sldMkLst>
          <pc:docMk/>
          <pc:sldMk cId="226029795" sldId="440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20:15:24.891" v="5814"/>
              <pc2:cmMkLst xmlns:pc2="http://schemas.microsoft.com/office/powerpoint/2019/9/main/command">
                <pc:docMk/>
                <pc:sldMk cId="226029795" sldId="4400"/>
                <pc2:cmMk id="{B1CA2B0A-6BDB-486A-8BBF-BB19D3EAE825}"/>
              </pc2:cmMkLst>
            </pc226:cmChg>
            <pc226:cmChg xmlns:pc226="http://schemas.microsoft.com/office/powerpoint/2022/06/main/command" chg="add del">
              <pc226:chgData name="Renee Luque" userId="24b01a1d-1c91-492f-b0ec-f8dd3574c772" providerId="ADAL" clId="{D509D1F9-76E9-4436-B1B3-DD7439C4388A}" dt="2024-04-19T21:15:45.434" v="19705"/>
              <pc2:cmMkLst xmlns:pc2="http://schemas.microsoft.com/office/powerpoint/2019/9/main/command">
                <pc:docMk/>
                <pc:sldMk cId="226029795" sldId="4400"/>
                <pc2:cmMk id="{B0048F1D-4FFD-42A5-A265-0D21B0BCDC40}"/>
              </pc2:cmMkLst>
            </pc226:cmChg>
            <pc226:cmChg xmlns:pc226="http://schemas.microsoft.com/office/powerpoint/2022/06/main/command" chg="add del">
              <pc226:chgData name="Renee Luque" userId="24b01a1d-1c91-492f-b0ec-f8dd3574c772" providerId="ADAL" clId="{D509D1F9-76E9-4436-B1B3-DD7439C4388A}" dt="2024-04-19T02:08:31.746" v="15666"/>
              <pc2:cmMkLst xmlns:pc2="http://schemas.microsoft.com/office/powerpoint/2019/9/main/command">
                <pc:docMk/>
                <pc:sldMk cId="226029795" sldId="4400"/>
                <pc2:cmMk id="{C31C3B5B-908B-45EA-AE3D-0235B8203731}"/>
              </pc2:cmMkLst>
            </pc226:cmChg>
            <pc226:cmChg xmlns:pc226="http://schemas.microsoft.com/office/powerpoint/2022/06/main/command" chg="add del">
              <pc226:chgData name="Renee Luque" userId="24b01a1d-1c91-492f-b0ec-f8dd3574c772" providerId="ADAL" clId="{D509D1F9-76E9-4436-B1B3-DD7439C4388A}" dt="2024-04-19T22:06:19.937" v="21126"/>
              <pc2:cmMkLst xmlns:pc2="http://schemas.microsoft.com/office/powerpoint/2019/9/main/command">
                <pc:docMk/>
                <pc:sldMk cId="226029795" sldId="4400"/>
                <pc2:cmMk id="{AADD3271-2173-493E-8F30-12C1C4B9D041}"/>
              </pc2:cmMkLst>
            </pc226:cmChg>
          </p:ext>
        </pc:extLst>
      </pc:sldChg>
      <pc:sldChg chg="del">
        <pc:chgData name="Renee Luque" userId="24b01a1d-1c91-492f-b0ec-f8dd3574c772" providerId="ADAL" clId="{D509D1F9-76E9-4436-B1B3-DD7439C4388A}" dt="2024-04-05T18:15:20.304" v="2930" actId="2696"/>
        <pc:sldMkLst>
          <pc:docMk/>
          <pc:sldMk cId="3805672467" sldId="4402"/>
        </pc:sldMkLst>
      </pc:sldChg>
      <pc:sldChg chg="add del">
        <pc:chgData name="Renee Luque" userId="24b01a1d-1c91-492f-b0ec-f8dd3574c772" providerId="ADAL" clId="{D509D1F9-76E9-4436-B1B3-DD7439C4388A}" dt="2024-04-19T04:08:38.650" v="18730" actId="2696"/>
        <pc:sldMkLst>
          <pc:docMk/>
          <pc:sldMk cId="3709747559" sldId="4403"/>
        </pc:sldMkLst>
      </pc:sldChg>
      <pc:sldChg chg="del mod modShow addCm delCm modCm modNotesTx">
        <pc:chgData name="Renee Luque" userId="24b01a1d-1c91-492f-b0ec-f8dd3574c772" providerId="ADAL" clId="{D509D1F9-76E9-4436-B1B3-DD7439C4388A}" dt="2024-04-19T19:11:52.478" v="19691" actId="2696"/>
        <pc:sldMkLst>
          <pc:docMk/>
          <pc:sldMk cId="1870271138" sldId="440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9T19:11:41.743" v="19688"/>
              <pc2:cmMkLst xmlns:pc2="http://schemas.microsoft.com/office/powerpoint/2019/9/main/command">
                <pc:docMk/>
                <pc:sldMk cId="1870271138" sldId="4404"/>
                <pc2:cmMk id="{FED5D741-A07F-4DFA-BFB5-F5292B9535B8}"/>
              </pc2:cmMkLst>
            </pc226:cmChg>
            <pc226:cmChg xmlns:pc226="http://schemas.microsoft.com/office/powerpoint/2022/06/main/command" chg="del">
              <pc226:chgData name="Renee Luque" userId="24b01a1d-1c91-492f-b0ec-f8dd3574c772" providerId="ADAL" clId="{D509D1F9-76E9-4436-B1B3-DD7439C4388A}" dt="2024-04-19T19:11:43.114" v="19689"/>
              <pc2:cmMkLst xmlns:pc2="http://schemas.microsoft.com/office/powerpoint/2019/9/main/command">
                <pc:docMk/>
                <pc:sldMk cId="1870271138" sldId="4404"/>
                <pc2:cmMk id="{8D65314E-E97F-4E0F-86C6-3C8DAC20DD51}"/>
              </pc2:cmMkLst>
            </pc226:cmChg>
            <pc226:cmChg xmlns:pc226="http://schemas.microsoft.com/office/powerpoint/2022/06/main/command" chg="del">
              <pc226:chgData name="Renee Luque" userId="24b01a1d-1c91-492f-b0ec-f8dd3574c772" providerId="ADAL" clId="{D509D1F9-76E9-4436-B1B3-DD7439C4388A}" dt="2024-04-19T00:35:17.729" v="13875"/>
              <pc2:cmMkLst xmlns:pc2="http://schemas.microsoft.com/office/powerpoint/2019/9/main/command">
                <pc:docMk/>
                <pc:sldMk cId="1870271138" sldId="4404"/>
                <pc2:cmMk id="{726637DD-1BB4-4A72-BD29-A7F50D677C57}"/>
              </pc2:cmMkLst>
            </pc226:cmChg>
            <pc226:cmChg xmlns:pc226="http://schemas.microsoft.com/office/powerpoint/2022/06/main/command" chg="add del">
              <pc226:chgData name="Renee Luque" userId="24b01a1d-1c91-492f-b0ec-f8dd3574c772" providerId="ADAL" clId="{D509D1F9-76E9-4436-B1B3-DD7439C4388A}" dt="2024-04-19T19:11:49.192" v="19690"/>
              <pc2:cmMkLst xmlns:pc2="http://schemas.microsoft.com/office/powerpoint/2019/9/main/command">
                <pc:docMk/>
                <pc:sldMk cId="1870271138" sldId="4404"/>
                <pc2:cmMk id="{724785E4-35EE-45EA-BC3F-13DD4582DE45}"/>
              </pc2:cmMkLst>
              <pc226:cmRplyChg chg="add">
                <pc226:chgData name="Renee Luque" userId="24b01a1d-1c91-492f-b0ec-f8dd3574c772" providerId="ADAL" clId="{D509D1F9-76E9-4436-B1B3-DD7439C4388A}" dt="2024-04-19T00:46:37.525" v="14328"/>
                <pc2:cmRplyMkLst xmlns:pc2="http://schemas.microsoft.com/office/powerpoint/2019/9/main/command">
                  <pc:docMk/>
                  <pc:sldMk cId="1870271138" sldId="4404"/>
                  <pc2:cmMk id="{724785E4-35EE-45EA-BC3F-13DD4582DE45}"/>
                  <pc2:cmRplyMk id="{C7458FDC-E3AF-475C-A013-760DBE19925D}"/>
                </pc2:cmRplyMkLst>
              </pc226:cmRplyChg>
            </pc226:cmChg>
          </p:ext>
        </pc:extLst>
      </pc:sldChg>
      <pc:sldChg chg="mod modShow addCm delCm modNotesTx">
        <pc:chgData name="Renee Luque" userId="24b01a1d-1c91-492f-b0ec-f8dd3574c772" providerId="ADAL" clId="{D509D1F9-76E9-4436-B1B3-DD7439C4388A}" dt="2024-04-19T04:37:16.620" v="19632"/>
        <pc:sldMkLst>
          <pc:docMk/>
          <pc:sldMk cId="3454171863" sldId="4405"/>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04:37:16.620" v="19632"/>
              <pc2:cmMkLst xmlns:pc2="http://schemas.microsoft.com/office/powerpoint/2019/9/main/command">
                <pc:docMk/>
                <pc:sldMk cId="3454171863" sldId="4405"/>
                <pc2:cmMk id="{CF10AF84-9189-4111-9476-4C34E4C4E20D}"/>
              </pc2:cmMkLst>
            </pc226:cmChg>
            <pc226:cmChg xmlns:pc226="http://schemas.microsoft.com/office/powerpoint/2022/06/main/command" chg="del">
              <pc226:chgData name="Renee Luque" userId="24b01a1d-1c91-492f-b0ec-f8dd3574c772" providerId="ADAL" clId="{D509D1F9-76E9-4436-B1B3-DD7439C4388A}" dt="2024-04-18T23:43:19.560" v="11898"/>
              <pc2:cmMkLst xmlns:pc2="http://schemas.microsoft.com/office/powerpoint/2019/9/main/command">
                <pc:docMk/>
                <pc:sldMk cId="3454171863" sldId="4405"/>
                <pc2:cmMk id="{1D09AC92-A76C-4EB5-801B-687FDACA39DA}"/>
              </pc2:cmMkLst>
            </pc226:cmChg>
            <pc226:cmChg xmlns:pc226="http://schemas.microsoft.com/office/powerpoint/2022/06/main/command" chg="add del">
              <pc226:chgData name="Renee Luque" userId="24b01a1d-1c91-492f-b0ec-f8dd3574c772" providerId="ADAL" clId="{D509D1F9-76E9-4436-B1B3-DD7439C4388A}" dt="2024-04-18T23:43:20.347" v="11899"/>
              <pc2:cmMkLst xmlns:pc2="http://schemas.microsoft.com/office/powerpoint/2019/9/main/command">
                <pc:docMk/>
                <pc:sldMk cId="3454171863" sldId="4405"/>
                <pc2:cmMk id="{52032898-DD4E-45BC-97CB-F8B9B41FB072}"/>
              </pc2:cmMkLst>
            </pc226:cmChg>
            <pc226:cmChg xmlns:pc226="http://schemas.microsoft.com/office/powerpoint/2022/06/main/command" chg="add del">
              <pc226:chgData name="Renee Luque" userId="24b01a1d-1c91-492f-b0ec-f8dd3574c772" providerId="ADAL" clId="{D509D1F9-76E9-4436-B1B3-DD7439C4388A}" dt="2024-04-18T23:43:21.062" v="11900"/>
              <pc2:cmMkLst xmlns:pc2="http://schemas.microsoft.com/office/powerpoint/2019/9/main/command">
                <pc:docMk/>
                <pc:sldMk cId="3454171863" sldId="4405"/>
                <pc2:cmMk id="{37F717E5-F9D7-43E8-A97B-7A87F6C03650}"/>
              </pc2:cmMkLst>
            </pc226:cmChg>
          </p:ext>
        </pc:extLst>
      </pc:sldChg>
      <pc:sldChg chg="mod modShow delCm modCm modNotesTx">
        <pc:chgData name="Renee Luque" userId="24b01a1d-1c91-492f-b0ec-f8dd3574c772" providerId="ADAL" clId="{D509D1F9-76E9-4436-B1B3-DD7439C4388A}" dt="2024-04-19T04:37:03.302" v="19629"/>
        <pc:sldMkLst>
          <pc:docMk/>
          <pc:sldMk cId="3832768780" sldId="4406"/>
        </pc:sldMkLst>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D509D1F9-76E9-4436-B1B3-DD7439C4388A}" dt="2024-04-19T04:37:03.302" v="19629"/>
              <pc2:cmMkLst xmlns:pc2="http://schemas.microsoft.com/office/powerpoint/2019/9/main/command">
                <pc:docMk/>
                <pc:sldMk cId="3832768780" sldId="4406"/>
                <pc2:cmMk id="{BF1D0CFC-700E-42D3-ADC5-8835E2E2C313}"/>
              </pc2:cmMkLst>
              <pc226:cmRplyChg chg="mod modRxn">
                <pc226:chgData name="Renee Luque" userId="24b01a1d-1c91-492f-b0ec-f8dd3574c772" providerId="ADAL" clId="{D509D1F9-76E9-4436-B1B3-DD7439C4388A}" dt="2024-04-18T23:03:28.446" v="10587"/>
                <pc2:cmRplyMkLst xmlns:pc2="http://schemas.microsoft.com/office/powerpoint/2019/9/main/command">
                  <pc:docMk/>
                  <pc:sldMk cId="3832768780" sldId="4406"/>
                  <pc2:cmMk id="{BF1D0CFC-700E-42D3-ADC5-8835E2E2C313}"/>
                  <pc2:cmRplyMk id="{0D911728-7036-41BF-9726-AD9581D4ECC3}"/>
                </pc2:cmRplyMkLst>
              </pc226:cmRplyChg>
              <pc226:cmRplyChg chg="add">
                <pc226:chgData name="Renee Luque" userId="24b01a1d-1c91-492f-b0ec-f8dd3574c772" providerId="ADAL" clId="{D509D1F9-76E9-4436-B1B3-DD7439C4388A}" dt="2024-04-18T21:36:05.738" v="7090"/>
                <pc2:cmRplyMkLst xmlns:pc2="http://schemas.microsoft.com/office/powerpoint/2019/9/main/command">
                  <pc:docMk/>
                  <pc:sldMk cId="3832768780" sldId="4406"/>
                  <pc2:cmMk id="{BF1D0CFC-700E-42D3-ADC5-8835E2E2C313}"/>
                  <pc2:cmRplyMk id="{30596188-A37A-418D-B8EA-5FD131915430}"/>
                </pc2:cmRplyMkLst>
              </pc226:cmRplyChg>
              <pc226:cmRplyChg chg="mod modRxn">
                <pc226:chgData name="Renee Luque" userId="24b01a1d-1c91-492f-b0ec-f8dd3574c772" providerId="ADAL" clId="{D509D1F9-76E9-4436-B1B3-DD7439C4388A}" dt="2024-04-18T23:03:25.721" v="10586"/>
                <pc2:cmRplyMkLst xmlns:pc2="http://schemas.microsoft.com/office/powerpoint/2019/9/main/command">
                  <pc:docMk/>
                  <pc:sldMk cId="3832768780" sldId="4406"/>
                  <pc2:cmMk id="{BF1D0CFC-700E-42D3-ADC5-8835E2E2C313}"/>
                  <pc2:cmRplyMk id="{A14AFBE4-C03A-43DE-906A-F75245189CC2}"/>
                </pc2:cmRplyMkLst>
              </pc226:cmRplyChg>
            </pc226:cmChg>
          </p:ext>
        </pc:extLst>
      </pc:sldChg>
      <pc:sldChg chg="addCm modNotesTx">
        <pc:chgData name="Renee Luque" userId="24b01a1d-1c91-492f-b0ec-f8dd3574c772" providerId="ADAL" clId="{D509D1F9-76E9-4436-B1B3-DD7439C4388A}" dt="2024-04-19T04:25:11.222" v="19471"/>
        <pc:sldMkLst>
          <pc:docMk/>
          <pc:sldMk cId="1760401492" sldId="4407"/>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D509D1F9-76E9-4436-B1B3-DD7439C4388A}" dt="2024-04-19T04:25:11.222" v="19471"/>
              <pc2:cmMkLst xmlns:pc2="http://schemas.microsoft.com/office/powerpoint/2019/9/main/command">
                <pc:docMk/>
                <pc:sldMk cId="1760401492" sldId="4407"/>
                <pc2:cmMk id="{61D2B36C-73DF-4595-BB36-BCB4F1A0C404}"/>
              </pc2:cmMkLst>
            </pc226:cmChg>
          </p:ext>
        </pc:extLst>
      </pc:sldChg>
      <pc:sldChg chg="mod modShow addCm delCm modNotesTx">
        <pc:chgData name="Renee Luque" userId="24b01a1d-1c91-492f-b0ec-f8dd3574c772" providerId="ADAL" clId="{D509D1F9-76E9-4436-B1B3-DD7439C4388A}" dt="2024-04-19T19:14:51.074" v="19700"/>
        <pc:sldMkLst>
          <pc:docMk/>
          <pc:sldMk cId="466976764" sldId="4408"/>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19:14:51.074" v="19700"/>
              <pc2:cmMkLst xmlns:pc2="http://schemas.microsoft.com/office/powerpoint/2019/9/main/command">
                <pc:docMk/>
                <pc:sldMk cId="466976764" sldId="4408"/>
                <pc2:cmMk id="{6618E08A-7C9B-4926-B1DD-A90A4C56CED1}"/>
              </pc2:cmMkLst>
            </pc226:cmChg>
            <pc226:cmChg xmlns:pc226="http://schemas.microsoft.com/office/powerpoint/2022/06/main/command" chg="del">
              <pc226:chgData name="Renee Luque" userId="24b01a1d-1c91-492f-b0ec-f8dd3574c772" providerId="ADAL" clId="{D509D1F9-76E9-4436-B1B3-DD7439C4388A}" dt="2024-04-19T02:08:00.699" v="15664"/>
              <pc2:cmMkLst xmlns:pc2="http://schemas.microsoft.com/office/powerpoint/2019/9/main/command">
                <pc:docMk/>
                <pc:sldMk cId="466976764" sldId="4408"/>
                <pc2:cmMk id="{A17394D8-2AE2-4745-BC7C-4292B66C84B1}"/>
              </pc2:cmMkLst>
            </pc226:cmChg>
          </p:ext>
        </pc:extLst>
      </pc:sldChg>
      <pc:sldChg chg="del">
        <pc:chgData name="Renee Luque" userId="24b01a1d-1c91-492f-b0ec-f8dd3574c772" providerId="ADAL" clId="{D509D1F9-76E9-4436-B1B3-DD7439C4388A}" dt="2024-04-05T21:04:42.248" v="3211" actId="2696"/>
        <pc:sldMkLst>
          <pc:docMk/>
          <pc:sldMk cId="374451373" sldId="4409"/>
        </pc:sldMkLst>
      </pc:sldChg>
      <pc:sldChg chg="del">
        <pc:chgData name="Renee Luque" userId="24b01a1d-1c91-492f-b0ec-f8dd3574c772" providerId="ADAL" clId="{D509D1F9-76E9-4436-B1B3-DD7439C4388A}" dt="2024-04-05T21:04:31.760" v="3210" actId="2696"/>
        <pc:sldMkLst>
          <pc:docMk/>
          <pc:sldMk cId="3899290262" sldId="4410"/>
        </pc:sldMkLst>
      </pc:sldChg>
      <pc:sldChg chg="mod modShow addCm delCm modNotesTx">
        <pc:chgData name="Renee Luque" userId="24b01a1d-1c91-492f-b0ec-f8dd3574c772" providerId="ADAL" clId="{D509D1F9-76E9-4436-B1B3-DD7439C4388A}" dt="2024-04-19T04:30:40.735" v="19597"/>
        <pc:sldMkLst>
          <pc:docMk/>
          <pc:sldMk cId="1934765070" sldId="4411"/>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20:41:54.419" v="6120"/>
              <pc2:cmMkLst xmlns:pc2="http://schemas.microsoft.com/office/powerpoint/2019/9/main/command">
                <pc:docMk/>
                <pc:sldMk cId="1934765070" sldId="4411"/>
                <pc2:cmMk id="{3630CB78-F874-44E0-99D7-AA12685AE93B}"/>
              </pc2:cmMkLst>
            </pc226:cmChg>
            <pc226:cmChg xmlns:pc226="http://schemas.microsoft.com/office/powerpoint/2022/06/main/command" chg="add del">
              <pc226:chgData name="Renee Luque" userId="24b01a1d-1c91-492f-b0ec-f8dd3574c772" providerId="ADAL" clId="{D509D1F9-76E9-4436-B1B3-DD7439C4388A}" dt="2024-04-19T04:30:40.735" v="19597"/>
              <pc2:cmMkLst xmlns:pc2="http://schemas.microsoft.com/office/powerpoint/2019/9/main/command">
                <pc:docMk/>
                <pc:sldMk cId="1934765070" sldId="4411"/>
                <pc2:cmMk id="{C3A7749B-FDD3-4D02-99EE-8FCBEEE5F88E}"/>
              </pc2:cmMkLst>
            </pc226:cmChg>
          </p:ext>
        </pc:extLst>
      </pc:sldChg>
      <pc:sldChg chg="mod modShow delCm">
        <pc:chgData name="Renee Luque" userId="24b01a1d-1c91-492f-b0ec-f8dd3574c772" providerId="ADAL" clId="{D509D1F9-76E9-4436-B1B3-DD7439C4388A}" dt="2024-04-18T20:42:31.939" v="6122"/>
        <pc:sldMkLst>
          <pc:docMk/>
          <pc:sldMk cId="1890433000" sldId="441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20:42:31.939" v="6122"/>
              <pc2:cmMkLst xmlns:pc2="http://schemas.microsoft.com/office/powerpoint/2019/9/main/command">
                <pc:docMk/>
                <pc:sldMk cId="1890433000" sldId="4412"/>
                <pc2:cmMk id="{B089A404-472D-4A33-A40F-0914AEE22A86}"/>
              </pc2:cmMkLst>
            </pc226:cmChg>
          </p:ext>
        </pc:extLst>
      </pc:sldChg>
      <pc:sldChg chg="mod modShow addCm delCm modCm modNotesTx">
        <pc:chgData name="Renee Luque" userId="24b01a1d-1c91-492f-b0ec-f8dd3574c772" providerId="ADAL" clId="{D509D1F9-76E9-4436-B1B3-DD7439C4388A}" dt="2024-04-19T21:46:22.718" v="21111"/>
        <pc:sldMkLst>
          <pc:docMk/>
          <pc:sldMk cId="2707831124" sldId="441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9T21:46:22.718" v="21111"/>
              <pc2:cmMkLst xmlns:pc2="http://schemas.microsoft.com/office/powerpoint/2019/9/main/command">
                <pc:docMk/>
                <pc:sldMk cId="2707831124" sldId="4416"/>
                <pc2:cmMk id="{0D9AEF1B-8553-45C1-A42F-463DDFEC12B0}"/>
              </pc2:cmMkLst>
              <pc226:cmRplyChg chg="add">
                <pc226:chgData name="Renee Luque" userId="24b01a1d-1c91-492f-b0ec-f8dd3574c772" providerId="ADAL" clId="{D509D1F9-76E9-4436-B1B3-DD7439C4388A}" dt="2024-04-19T04:32:46.111" v="19599"/>
                <pc2:cmRplyMkLst xmlns:pc2="http://schemas.microsoft.com/office/powerpoint/2019/9/main/command">
                  <pc:docMk/>
                  <pc:sldMk cId="2707831124" sldId="4416"/>
                  <pc2:cmMk id="{0D9AEF1B-8553-45C1-A42F-463DDFEC12B0}"/>
                  <pc2:cmRplyMk id="{FC1BFE0C-D72B-4721-93DB-97BB3C578E58}"/>
                </pc2:cmRplyMkLst>
              </pc226:cmRplyChg>
            </pc226:cmChg>
            <pc226:cmChg xmlns:pc226="http://schemas.microsoft.com/office/powerpoint/2022/06/main/command" chg="del">
              <pc226:chgData name="Renee Luque" userId="24b01a1d-1c91-492f-b0ec-f8dd3574c772" providerId="ADAL" clId="{D509D1F9-76E9-4436-B1B3-DD7439C4388A}" dt="2024-04-18T20:47:03.181" v="6153"/>
              <pc2:cmMkLst xmlns:pc2="http://schemas.microsoft.com/office/powerpoint/2019/9/main/command">
                <pc:docMk/>
                <pc:sldMk cId="2707831124" sldId="4416"/>
                <pc2:cmMk id="{83C6C6C7-2D6A-41AD-A617-A3F4E5ADDAE1}"/>
              </pc2:cmMkLst>
            </pc226:cmChg>
            <pc226:cmChg xmlns:pc226="http://schemas.microsoft.com/office/powerpoint/2022/06/main/command" chg="add del">
              <pc226:chgData name="Renee Luque" userId="24b01a1d-1c91-492f-b0ec-f8dd3574c772" providerId="ADAL" clId="{D509D1F9-76E9-4436-B1B3-DD7439C4388A}" dt="2024-04-19T04:30:48.424" v="19598"/>
              <pc2:cmMkLst xmlns:pc2="http://schemas.microsoft.com/office/powerpoint/2019/9/main/command">
                <pc:docMk/>
                <pc:sldMk cId="2707831124" sldId="4416"/>
                <pc2:cmMk id="{277F53D2-4CBF-4DD7-9A23-06200E00AE45}"/>
              </pc2:cmMkLst>
            </pc226:cmChg>
          </p:ext>
        </pc:extLst>
      </pc:sldChg>
      <pc:sldChg chg="mod modShow delCm">
        <pc:chgData name="Renee Luque" userId="24b01a1d-1c91-492f-b0ec-f8dd3574c772" providerId="ADAL" clId="{D509D1F9-76E9-4436-B1B3-DD7439C4388A}" dt="2024-04-18T20:47:49.778" v="6155"/>
        <pc:sldMkLst>
          <pc:docMk/>
          <pc:sldMk cId="2243792340" sldId="441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20:47:49.778" v="6155"/>
              <pc2:cmMkLst xmlns:pc2="http://schemas.microsoft.com/office/powerpoint/2019/9/main/command">
                <pc:docMk/>
                <pc:sldMk cId="2243792340" sldId="4417"/>
                <pc2:cmMk id="{4A7168D4-186D-4596-8D37-127D8DD96833}"/>
              </pc2:cmMkLst>
            </pc226:cmChg>
          </p:ext>
        </pc:extLst>
      </pc:sldChg>
      <pc:sldChg chg="del">
        <pc:chgData name="Renee Luque" userId="24b01a1d-1c91-492f-b0ec-f8dd3574c772" providerId="ADAL" clId="{D509D1F9-76E9-4436-B1B3-DD7439C4388A}" dt="2024-04-05T21:20:12.864" v="3573" actId="2696"/>
        <pc:sldMkLst>
          <pc:docMk/>
          <pc:sldMk cId="498216045" sldId="4418"/>
        </pc:sldMkLst>
      </pc:sldChg>
      <pc:sldChg chg="del">
        <pc:chgData name="Renee Luque" userId="24b01a1d-1c91-492f-b0ec-f8dd3574c772" providerId="ADAL" clId="{D509D1F9-76E9-4436-B1B3-DD7439C4388A}" dt="2024-04-05T18:28:23.256" v="2950" actId="2696"/>
        <pc:sldMkLst>
          <pc:docMk/>
          <pc:sldMk cId="2282514211" sldId="4419"/>
        </pc:sldMkLst>
      </pc:sldChg>
      <pc:sldChg chg="mod modShow delCm">
        <pc:chgData name="Renee Luque" userId="24b01a1d-1c91-492f-b0ec-f8dd3574c772" providerId="ADAL" clId="{D509D1F9-76E9-4436-B1B3-DD7439C4388A}" dt="2024-04-18T20:48:04.640" v="6156"/>
        <pc:sldMkLst>
          <pc:docMk/>
          <pc:sldMk cId="3406033304" sldId="442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20:48:04.640" v="6156"/>
              <pc2:cmMkLst xmlns:pc2="http://schemas.microsoft.com/office/powerpoint/2019/9/main/command">
                <pc:docMk/>
                <pc:sldMk cId="3406033304" sldId="4420"/>
                <pc2:cmMk id="{DBE0ADC6-2966-4ADE-9299-FE5E3B7BFA81}"/>
              </pc2:cmMkLst>
            </pc226:cmChg>
          </p:ext>
        </pc:extLst>
      </pc:sldChg>
      <pc:sldChg chg="del">
        <pc:chgData name="Renee Luque" userId="24b01a1d-1c91-492f-b0ec-f8dd3574c772" providerId="ADAL" clId="{D509D1F9-76E9-4436-B1B3-DD7439C4388A}" dt="2024-04-05T18:30:12.664" v="2953" actId="2696"/>
        <pc:sldMkLst>
          <pc:docMk/>
          <pc:sldMk cId="3826468892" sldId="4421"/>
        </pc:sldMkLst>
      </pc:sldChg>
      <pc:sldChg chg="delSp modSp mod modShow addCm delCm modNotesTx">
        <pc:chgData name="Renee Luque" userId="24b01a1d-1c91-492f-b0ec-f8dd3574c772" providerId="ADAL" clId="{D509D1F9-76E9-4436-B1B3-DD7439C4388A}" dt="2024-04-19T04:32:55.978" v="19600"/>
        <pc:sldMkLst>
          <pc:docMk/>
          <pc:sldMk cId="1494357534" sldId="4422"/>
        </pc:sldMkLst>
        <pc:spChg chg="del mod">
          <ac:chgData name="Renee Luque" userId="24b01a1d-1c91-492f-b0ec-f8dd3574c772" providerId="ADAL" clId="{D509D1F9-76E9-4436-B1B3-DD7439C4388A}" dt="2024-04-05T18:32:43.970" v="2955" actId="478"/>
          <ac:spMkLst>
            <pc:docMk/>
            <pc:sldMk cId="1494357534" sldId="4422"/>
            <ac:spMk id="3" creationId="{46B0F611-BD36-40E7-A965-B6688E208DF6}"/>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21:07:35.983" v="6484"/>
              <pc2:cmMkLst xmlns:pc2="http://schemas.microsoft.com/office/powerpoint/2019/9/main/command">
                <pc:docMk/>
                <pc:sldMk cId="1494357534" sldId="4422"/>
                <pc2:cmMk id="{3FAAF55E-5088-47CD-B4C4-A7F77660E79D}"/>
              </pc2:cmMkLst>
            </pc226:cmChg>
            <pc226:cmChg xmlns:pc226="http://schemas.microsoft.com/office/powerpoint/2022/06/main/command" chg="add del">
              <pc226:chgData name="Renee Luque" userId="24b01a1d-1c91-492f-b0ec-f8dd3574c772" providerId="ADAL" clId="{D509D1F9-76E9-4436-B1B3-DD7439C4388A}" dt="2024-04-19T04:32:55.978" v="19600"/>
              <pc2:cmMkLst xmlns:pc2="http://schemas.microsoft.com/office/powerpoint/2019/9/main/command">
                <pc:docMk/>
                <pc:sldMk cId="1494357534" sldId="4422"/>
                <pc2:cmMk id="{D6D44369-CFD7-4D36-B708-1508D174290D}"/>
              </pc2:cmMkLst>
            </pc226:cmChg>
          </p:ext>
        </pc:extLst>
      </pc:sldChg>
      <pc:sldChg chg="modSp mod modShow delCm modCm modNotesTx">
        <pc:chgData name="Renee Luque" userId="24b01a1d-1c91-492f-b0ec-f8dd3574c772" providerId="ADAL" clId="{D509D1F9-76E9-4436-B1B3-DD7439C4388A}" dt="2024-04-19T23:11:30.964" v="21128"/>
        <pc:sldMkLst>
          <pc:docMk/>
          <pc:sldMk cId="1822455755" sldId="4423"/>
        </pc:sldMkLst>
        <pc:spChg chg="mod">
          <ac:chgData name="Renee Luque" userId="24b01a1d-1c91-492f-b0ec-f8dd3574c772" providerId="ADAL" clId="{D509D1F9-76E9-4436-B1B3-DD7439C4388A}" dt="2024-04-05T18:58:49.905" v="2964" actId="20577"/>
          <ac:spMkLst>
            <pc:docMk/>
            <pc:sldMk cId="1822455755" sldId="4423"/>
            <ac:spMk id="2" creationId="{9CCDC1F7-1F78-3BBF-CB7F-E0678FDF88D0}"/>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9T23:11:30.964" v="21128"/>
              <pc2:cmMkLst xmlns:pc2="http://schemas.microsoft.com/office/powerpoint/2019/9/main/command">
                <pc:docMk/>
                <pc:sldMk cId="1822455755" sldId="4423"/>
                <pc2:cmMk id="{CEFD501E-980B-48EA-A7BE-6AE4C97CCD77}"/>
              </pc2:cmMkLst>
              <pc226:cmRplyChg chg="add">
                <pc226:chgData name="Renee Luque" userId="24b01a1d-1c91-492f-b0ec-f8dd3574c772" providerId="ADAL" clId="{D509D1F9-76E9-4436-B1B3-DD7439C4388A}" dt="2024-04-19T22:06:59.275" v="21127"/>
                <pc2:cmRplyMkLst xmlns:pc2="http://schemas.microsoft.com/office/powerpoint/2019/9/main/command">
                  <pc:docMk/>
                  <pc:sldMk cId="1822455755" sldId="4423"/>
                  <pc2:cmMk id="{CEFD501E-980B-48EA-A7BE-6AE4C97CCD77}"/>
                  <pc2:cmRplyMk id="{4A132F5E-A02F-46D7-BEDB-940392B634C0}"/>
                </pc2:cmRplyMkLst>
              </pc226:cmRplyChg>
            </pc226:cmChg>
            <pc226:cmChg xmlns:pc226="http://schemas.microsoft.com/office/powerpoint/2022/06/main/command" chg="del">
              <pc226:chgData name="Renee Luque" userId="24b01a1d-1c91-492f-b0ec-f8dd3574c772" providerId="ADAL" clId="{D509D1F9-76E9-4436-B1B3-DD7439C4388A}" dt="2024-04-19T04:32:59.792" v="19601"/>
              <pc2:cmMkLst xmlns:pc2="http://schemas.microsoft.com/office/powerpoint/2019/9/main/command">
                <pc:docMk/>
                <pc:sldMk cId="1822455755" sldId="4423"/>
                <pc2:cmMk id="{C3F58465-6A66-4475-86E1-324F8307AB0E}"/>
              </pc2:cmMkLst>
              <pc226:cmRplyChg chg="add">
                <pc226:chgData name="Renee Luque" userId="24b01a1d-1c91-492f-b0ec-f8dd3574c772" providerId="ADAL" clId="{D509D1F9-76E9-4436-B1B3-DD7439C4388A}" dt="2024-04-18T21:11:56.212" v="6509"/>
                <pc2:cmRplyMkLst xmlns:pc2="http://schemas.microsoft.com/office/powerpoint/2019/9/main/command">
                  <pc:docMk/>
                  <pc:sldMk cId="1822455755" sldId="4423"/>
                  <pc2:cmMk id="{C3F58465-6A66-4475-86E1-324F8307AB0E}"/>
                  <pc2:cmRplyMk id="{97182696-2CE3-4436-9D63-F55BF44AA687}"/>
                </pc2:cmRplyMkLst>
              </pc226:cmRplyChg>
            </pc226:cmChg>
            <pc226:cmChg xmlns:pc226="http://schemas.microsoft.com/office/powerpoint/2022/06/main/command" chg="del">
              <pc226:chgData name="Renee Luque" userId="24b01a1d-1c91-492f-b0ec-f8dd3574c772" providerId="ADAL" clId="{D509D1F9-76E9-4436-B1B3-DD7439C4388A}" dt="2024-04-18T21:10:02.116" v="6508"/>
              <pc2:cmMkLst xmlns:pc2="http://schemas.microsoft.com/office/powerpoint/2019/9/main/command">
                <pc:docMk/>
                <pc:sldMk cId="1822455755" sldId="4423"/>
                <pc2:cmMk id="{359532EC-1320-4739-9B8D-89E1EB9AADE5}"/>
              </pc2:cmMkLst>
            </pc226:cmChg>
          </p:ext>
        </pc:extLst>
      </pc:sldChg>
      <pc:sldChg chg="addCm modCm">
        <pc:chgData name="Renee Luque" userId="24b01a1d-1c91-492f-b0ec-f8dd3574c772" providerId="ADAL" clId="{D509D1F9-76E9-4436-B1B3-DD7439C4388A}" dt="2024-04-05T21:20:51.672" v="3576"/>
        <pc:sldMkLst>
          <pc:docMk/>
          <pc:sldMk cId="2723596129" sldId="4424"/>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D509D1F9-76E9-4436-B1B3-DD7439C4388A}" dt="2024-04-05T21:20:51.672" v="3576"/>
              <pc2:cmMkLst xmlns:pc2="http://schemas.microsoft.com/office/powerpoint/2019/9/main/command">
                <pc:docMk/>
                <pc:sldMk cId="2723596129" sldId="4424"/>
                <pc2:cmMk id="{55968B8A-51DA-4C30-B1AE-15CE67A6F74C}"/>
              </pc2:cmMkLst>
              <pc226:cmRplyChg chg="add">
                <pc226:chgData name="Renee Luque" userId="24b01a1d-1c91-492f-b0ec-f8dd3574c772" providerId="ADAL" clId="{D509D1F9-76E9-4436-B1B3-DD7439C4388A}" dt="2024-04-05T21:20:51.672" v="3576"/>
                <pc2:cmRplyMkLst xmlns:pc2="http://schemas.microsoft.com/office/powerpoint/2019/9/main/command">
                  <pc:docMk/>
                  <pc:sldMk cId="2723596129" sldId="4424"/>
                  <pc2:cmMk id="{55968B8A-51DA-4C30-B1AE-15CE67A6F74C}"/>
                  <pc2:cmRplyMk id="{419E131C-33B6-43DF-B41E-B06D4616380C}"/>
                </pc2:cmRplyMkLst>
              </pc226:cmRplyChg>
            </pc226:cmChg>
          </p:ext>
        </pc:extLst>
      </pc:sldChg>
      <pc:sldChg chg="mod modShow addCm delCm modCm modNotesTx">
        <pc:chgData name="Renee Luque" userId="24b01a1d-1c91-492f-b0ec-f8dd3574c772" providerId="ADAL" clId="{D509D1F9-76E9-4436-B1B3-DD7439C4388A}" dt="2024-04-19T21:46:49.527" v="21115"/>
        <pc:sldMkLst>
          <pc:docMk/>
          <pc:sldMk cId="543468908" sldId="442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21:46:48.423" v="21114"/>
              <pc2:cmMkLst xmlns:pc2="http://schemas.microsoft.com/office/powerpoint/2019/9/main/command">
                <pc:docMk/>
                <pc:sldMk cId="543468908" sldId="4427"/>
                <pc2:cmMk id="{6F1A2B1D-B3AF-4560-A12E-34B6878CA3AF}"/>
              </pc2:cmMkLst>
            </pc226:cmChg>
            <pc226:cmChg xmlns:pc226="http://schemas.microsoft.com/office/powerpoint/2022/06/main/command" chg="add del mod">
              <pc226:chgData name="Renee Luque" userId="24b01a1d-1c91-492f-b0ec-f8dd3574c772" providerId="ADAL" clId="{D509D1F9-76E9-4436-B1B3-DD7439C4388A}" dt="2024-04-19T04:35:10.590" v="19606"/>
              <pc2:cmMkLst xmlns:pc2="http://schemas.microsoft.com/office/powerpoint/2019/9/main/command">
                <pc:docMk/>
                <pc:sldMk cId="543468908" sldId="4427"/>
                <pc2:cmMk id="{298C4D38-20E5-4895-B173-092718C7AC83}"/>
              </pc2:cmMkLst>
              <pc226:cmRplyChg chg="add">
                <pc226:chgData name="Renee Luque" userId="24b01a1d-1c91-492f-b0ec-f8dd3574c772" providerId="ADAL" clId="{D509D1F9-76E9-4436-B1B3-DD7439C4388A}" dt="2024-04-18T23:03:00.441" v="10585"/>
                <pc2:cmRplyMkLst xmlns:pc2="http://schemas.microsoft.com/office/powerpoint/2019/9/main/command">
                  <pc:docMk/>
                  <pc:sldMk cId="543468908" sldId="4427"/>
                  <pc2:cmMk id="{298C4D38-20E5-4895-B173-092718C7AC83}"/>
                  <pc2:cmRplyMk id="{939A6526-6C61-496B-8E38-6C6EA36F9CF1}"/>
                </pc2:cmRplyMkLst>
              </pc226:cmRplyChg>
            </pc226:cmChg>
            <pc226:cmChg xmlns:pc226="http://schemas.microsoft.com/office/powerpoint/2022/06/main/command" chg="del">
              <pc226:chgData name="Renee Luque" userId="24b01a1d-1c91-492f-b0ec-f8dd3574c772" providerId="ADAL" clId="{D509D1F9-76E9-4436-B1B3-DD7439C4388A}" dt="2024-04-19T21:46:49.527" v="21115"/>
              <pc2:cmMkLst xmlns:pc2="http://schemas.microsoft.com/office/powerpoint/2019/9/main/command">
                <pc:docMk/>
                <pc:sldMk cId="543468908" sldId="4427"/>
                <pc2:cmMk id="{DABCCF49-EE00-4E8B-B450-C7AE51D34D81}"/>
              </pc2:cmMkLst>
            </pc226:cmChg>
            <pc226:cmChg xmlns:pc226="http://schemas.microsoft.com/office/powerpoint/2022/06/main/command" chg="del">
              <pc226:chgData name="Renee Luque" userId="24b01a1d-1c91-492f-b0ec-f8dd3574c772" providerId="ADAL" clId="{D509D1F9-76E9-4436-B1B3-DD7439C4388A}" dt="2024-04-18T21:21:28.744" v="6693"/>
              <pc2:cmMkLst xmlns:pc2="http://schemas.microsoft.com/office/powerpoint/2019/9/main/command">
                <pc:docMk/>
                <pc:sldMk cId="543468908" sldId="4427"/>
                <pc2:cmMk id="{6D9CE6AD-6114-452B-B076-2E9E32D61102}"/>
              </pc2:cmMkLst>
            </pc226:cmChg>
          </p:ext>
        </pc:extLst>
      </pc:sldChg>
      <pc:sldChg chg="del mod modShow">
        <pc:chgData name="Renee Luque" userId="24b01a1d-1c91-492f-b0ec-f8dd3574c772" providerId="ADAL" clId="{D509D1F9-76E9-4436-B1B3-DD7439C4388A}" dt="2024-04-05T21:23:39.089" v="3583" actId="2696"/>
        <pc:sldMkLst>
          <pc:docMk/>
          <pc:sldMk cId="37397352" sldId="4428"/>
        </pc:sldMkLst>
      </pc:sldChg>
      <pc:sldChg chg="del mod modShow">
        <pc:chgData name="Renee Luque" userId="24b01a1d-1c91-492f-b0ec-f8dd3574c772" providerId="ADAL" clId="{D509D1F9-76E9-4436-B1B3-DD7439C4388A}" dt="2024-04-05T21:22:43.877" v="3580" actId="2696"/>
        <pc:sldMkLst>
          <pc:docMk/>
          <pc:sldMk cId="1093313501" sldId="4429"/>
        </pc:sldMkLst>
      </pc:sldChg>
      <pc:sldChg chg="mod modShow delCm modCm">
        <pc:chgData name="Renee Luque" userId="24b01a1d-1c91-492f-b0ec-f8dd3574c772" providerId="ADAL" clId="{D509D1F9-76E9-4436-B1B3-DD7439C4388A}" dt="2024-04-19T21:46:41.214" v="21113"/>
        <pc:sldMkLst>
          <pc:docMk/>
          <pc:sldMk cId="3613128606" sldId="443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9T04:33:10.037" v="19603"/>
              <pc2:cmMkLst xmlns:pc2="http://schemas.microsoft.com/office/powerpoint/2019/9/main/command">
                <pc:docMk/>
                <pc:sldMk cId="3613128606" sldId="4430"/>
                <pc2:cmMk id="{D89C3683-EF66-4790-B03F-EDC805DD36A9}"/>
              </pc2:cmMkLst>
              <pc226:cmRplyChg chg="add">
                <pc226:chgData name="Renee Luque" userId="24b01a1d-1c91-492f-b0ec-f8dd3574c772" providerId="ADAL" clId="{D509D1F9-76E9-4436-B1B3-DD7439C4388A}" dt="2024-04-18T21:15:53.068" v="6514"/>
                <pc2:cmRplyMkLst xmlns:pc2="http://schemas.microsoft.com/office/powerpoint/2019/9/main/command">
                  <pc:docMk/>
                  <pc:sldMk cId="3613128606" sldId="4430"/>
                  <pc2:cmMk id="{D89C3683-EF66-4790-B03F-EDC805DD36A9}"/>
                  <pc2:cmRplyMk id="{5004CC59-529C-4A95-B3F8-41DB2B77E00D}"/>
                </pc2:cmRplyMkLst>
              </pc226:cmRplyChg>
            </pc226:cmChg>
            <pc226:cmChg xmlns:pc226="http://schemas.microsoft.com/office/powerpoint/2022/06/main/command" chg="del">
              <pc226:chgData name="Renee Luque" userId="24b01a1d-1c91-492f-b0ec-f8dd3574c772" providerId="ADAL" clId="{D509D1F9-76E9-4436-B1B3-DD7439C4388A}" dt="2024-04-19T21:46:41.214" v="21113"/>
              <pc2:cmMkLst xmlns:pc2="http://schemas.microsoft.com/office/powerpoint/2019/9/main/command">
                <pc:docMk/>
                <pc:sldMk cId="3613128606" sldId="4430"/>
                <pc2:cmMk id="{83838991-F896-40B9-A3F5-D48A621F3A20}"/>
              </pc2:cmMkLst>
            </pc226:cmChg>
          </p:ext>
        </pc:extLst>
      </pc:sldChg>
      <pc:sldChg chg="mod modShow delCm">
        <pc:chgData name="Renee Luque" userId="24b01a1d-1c91-492f-b0ec-f8dd3574c772" providerId="ADAL" clId="{D509D1F9-76E9-4436-B1B3-DD7439C4388A}" dt="2024-04-18T21:12:11.360" v="6510"/>
        <pc:sldMkLst>
          <pc:docMk/>
          <pc:sldMk cId="3140508261" sldId="4431"/>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21:12:11.360" v="6510"/>
              <pc2:cmMkLst xmlns:pc2="http://schemas.microsoft.com/office/powerpoint/2019/9/main/command">
                <pc:docMk/>
                <pc:sldMk cId="3140508261" sldId="4431"/>
                <pc2:cmMk id="{97DDF249-ADC4-4323-9E47-1219B266E6B6}"/>
              </pc2:cmMkLst>
            </pc226:cmChg>
          </p:ext>
        </pc:extLst>
      </pc:sldChg>
      <pc:sldChg chg="add del">
        <pc:chgData name="Renee Luque" userId="24b01a1d-1c91-492f-b0ec-f8dd3574c772" providerId="ADAL" clId="{D509D1F9-76E9-4436-B1B3-DD7439C4388A}" dt="2024-04-05T17:41:21.082" v="2486" actId="2696"/>
        <pc:sldMkLst>
          <pc:docMk/>
          <pc:sldMk cId="789352972" sldId="4432"/>
        </pc:sldMkLst>
      </pc:sldChg>
      <pc:sldChg chg="del">
        <pc:chgData name="Renee Luque" userId="24b01a1d-1c91-492f-b0ec-f8dd3574c772" providerId="ADAL" clId="{D509D1F9-76E9-4436-B1B3-DD7439C4388A}" dt="2024-04-05T21:05:26.230" v="3214" actId="2696"/>
        <pc:sldMkLst>
          <pc:docMk/>
          <pc:sldMk cId="4136428715" sldId="4432"/>
        </pc:sldMkLst>
      </pc:sldChg>
      <pc:sldChg chg="del">
        <pc:chgData name="Renee Luque" userId="24b01a1d-1c91-492f-b0ec-f8dd3574c772" providerId="ADAL" clId="{D509D1F9-76E9-4436-B1B3-DD7439C4388A}" dt="2024-04-05T21:20:18.008" v="3574" actId="2696"/>
        <pc:sldMkLst>
          <pc:docMk/>
          <pc:sldMk cId="1214925213" sldId="4433"/>
        </pc:sldMkLst>
      </pc:sldChg>
      <pc:sldChg chg="mod modShow delCm">
        <pc:chgData name="Renee Luque" userId="24b01a1d-1c91-492f-b0ec-f8dd3574c772" providerId="ADAL" clId="{D509D1F9-76E9-4436-B1B3-DD7439C4388A}" dt="2024-04-18T20:42:55.172" v="6123"/>
        <pc:sldMkLst>
          <pc:docMk/>
          <pc:sldMk cId="1573420007" sldId="443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20:42:55.172" v="6123"/>
              <pc2:cmMkLst xmlns:pc2="http://schemas.microsoft.com/office/powerpoint/2019/9/main/command">
                <pc:docMk/>
                <pc:sldMk cId="1573420007" sldId="4434"/>
                <pc2:cmMk id="{BC266008-9625-43E4-B5D2-6D9561EF9917}"/>
              </pc2:cmMkLst>
            </pc226:cmChg>
          </p:ext>
        </pc:extLst>
      </pc:sldChg>
      <pc:sldChg chg="modSp mod modShow addCm delCm modCm modNotesTx">
        <pc:chgData name="Renee Luque" userId="24b01a1d-1c91-492f-b0ec-f8dd3574c772" providerId="ADAL" clId="{D509D1F9-76E9-4436-B1B3-DD7439C4388A}" dt="2024-04-19T04:37:06.012" v="19630"/>
        <pc:sldMkLst>
          <pc:docMk/>
          <pc:sldMk cId="3859100656" sldId="4435"/>
        </pc:sldMkLst>
        <pc:spChg chg="mod">
          <ac:chgData name="Renee Luque" userId="24b01a1d-1c91-492f-b0ec-f8dd3574c772" providerId="ADAL" clId="{D509D1F9-76E9-4436-B1B3-DD7439C4388A}" dt="2024-04-11T22:57:45.906" v="3619" actId="120"/>
          <ac:spMkLst>
            <pc:docMk/>
            <pc:sldMk cId="3859100656" sldId="4435"/>
            <ac:spMk id="6" creationId="{09005FB3-F546-67B5-A0EC-105FE8B1AC83}"/>
          </ac:spMkLst>
        </pc:spChg>
        <pc:spChg chg="mod">
          <ac:chgData name="Renee Luque" userId="24b01a1d-1c91-492f-b0ec-f8dd3574c772" providerId="ADAL" clId="{D509D1F9-76E9-4436-B1B3-DD7439C4388A}" dt="2024-04-11T22:58:04.523" v="3622" actId="120"/>
          <ac:spMkLst>
            <pc:docMk/>
            <pc:sldMk cId="3859100656" sldId="4435"/>
            <ac:spMk id="7" creationId="{133D9BA5-9F7C-3E2F-6C4C-6151FE56094E}"/>
          </ac:spMkLst>
        </pc:spChg>
        <pc:spChg chg="mod">
          <ac:chgData name="Renee Luque" userId="24b01a1d-1c91-492f-b0ec-f8dd3574c772" providerId="ADAL" clId="{D509D1F9-76E9-4436-B1B3-DD7439C4388A}" dt="2024-04-11T22:57:40.277" v="3618" actId="120"/>
          <ac:spMkLst>
            <pc:docMk/>
            <pc:sldMk cId="3859100656" sldId="4435"/>
            <ac:spMk id="12" creationId="{C19694C0-4A01-1F31-CD87-FDC839682A3F}"/>
          </ac:spMkLst>
        </pc:sp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04:37:06.012" v="19630"/>
              <pc2:cmMkLst xmlns:pc2="http://schemas.microsoft.com/office/powerpoint/2019/9/main/command">
                <pc:docMk/>
                <pc:sldMk cId="3859100656" sldId="4435"/>
                <pc2:cmMk id="{EE658935-9FDB-494B-9B8B-A77C28114817}"/>
              </pc2:cmMkLst>
            </pc226:cmChg>
            <pc226:cmChg xmlns:pc226="http://schemas.microsoft.com/office/powerpoint/2022/06/main/command" chg="del">
              <pc226:chgData name="Renee Luque" userId="24b01a1d-1c91-492f-b0ec-f8dd3574c772" providerId="ADAL" clId="{D509D1F9-76E9-4436-B1B3-DD7439C4388A}" dt="2024-04-18T21:36:22.068" v="7091"/>
              <pc2:cmMkLst xmlns:pc2="http://schemas.microsoft.com/office/powerpoint/2019/9/main/command">
                <pc:docMk/>
                <pc:sldMk cId="3859100656" sldId="4435"/>
                <pc2:cmMk id="{3EC47D86-0D07-41F4-90BC-21965E4A0948}"/>
              </pc2:cmMkLst>
              <pc226:cmRplyChg chg="mod modRxn">
                <pc226:chgData name="Renee Luque" userId="24b01a1d-1c91-492f-b0ec-f8dd3574c772" providerId="ADAL" clId="{D509D1F9-76E9-4436-B1B3-DD7439C4388A}" dt="2024-04-11T22:56:40.328" v="3611"/>
                <pc2:cmRplyMkLst xmlns:pc2="http://schemas.microsoft.com/office/powerpoint/2019/9/main/command">
                  <pc:docMk/>
                  <pc:sldMk cId="3859100656" sldId="4435"/>
                  <pc2:cmMk id="{3EC47D86-0D07-41F4-90BC-21965E4A0948}"/>
                  <pc2:cmRplyMk id="{51029A26-4FA2-4894-9701-BFEAE9D0987E}"/>
                </pc2:cmRplyMkLst>
              </pc226:cmRplyChg>
              <pc226:cmRplyChg chg="add">
                <pc226:chgData name="Renee Luque" userId="24b01a1d-1c91-492f-b0ec-f8dd3574c772" providerId="ADAL" clId="{D509D1F9-76E9-4436-B1B3-DD7439C4388A}" dt="2024-04-05T21:42:30.787" v="3588"/>
                <pc2:cmRplyMkLst xmlns:pc2="http://schemas.microsoft.com/office/powerpoint/2019/9/main/command">
                  <pc:docMk/>
                  <pc:sldMk cId="3859100656" sldId="4435"/>
                  <pc2:cmMk id="{3EC47D86-0D07-41F4-90BC-21965E4A0948}"/>
                  <pc2:cmRplyMk id="{755B2135-A023-4E38-99FA-8674707465F3}"/>
                </pc2:cmRplyMkLst>
              </pc226:cmRplyChg>
              <pc226:cmRplyChg chg="add">
                <pc226:chgData name="Renee Luque" userId="24b01a1d-1c91-492f-b0ec-f8dd3574c772" providerId="ADAL" clId="{D509D1F9-76E9-4436-B1B3-DD7439C4388A}" dt="2024-04-11T22:59:29.371" v="3623"/>
                <pc2:cmRplyMkLst xmlns:pc2="http://schemas.microsoft.com/office/powerpoint/2019/9/main/command">
                  <pc:docMk/>
                  <pc:sldMk cId="3859100656" sldId="4435"/>
                  <pc2:cmMk id="{3EC47D86-0D07-41F4-90BC-21965E4A0948}"/>
                  <pc2:cmRplyMk id="{5CB5C1C5-58A9-447A-88C3-C5BAF1225FEC}"/>
                </pc2:cmRplyMkLst>
              </pc226:cmRplyChg>
            </pc226:cmChg>
            <pc226:cmChg xmlns:pc226="http://schemas.microsoft.com/office/powerpoint/2022/06/main/command" chg="del">
              <pc226:chgData name="Renee Luque" userId="24b01a1d-1c91-492f-b0ec-f8dd3574c772" providerId="ADAL" clId="{D509D1F9-76E9-4436-B1B3-DD7439C4388A}" dt="2024-04-18T21:36:22.701" v="7092"/>
              <pc2:cmMkLst xmlns:pc2="http://schemas.microsoft.com/office/powerpoint/2019/9/main/command">
                <pc:docMk/>
                <pc:sldMk cId="3859100656" sldId="4435"/>
                <pc2:cmMk id="{61BC11F0-BE7A-464A-9435-684729E2C981}"/>
              </pc2:cmMkLst>
            </pc226:cmChg>
          </p:ext>
        </pc:extLst>
      </pc:sldChg>
      <pc:sldChg chg="mod modShow addCm delCm modCm modNotesTx">
        <pc:chgData name="Renee Luque" userId="24b01a1d-1c91-492f-b0ec-f8dd3574c772" providerId="ADAL" clId="{D509D1F9-76E9-4436-B1B3-DD7439C4388A}" dt="2024-04-19T04:33:15.791" v="19604"/>
        <pc:sldMkLst>
          <pc:docMk/>
          <pc:sldMk cId="773732006" sldId="4436"/>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04:33:15.791" v="19604"/>
              <pc2:cmMkLst xmlns:pc2="http://schemas.microsoft.com/office/powerpoint/2019/9/main/command">
                <pc:docMk/>
                <pc:sldMk cId="773732006" sldId="4436"/>
                <pc2:cmMk id="{6F33CB37-883E-4577-B786-CDBA78D2AAAA}"/>
              </pc2:cmMkLst>
            </pc226:cmChg>
            <pc226:cmChg xmlns:pc226="http://schemas.microsoft.com/office/powerpoint/2022/06/main/command" chg="del">
              <pc226:chgData name="Renee Luque" userId="24b01a1d-1c91-492f-b0ec-f8dd3574c772" providerId="ADAL" clId="{D509D1F9-76E9-4436-B1B3-DD7439C4388A}" dt="2024-04-18T21:16:04.498" v="6516"/>
              <pc2:cmMkLst xmlns:pc2="http://schemas.microsoft.com/office/powerpoint/2019/9/main/command">
                <pc:docMk/>
                <pc:sldMk cId="773732006" sldId="4436"/>
                <pc2:cmMk id="{A4F86067-6D2A-4588-8933-762A680E7B46}"/>
              </pc2:cmMkLst>
            </pc226:cmChg>
            <pc226:cmChg xmlns:pc226="http://schemas.microsoft.com/office/powerpoint/2022/06/main/command" chg="del mod modRxn">
              <pc226:chgData name="Renee Luque" userId="24b01a1d-1c91-492f-b0ec-f8dd3574c772" providerId="ADAL" clId="{D509D1F9-76E9-4436-B1B3-DD7439C4388A}" dt="2024-04-18T21:16:03.558" v="6515"/>
              <pc2:cmMkLst xmlns:pc2="http://schemas.microsoft.com/office/powerpoint/2019/9/main/command">
                <pc:docMk/>
                <pc:sldMk cId="773732006" sldId="4436"/>
                <pc2:cmMk id="{B2B75082-8EAE-4B3C-9BE3-FE6B226AC2AC}"/>
              </pc2:cmMkLst>
            </pc226:cmChg>
          </p:ext>
        </pc:extLst>
      </pc:sldChg>
      <pc:sldChg chg="mod modShow addCm delCm modCm">
        <pc:chgData name="Renee Luque" userId="24b01a1d-1c91-492f-b0ec-f8dd3574c772" providerId="ADAL" clId="{D509D1F9-76E9-4436-B1B3-DD7439C4388A}" dt="2024-04-19T21:46:37.757" v="21112"/>
        <pc:sldMkLst>
          <pc:docMk/>
          <pc:sldMk cId="4088973528" sldId="443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04:33:06.225" v="19602"/>
              <pc2:cmMkLst xmlns:pc2="http://schemas.microsoft.com/office/powerpoint/2019/9/main/command">
                <pc:docMk/>
                <pc:sldMk cId="4088973528" sldId="4437"/>
                <pc2:cmMk id="{ED1EA419-CE77-40E2-B195-C06899156A16}"/>
              </pc2:cmMkLst>
              <pc226:cmRplyChg chg="add">
                <pc226:chgData name="Renee Luque" userId="24b01a1d-1c91-492f-b0ec-f8dd3574c772" providerId="ADAL" clId="{D509D1F9-76E9-4436-B1B3-DD7439C4388A}" dt="2024-04-18T23:04:35.923" v="10589"/>
                <pc2:cmRplyMkLst xmlns:pc2="http://schemas.microsoft.com/office/powerpoint/2019/9/main/command">
                  <pc:docMk/>
                  <pc:sldMk cId="4088973528" sldId="4437"/>
                  <pc2:cmMk id="{ED1EA419-CE77-40E2-B195-C06899156A16}"/>
                  <pc2:cmRplyMk id="{D589A26B-CABC-4B06-981B-F2C340DF861E}"/>
                </pc2:cmRplyMkLst>
              </pc226:cmRplyChg>
            </pc226:cmChg>
            <pc226:cmChg xmlns:pc226="http://schemas.microsoft.com/office/powerpoint/2022/06/main/command" chg="del">
              <pc226:chgData name="Renee Luque" userId="24b01a1d-1c91-492f-b0ec-f8dd3574c772" providerId="ADAL" clId="{D509D1F9-76E9-4436-B1B3-DD7439C4388A}" dt="2024-04-18T21:12:39.106" v="6512"/>
              <pc2:cmMkLst xmlns:pc2="http://schemas.microsoft.com/office/powerpoint/2019/9/main/command">
                <pc:docMk/>
                <pc:sldMk cId="4088973528" sldId="4437"/>
                <pc2:cmMk id="{940BB020-7B26-4081-B6E3-7CEF33FA3A61}"/>
              </pc2:cmMkLst>
            </pc226:cmChg>
            <pc226:cmChg xmlns:pc226="http://schemas.microsoft.com/office/powerpoint/2022/06/main/command" chg="del">
              <pc226:chgData name="Renee Luque" userId="24b01a1d-1c91-492f-b0ec-f8dd3574c772" providerId="ADAL" clId="{D509D1F9-76E9-4436-B1B3-DD7439C4388A}" dt="2024-04-19T21:46:37.757" v="21112"/>
              <pc2:cmMkLst xmlns:pc2="http://schemas.microsoft.com/office/powerpoint/2019/9/main/command">
                <pc:docMk/>
                <pc:sldMk cId="4088973528" sldId="4437"/>
                <pc2:cmMk id="{8921752B-5947-4B9C-9059-131930571BF1}"/>
              </pc2:cmMkLst>
            </pc226:cmChg>
            <pc226:cmChg xmlns:pc226="http://schemas.microsoft.com/office/powerpoint/2022/06/main/command" chg="del mod modRxn">
              <pc226:chgData name="Renee Luque" userId="24b01a1d-1c91-492f-b0ec-f8dd3574c772" providerId="ADAL" clId="{D509D1F9-76E9-4436-B1B3-DD7439C4388A}" dt="2024-04-18T21:12:38.518" v="6511"/>
              <pc2:cmMkLst xmlns:pc2="http://schemas.microsoft.com/office/powerpoint/2019/9/main/command">
                <pc:docMk/>
                <pc:sldMk cId="4088973528" sldId="4437"/>
                <pc2:cmMk id="{B62E0EF9-EFB2-4FF0-ADA0-3185694C168C}"/>
              </pc2:cmMkLst>
            </pc226:cmChg>
          </p:ext>
        </pc:extLst>
      </pc:sldChg>
      <pc:sldChg chg="del">
        <pc:chgData name="Renee Luque" userId="24b01a1d-1c91-492f-b0ec-f8dd3574c772" providerId="ADAL" clId="{D509D1F9-76E9-4436-B1B3-DD7439C4388A}" dt="2024-04-05T21:21:58.827" v="3578" actId="2696"/>
        <pc:sldMkLst>
          <pc:docMk/>
          <pc:sldMk cId="328723009" sldId="4438"/>
        </pc:sldMkLst>
      </pc:sldChg>
      <pc:sldChg chg="modSp add mod ord modShow addCm delCm modNotesTx">
        <pc:chgData name="Renee Luque" userId="24b01a1d-1c91-492f-b0ec-f8dd3574c772" providerId="ADAL" clId="{D509D1F9-76E9-4436-B1B3-DD7439C4388A}" dt="2024-04-19T04:39:38.161" v="19645"/>
        <pc:sldMkLst>
          <pc:docMk/>
          <pc:sldMk cId="1048133018" sldId="4439"/>
        </pc:sldMkLst>
        <pc:spChg chg="mod">
          <ac:chgData name="Renee Luque" userId="24b01a1d-1c91-492f-b0ec-f8dd3574c772" providerId="ADAL" clId="{D509D1F9-76E9-4436-B1B3-DD7439C4388A}" dt="2024-04-05T21:01:41.204" v="3206" actId="14100"/>
          <ac:spMkLst>
            <pc:docMk/>
            <pc:sldMk cId="1048133018" sldId="4439"/>
            <ac:spMk id="10" creationId="{27EF1FE8-DBF6-DE7E-4A23-E58635000684}"/>
          </ac:spMkLst>
        </pc:spChg>
        <pc:spChg chg="mod">
          <ac:chgData name="Renee Luque" userId="24b01a1d-1c91-492f-b0ec-f8dd3574c772" providerId="ADAL" clId="{D509D1F9-76E9-4436-B1B3-DD7439C4388A}" dt="2024-04-05T21:01:18.897" v="3203" actId="1076"/>
          <ac:spMkLst>
            <pc:docMk/>
            <pc:sldMk cId="1048133018" sldId="4439"/>
            <ac:spMk id="15" creationId="{9F56F82E-7D20-9B23-3F61-82D92A20753C}"/>
          </ac:spMkLst>
        </pc:spChg>
        <pc:picChg chg="mod">
          <ac:chgData name="Renee Luque" userId="24b01a1d-1c91-492f-b0ec-f8dd3574c772" providerId="ADAL" clId="{D509D1F9-76E9-4436-B1B3-DD7439C4388A}" dt="2024-04-05T21:01:36.192" v="3205" actId="14100"/>
          <ac:picMkLst>
            <pc:docMk/>
            <pc:sldMk cId="1048133018" sldId="4439"/>
            <ac:picMk id="3" creationId="{0828D6B1-ADB0-8A78-5B72-32654645F038}"/>
          </ac:picMkLst>
        </pc:pic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04:39:38.161" v="19645"/>
              <pc2:cmMkLst xmlns:pc2="http://schemas.microsoft.com/office/powerpoint/2019/9/main/command">
                <pc:docMk/>
                <pc:sldMk cId="1048133018" sldId="4439"/>
                <pc2:cmMk id="{92941A16-1860-4E1D-99CD-521A02064B57}"/>
              </pc2:cmMkLst>
            </pc226:cmChg>
            <pc226:cmChg xmlns:pc226="http://schemas.microsoft.com/office/powerpoint/2022/06/main/command" chg="del">
              <pc226:chgData name="Renee Luque" userId="24b01a1d-1c91-492f-b0ec-f8dd3574c772" providerId="ADAL" clId="{D509D1F9-76E9-4436-B1B3-DD7439C4388A}" dt="2024-04-18T16:56:42.788" v="5718"/>
              <pc2:cmMkLst xmlns:pc2="http://schemas.microsoft.com/office/powerpoint/2019/9/main/command">
                <pc:docMk/>
                <pc:sldMk cId="1048133018" sldId="4439"/>
                <pc2:cmMk id="{9E6BBDED-3FA4-4D2E-BE6A-D3F0BA65C81E}"/>
              </pc2:cmMkLst>
            </pc226:cmChg>
          </p:ext>
        </pc:extLst>
      </pc:sldChg>
      <pc:sldChg chg="del">
        <pc:chgData name="Renee Luque" userId="24b01a1d-1c91-492f-b0ec-f8dd3574c772" providerId="ADAL" clId="{D509D1F9-76E9-4436-B1B3-DD7439C4388A}" dt="2024-04-11T22:54:26.526" v="3606" actId="2696"/>
        <pc:sldMkLst>
          <pc:docMk/>
          <pc:sldMk cId="1092868770" sldId="4440"/>
        </pc:sldMkLst>
      </pc:sldChg>
      <pc:sldChg chg="delCm">
        <pc:chgData name="Renee Luque" userId="24b01a1d-1c91-492f-b0ec-f8dd3574c772" providerId="ADAL" clId="{D509D1F9-76E9-4436-B1B3-DD7439C4388A}" dt="2024-04-18T18:50:42.792" v="5811"/>
        <pc:sldMkLst>
          <pc:docMk/>
          <pc:sldMk cId="1147524857" sldId="444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8T18:50:42.792" v="5811"/>
              <pc2:cmMkLst xmlns:pc2="http://schemas.microsoft.com/office/powerpoint/2019/9/main/command">
                <pc:docMk/>
                <pc:sldMk cId="1147524857" sldId="4440"/>
                <pc2:cmMk id="{D9B052B3-B4A7-4758-A153-814ED80FAE5F}"/>
              </pc2:cmMkLst>
            </pc226:cmChg>
          </p:ext>
        </pc:extLst>
      </pc:sldChg>
      <pc:sldChg chg="del">
        <pc:chgData name="Renee Luque" userId="24b01a1d-1c91-492f-b0ec-f8dd3574c772" providerId="ADAL" clId="{D509D1F9-76E9-4436-B1B3-DD7439C4388A}" dt="2024-04-05T21:21:39.940" v="3577" actId="2696"/>
        <pc:sldMkLst>
          <pc:docMk/>
          <pc:sldMk cId="4168724102" sldId="4440"/>
        </pc:sldMkLst>
      </pc:sldChg>
      <pc:sldChg chg="delCm modCm modNotesTx">
        <pc:chgData name="Renee Luque" userId="24b01a1d-1c91-492f-b0ec-f8dd3574c772" providerId="ADAL" clId="{D509D1F9-76E9-4436-B1B3-DD7439C4388A}" dt="2024-04-19T04:39:23.743" v="19642"/>
        <pc:sldMkLst>
          <pc:docMk/>
          <pc:sldMk cId="271586831" sldId="4441"/>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9T04:39:23.743" v="19642"/>
              <pc2:cmMkLst xmlns:pc2="http://schemas.microsoft.com/office/powerpoint/2019/9/main/command">
                <pc:docMk/>
                <pc:sldMk cId="271586831" sldId="4441"/>
                <pc2:cmMk id="{78E5FAE5-24C4-473C-88C4-5C8D553F20EF}"/>
              </pc2:cmMkLst>
              <pc226:cmRplyChg chg="add">
                <pc226:chgData name="Renee Luque" userId="24b01a1d-1c91-492f-b0ec-f8dd3574c772" providerId="ADAL" clId="{D509D1F9-76E9-4436-B1B3-DD7439C4388A}" dt="2024-04-18T17:10:07.458" v="5752"/>
                <pc2:cmRplyMkLst xmlns:pc2="http://schemas.microsoft.com/office/powerpoint/2019/9/main/command">
                  <pc:docMk/>
                  <pc:sldMk cId="271586831" sldId="4441"/>
                  <pc2:cmMk id="{78E5FAE5-24C4-473C-88C4-5C8D553F20EF}"/>
                  <pc2:cmRplyMk id="{22C58EE5-8024-49C0-8152-1544E25CD6FB}"/>
                </pc2:cmRplyMkLst>
              </pc226:cmRplyChg>
            </pc226:cmChg>
          </p:ext>
        </pc:extLst>
      </pc:sldChg>
      <pc:sldChg chg="del">
        <pc:chgData name="Renee Luque" userId="24b01a1d-1c91-492f-b0ec-f8dd3574c772" providerId="ADAL" clId="{D509D1F9-76E9-4436-B1B3-DD7439C4388A}" dt="2024-04-11T22:54:31.257" v="3608" actId="2696"/>
        <pc:sldMkLst>
          <pc:docMk/>
          <pc:sldMk cId="755369461" sldId="4441"/>
        </pc:sldMkLst>
      </pc:sldChg>
      <pc:sldChg chg="del">
        <pc:chgData name="Renee Luque" userId="24b01a1d-1c91-492f-b0ec-f8dd3574c772" providerId="ADAL" clId="{D509D1F9-76E9-4436-B1B3-DD7439C4388A}" dt="2024-04-11T22:54:28.897" v="3607" actId="2696"/>
        <pc:sldMkLst>
          <pc:docMk/>
          <pc:sldMk cId="3762009315" sldId="4442"/>
        </pc:sldMkLst>
      </pc:sldChg>
      <pc:sldChg chg="del">
        <pc:chgData name="Renee Luque" userId="24b01a1d-1c91-492f-b0ec-f8dd3574c772" providerId="ADAL" clId="{D509D1F9-76E9-4436-B1B3-DD7439C4388A}" dt="2024-04-11T22:54:33.883" v="3609" actId="2696"/>
        <pc:sldMkLst>
          <pc:docMk/>
          <pc:sldMk cId="39836526" sldId="4443"/>
        </pc:sldMkLst>
      </pc:sldChg>
      <pc:sldChg chg="modSp addCm delCm modCm">
        <pc:chgData name="Renee Luque" userId="24b01a1d-1c91-492f-b0ec-f8dd3574c772" providerId="ADAL" clId="{D509D1F9-76E9-4436-B1B3-DD7439C4388A}" dt="2024-04-19T23:49:10.490" v="21137"/>
        <pc:sldMkLst>
          <pc:docMk/>
          <pc:sldMk cId="511911326" sldId="4445"/>
        </pc:sldMkLst>
        <pc:spChg chg="mod">
          <ac:chgData name="Renee Luque" userId="24b01a1d-1c91-492f-b0ec-f8dd3574c772" providerId="ADAL" clId="{D509D1F9-76E9-4436-B1B3-DD7439C4388A}" dt="2024-04-19T22:00:30.335" v="21121" actId="20578"/>
          <ac:spMkLst>
            <pc:docMk/>
            <pc:sldMk cId="511911326" sldId="4445"/>
            <ac:spMk id="4" creationId="{00000000-0000-0000-0000-000000000000}"/>
          </ac:spMkLst>
        </pc:sp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23:49:10.490" v="21137"/>
              <pc2:cmMkLst xmlns:pc2="http://schemas.microsoft.com/office/powerpoint/2019/9/main/command">
                <pc:docMk/>
                <pc:sldMk cId="511911326" sldId="4445"/>
                <pc2:cmMk id="{C0E65F48-4ADF-4BDB-844D-460EF8FE244D}"/>
              </pc2:cmMkLst>
              <pc226:cmRplyChg chg="mod modRxn">
                <pc226:chgData name="Renee Luque" userId="24b01a1d-1c91-492f-b0ec-f8dd3574c772" providerId="ADAL" clId="{D509D1F9-76E9-4436-B1B3-DD7439C4388A}" dt="2024-04-19T23:48:38.019" v="21133"/>
                <pc2:cmRplyMkLst xmlns:pc2="http://schemas.microsoft.com/office/powerpoint/2019/9/main/command">
                  <pc:docMk/>
                  <pc:sldMk cId="511911326" sldId="4445"/>
                  <pc2:cmMk id="{C0E65F48-4ADF-4BDB-844D-460EF8FE244D}"/>
                  <pc2:cmRplyMk id="{6F25E640-79C5-4D17-A576-7B6903B90C3D}"/>
                </pc2:cmRplyMkLst>
              </pc226:cmRplyChg>
              <pc226:cmRplyChg chg="add">
                <pc226:chgData name="Renee Luque" userId="24b01a1d-1c91-492f-b0ec-f8dd3574c772" providerId="ADAL" clId="{D509D1F9-76E9-4436-B1B3-DD7439C4388A}" dt="2024-04-19T23:15:32.371" v="21130"/>
                <pc2:cmRplyMkLst xmlns:pc2="http://schemas.microsoft.com/office/powerpoint/2019/9/main/command">
                  <pc:docMk/>
                  <pc:sldMk cId="511911326" sldId="4445"/>
                  <pc2:cmMk id="{C0E65F48-4ADF-4BDB-844D-460EF8FE244D}"/>
                  <pc2:cmRplyMk id="{1C41DD90-AB75-4E10-AAEE-5BC33A02984E}"/>
                </pc2:cmRplyMkLst>
              </pc226:cmRplyChg>
            </pc226:cmChg>
            <pc226:cmChg xmlns:pc226="http://schemas.microsoft.com/office/powerpoint/2022/06/main/command" chg="add del mod">
              <pc226:chgData name="Renee Luque" userId="24b01a1d-1c91-492f-b0ec-f8dd3574c772" providerId="ADAL" clId="{D509D1F9-76E9-4436-B1B3-DD7439C4388A}" dt="2024-04-19T23:14:40.478" v="21129"/>
              <pc2:cmMkLst xmlns:pc2="http://schemas.microsoft.com/office/powerpoint/2019/9/main/command">
                <pc:docMk/>
                <pc:sldMk cId="511911326" sldId="4445"/>
                <pc2:cmMk id="{E68AD4FC-ACFC-490D-ACD9-DC07CC22A50D}"/>
              </pc2:cmMkLst>
            </pc226:cmChg>
          </p:ext>
        </pc:extLst>
      </pc:sldChg>
      <pc:sldChg chg="modSp mod addCm delCm modCm">
        <pc:chgData name="Renee Luque" userId="24b01a1d-1c91-492f-b0ec-f8dd3574c772" providerId="ADAL" clId="{D509D1F9-76E9-4436-B1B3-DD7439C4388A}" dt="2024-04-19T23:49:06.248" v="21136"/>
        <pc:sldMkLst>
          <pc:docMk/>
          <pc:sldMk cId="686872491" sldId="4446"/>
        </pc:sldMkLst>
        <pc:spChg chg="mod">
          <ac:chgData name="Renee Luque" userId="24b01a1d-1c91-492f-b0ec-f8dd3574c772" providerId="ADAL" clId="{D509D1F9-76E9-4436-B1B3-DD7439C4388A}" dt="2024-04-19T21:50:41.202" v="21118" actId="1076"/>
          <ac:spMkLst>
            <pc:docMk/>
            <pc:sldMk cId="686872491" sldId="4446"/>
            <ac:spMk id="4" creationId="{00000000-0000-0000-0000-000000000000}"/>
          </ac:spMkLst>
        </pc:sp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23:49:06.248" v="21136"/>
              <pc2:cmMkLst xmlns:pc2="http://schemas.microsoft.com/office/powerpoint/2019/9/main/command">
                <pc:docMk/>
                <pc:sldMk cId="686872491" sldId="4446"/>
                <pc2:cmMk id="{6AF28706-8CA8-484C-BD48-7643ED18F7E7}"/>
              </pc2:cmMkLst>
            </pc226:cmChg>
            <pc226:cmChg xmlns:pc226="http://schemas.microsoft.com/office/powerpoint/2022/06/main/command" chg="add del">
              <pc226:chgData name="Renee Luque" userId="24b01a1d-1c91-492f-b0ec-f8dd3574c772" providerId="ADAL" clId="{D509D1F9-76E9-4436-B1B3-DD7439C4388A}" dt="2024-04-19T23:49:03.780" v="21135"/>
              <pc2:cmMkLst xmlns:pc2="http://schemas.microsoft.com/office/powerpoint/2019/9/main/command">
                <pc:docMk/>
                <pc:sldMk cId="686872491" sldId="4446"/>
                <pc2:cmMk id="{200C673C-EC69-4810-80A3-DA6D5247608F}"/>
              </pc2:cmMkLst>
              <pc226:cmRplyChg chg="add">
                <pc226:chgData name="Renee Luque" userId="24b01a1d-1c91-492f-b0ec-f8dd3574c772" providerId="ADAL" clId="{D509D1F9-76E9-4436-B1B3-DD7439C4388A}" dt="2024-04-19T23:16:27.995" v="21132"/>
                <pc2:cmRplyMkLst xmlns:pc2="http://schemas.microsoft.com/office/powerpoint/2019/9/main/command">
                  <pc:docMk/>
                  <pc:sldMk cId="686872491" sldId="4446"/>
                  <pc2:cmMk id="{200C673C-EC69-4810-80A3-DA6D5247608F}"/>
                  <pc2:cmRplyMk id="{EC51AA88-7740-45DE-8BF1-E245C9C50072}"/>
                </pc2:cmRplyMkLst>
              </pc226:cmRplyChg>
            </pc226:cmChg>
            <pc226:cmChg xmlns:pc226="http://schemas.microsoft.com/office/powerpoint/2022/06/main/command" chg="add del">
              <pc226:chgData name="Renee Luque" userId="24b01a1d-1c91-492f-b0ec-f8dd3574c772" providerId="ADAL" clId="{D509D1F9-76E9-4436-B1B3-DD7439C4388A}" dt="2024-04-19T23:49:03.155" v="21134"/>
              <pc2:cmMkLst xmlns:pc2="http://schemas.microsoft.com/office/powerpoint/2019/9/main/command">
                <pc:docMk/>
                <pc:sldMk cId="686872491" sldId="4446"/>
                <pc2:cmMk id="{48D3EDA8-E455-4041-B75E-2432F51F43ED}"/>
              </pc2:cmMkLst>
              <pc226:cmRplyChg chg="add">
                <pc226:chgData name="Renee Luque" userId="24b01a1d-1c91-492f-b0ec-f8dd3574c772" providerId="ADAL" clId="{D509D1F9-76E9-4436-B1B3-DD7439C4388A}" dt="2024-04-19T23:16:04.694" v="21131"/>
                <pc2:cmRplyMkLst xmlns:pc2="http://schemas.microsoft.com/office/powerpoint/2019/9/main/command">
                  <pc:docMk/>
                  <pc:sldMk cId="686872491" sldId="4446"/>
                  <pc2:cmMk id="{48D3EDA8-E455-4041-B75E-2432F51F43ED}"/>
                  <pc2:cmRplyMk id="{85D8ED49-79D8-4A16-957F-40A7C5750FC2}"/>
                </pc2:cmRplyMkLst>
              </pc226:cmRplyChg>
            </pc226:cmChg>
          </p:ext>
        </pc:extLst>
      </pc:sldChg>
      <pc:sldChg chg="mod modShow addCm delCm modNotesTx">
        <pc:chgData name="Renee Luque" userId="24b01a1d-1c91-492f-b0ec-f8dd3574c772" providerId="ADAL" clId="{D509D1F9-76E9-4436-B1B3-DD7439C4388A}" dt="2024-04-19T04:37:11.848" v="19631"/>
        <pc:sldMkLst>
          <pc:docMk/>
          <pc:sldMk cId="2669315" sldId="4448"/>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04:37:11.848" v="19631"/>
              <pc2:cmMkLst xmlns:pc2="http://schemas.microsoft.com/office/powerpoint/2019/9/main/command">
                <pc:docMk/>
                <pc:sldMk cId="2669315" sldId="4448"/>
                <pc2:cmMk id="{169C0DAA-0455-4206-A2AD-EA739D0C0178}"/>
              </pc2:cmMkLst>
            </pc226:cmChg>
            <pc226:cmChg xmlns:pc226="http://schemas.microsoft.com/office/powerpoint/2022/06/main/command" chg="add del">
              <pc226:chgData name="Renee Luque" userId="24b01a1d-1c91-492f-b0ec-f8dd3574c772" providerId="ADAL" clId="{D509D1F9-76E9-4436-B1B3-DD7439C4388A}" dt="2024-04-18T23:43:24.353" v="11901"/>
              <pc2:cmMkLst xmlns:pc2="http://schemas.microsoft.com/office/powerpoint/2019/9/main/command">
                <pc:docMk/>
                <pc:sldMk cId="2669315" sldId="4448"/>
                <pc2:cmMk id="{A20744E4-4C2D-42F1-B236-D9C3C921B150}"/>
              </pc2:cmMkLst>
            </pc226:cmChg>
          </p:ext>
        </pc:extLst>
      </pc:sldChg>
      <pc:sldChg chg="delSp new del mod ord modClrScheme addCm chgLayout modNotesTx">
        <pc:chgData name="Renee Luque" userId="24b01a1d-1c91-492f-b0ec-f8dd3574c772" providerId="ADAL" clId="{D509D1F9-76E9-4436-B1B3-DD7439C4388A}" dt="2024-04-19T19:13:56.843" v="19693" actId="2696"/>
        <pc:sldMkLst>
          <pc:docMk/>
          <pc:sldMk cId="1407569922" sldId="4449"/>
        </pc:sldMkLst>
        <pc:spChg chg="del">
          <ac:chgData name="Renee Luque" userId="24b01a1d-1c91-492f-b0ec-f8dd3574c772" providerId="ADAL" clId="{D509D1F9-76E9-4436-B1B3-DD7439C4388A}" dt="2024-04-18T23:46:06.372" v="11906" actId="700"/>
          <ac:spMkLst>
            <pc:docMk/>
            <pc:sldMk cId="1407569922" sldId="4449"/>
            <ac:spMk id="2" creationId="{11814057-EDE2-C305-B972-8B2F8C449A7A}"/>
          </ac:spMkLst>
        </pc:spChg>
        <pc:spChg chg="del">
          <ac:chgData name="Renee Luque" userId="24b01a1d-1c91-492f-b0ec-f8dd3574c772" providerId="ADAL" clId="{D509D1F9-76E9-4436-B1B3-DD7439C4388A}" dt="2024-04-18T23:46:06.372" v="11906" actId="700"/>
          <ac:spMkLst>
            <pc:docMk/>
            <pc:sldMk cId="1407569922" sldId="4449"/>
            <ac:spMk id="3" creationId="{5D04C756-BB9C-5796-9A0A-0A1782C25D3E}"/>
          </ac:spMkLst>
        </pc:spChg>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D509D1F9-76E9-4436-B1B3-DD7439C4388A}" dt="2024-04-19T01:05:14.241" v="15211"/>
              <pc2:cmMkLst xmlns:pc2="http://schemas.microsoft.com/office/powerpoint/2019/9/main/command">
                <pc:docMk/>
                <pc:sldMk cId="1407569922" sldId="4449"/>
                <pc2:cmMk id="{D4C83AE6-C812-4C91-9DD6-79B55B2BF949}"/>
              </pc2:cmMkLst>
            </pc226:cmChg>
          </p:ext>
        </pc:extLst>
      </pc:sldChg>
      <pc:sldChg chg="del">
        <pc:chgData name="Renee Luque" userId="24b01a1d-1c91-492f-b0ec-f8dd3574c772" providerId="ADAL" clId="{D509D1F9-76E9-4436-B1B3-DD7439C4388A}" dt="2024-04-18T22:19:41.175" v="7997" actId="2696"/>
        <pc:sldMkLst>
          <pc:docMk/>
          <pc:sldMk cId="3275977760" sldId="4449"/>
        </pc:sldMkLst>
      </pc:sldChg>
      <pc:sldChg chg="modSp add mod ord addCm delCm modCm modNotesTx">
        <pc:chgData name="Renee Luque" userId="24b01a1d-1c91-492f-b0ec-f8dd3574c772" providerId="ADAL" clId="{D509D1F9-76E9-4436-B1B3-DD7439C4388A}" dt="2024-04-19T21:05:45.995" v="19702"/>
        <pc:sldMkLst>
          <pc:docMk/>
          <pc:sldMk cId="2055835750" sldId="4450"/>
        </pc:sldMkLst>
        <pc:spChg chg="mod">
          <ac:chgData name="Renee Luque" userId="24b01a1d-1c91-492f-b0ec-f8dd3574c772" providerId="ADAL" clId="{D509D1F9-76E9-4436-B1B3-DD7439C4388A}" dt="2024-04-18T23:53:29.642" v="12384" actId="20577"/>
          <ac:spMkLst>
            <pc:docMk/>
            <pc:sldMk cId="2055835750" sldId="4450"/>
            <ac:spMk id="4" creationId="{2B186A7F-F64A-E47E-5BAD-199309D1F92A}"/>
          </ac:spMkLst>
        </pc:spChg>
        <pc:spChg chg="mod">
          <ac:chgData name="Renee Luque" userId="24b01a1d-1c91-492f-b0ec-f8dd3574c772" providerId="ADAL" clId="{D509D1F9-76E9-4436-B1B3-DD7439C4388A}" dt="2024-04-18T23:50:41.943" v="12180" actId="20577"/>
          <ac:spMkLst>
            <pc:docMk/>
            <pc:sldMk cId="2055835750" sldId="4450"/>
            <ac:spMk id="5" creationId="{6919B690-DF40-65CB-D466-CB0D0D95E796}"/>
          </ac:spMkLst>
        </pc:spChg>
        <pc:extLst>
          <p:ext xmlns:p="http://schemas.openxmlformats.org/presentationml/2006/main" uri="{D6D511B9-2390-475A-947B-AFAB55BFBCF1}">
            <pc226:cmChg xmlns:pc226="http://schemas.microsoft.com/office/powerpoint/2022/06/main/command" chg="add del mod">
              <pc226:chgData name="Renee Luque" userId="24b01a1d-1c91-492f-b0ec-f8dd3574c772" providerId="ADAL" clId="{D509D1F9-76E9-4436-B1B3-DD7439C4388A}" dt="2024-04-19T21:05:45.995" v="19702"/>
              <pc2:cmMkLst xmlns:pc2="http://schemas.microsoft.com/office/powerpoint/2019/9/main/command">
                <pc:docMk/>
                <pc:sldMk cId="2055835750" sldId="4450"/>
                <pc2:cmMk id="{76FF2B71-2366-41F0-8E9E-63552DA32A55}"/>
              </pc2:cmMkLst>
            </pc226:cmChg>
          </p:ext>
        </pc:extLst>
      </pc:sldChg>
      <pc:sldChg chg="addSp delSp modSp new del mod modClrScheme addCm chgLayout modNotesTx">
        <pc:chgData name="Renee Luque" userId="24b01a1d-1c91-492f-b0ec-f8dd3574c772" providerId="ADAL" clId="{D509D1F9-76E9-4436-B1B3-DD7439C4388A}" dt="2024-04-19T19:14:43.888" v="19699" actId="2696"/>
        <pc:sldMkLst>
          <pc:docMk/>
          <pc:sldMk cId="1712475862" sldId="4451"/>
        </pc:sldMkLst>
        <pc:spChg chg="del">
          <ac:chgData name="Renee Luque" userId="24b01a1d-1c91-492f-b0ec-f8dd3574c772" providerId="ADAL" clId="{D509D1F9-76E9-4436-B1B3-DD7439C4388A}" dt="2024-04-19T03:50:48.041" v="18631" actId="700"/>
          <ac:spMkLst>
            <pc:docMk/>
            <pc:sldMk cId="1712475862" sldId="4451"/>
            <ac:spMk id="2" creationId="{2394A2D7-F516-74C0-74D6-04B78B73DCD1}"/>
          </ac:spMkLst>
        </pc:spChg>
        <pc:spChg chg="del">
          <ac:chgData name="Renee Luque" userId="24b01a1d-1c91-492f-b0ec-f8dd3574c772" providerId="ADAL" clId="{D509D1F9-76E9-4436-B1B3-DD7439C4388A}" dt="2024-04-19T03:50:48.041" v="18631" actId="700"/>
          <ac:spMkLst>
            <pc:docMk/>
            <pc:sldMk cId="1712475862" sldId="4451"/>
            <ac:spMk id="3" creationId="{9B211D26-A963-42D5-91CF-9E68A4C218A1}"/>
          </ac:spMkLst>
        </pc:spChg>
        <pc:spChg chg="del">
          <ac:chgData name="Renee Luque" userId="24b01a1d-1c91-492f-b0ec-f8dd3574c772" providerId="ADAL" clId="{D509D1F9-76E9-4436-B1B3-DD7439C4388A}" dt="2024-04-19T03:50:48.041" v="18631" actId="700"/>
          <ac:spMkLst>
            <pc:docMk/>
            <pc:sldMk cId="1712475862" sldId="4451"/>
            <ac:spMk id="4" creationId="{397336AE-2B5F-23AF-E6CB-2C42FD8BCAFB}"/>
          </ac:spMkLst>
        </pc:spChg>
        <pc:spChg chg="del">
          <ac:chgData name="Renee Luque" userId="24b01a1d-1c91-492f-b0ec-f8dd3574c772" providerId="ADAL" clId="{D509D1F9-76E9-4436-B1B3-DD7439C4388A}" dt="2024-04-19T03:50:48.041" v="18631" actId="700"/>
          <ac:spMkLst>
            <pc:docMk/>
            <pc:sldMk cId="1712475862" sldId="4451"/>
            <ac:spMk id="5" creationId="{A541956E-66A3-B031-1652-56A65B0DC29F}"/>
          </ac:spMkLst>
        </pc:spChg>
        <pc:spChg chg="del">
          <ac:chgData name="Renee Luque" userId="24b01a1d-1c91-492f-b0ec-f8dd3574c772" providerId="ADAL" clId="{D509D1F9-76E9-4436-B1B3-DD7439C4388A}" dt="2024-04-19T03:50:48.041" v="18631" actId="700"/>
          <ac:spMkLst>
            <pc:docMk/>
            <pc:sldMk cId="1712475862" sldId="4451"/>
            <ac:spMk id="6" creationId="{6D6C17AD-5849-2EB0-996B-AE92EECCF275}"/>
          </ac:spMkLst>
        </pc:spChg>
        <pc:spChg chg="del">
          <ac:chgData name="Renee Luque" userId="24b01a1d-1c91-492f-b0ec-f8dd3574c772" providerId="ADAL" clId="{D509D1F9-76E9-4436-B1B3-DD7439C4388A}" dt="2024-04-19T03:50:48.041" v="18631" actId="700"/>
          <ac:spMkLst>
            <pc:docMk/>
            <pc:sldMk cId="1712475862" sldId="4451"/>
            <ac:spMk id="7" creationId="{9A780847-3D9B-3247-735E-59852C3F24D4}"/>
          </ac:spMkLst>
        </pc:spChg>
        <pc:spChg chg="del">
          <ac:chgData name="Renee Luque" userId="24b01a1d-1c91-492f-b0ec-f8dd3574c772" providerId="ADAL" clId="{D509D1F9-76E9-4436-B1B3-DD7439C4388A}" dt="2024-04-19T03:50:48.041" v="18631" actId="700"/>
          <ac:spMkLst>
            <pc:docMk/>
            <pc:sldMk cId="1712475862" sldId="4451"/>
            <ac:spMk id="8" creationId="{F3D209E6-4959-F9E8-E7F3-242B9262377C}"/>
          </ac:spMkLst>
        </pc:spChg>
        <pc:spChg chg="del">
          <ac:chgData name="Renee Luque" userId="24b01a1d-1c91-492f-b0ec-f8dd3574c772" providerId="ADAL" clId="{D509D1F9-76E9-4436-B1B3-DD7439C4388A}" dt="2024-04-19T03:50:48.041" v="18631" actId="700"/>
          <ac:spMkLst>
            <pc:docMk/>
            <pc:sldMk cId="1712475862" sldId="4451"/>
            <ac:spMk id="9" creationId="{41848878-1F67-007B-8ED0-8594D7A08917}"/>
          </ac:spMkLst>
        </pc:spChg>
        <pc:spChg chg="del">
          <ac:chgData name="Renee Luque" userId="24b01a1d-1c91-492f-b0ec-f8dd3574c772" providerId="ADAL" clId="{D509D1F9-76E9-4436-B1B3-DD7439C4388A}" dt="2024-04-19T03:50:48.041" v="18631" actId="700"/>
          <ac:spMkLst>
            <pc:docMk/>
            <pc:sldMk cId="1712475862" sldId="4451"/>
            <ac:spMk id="10" creationId="{347DDEE4-7AAE-5BEE-906E-E86E38CBE76C}"/>
          </ac:spMkLst>
        </pc:spChg>
        <pc:spChg chg="del">
          <ac:chgData name="Renee Luque" userId="24b01a1d-1c91-492f-b0ec-f8dd3574c772" providerId="ADAL" clId="{D509D1F9-76E9-4436-B1B3-DD7439C4388A}" dt="2024-04-19T03:50:48.041" v="18631" actId="700"/>
          <ac:spMkLst>
            <pc:docMk/>
            <pc:sldMk cId="1712475862" sldId="4451"/>
            <ac:spMk id="11" creationId="{73C07460-4AEE-97D3-9D3D-2CB5A0A83194}"/>
          </ac:spMkLst>
        </pc:spChg>
        <pc:spChg chg="del">
          <ac:chgData name="Renee Luque" userId="24b01a1d-1c91-492f-b0ec-f8dd3574c772" providerId="ADAL" clId="{D509D1F9-76E9-4436-B1B3-DD7439C4388A}" dt="2024-04-19T03:50:48.041" v="18631" actId="700"/>
          <ac:spMkLst>
            <pc:docMk/>
            <pc:sldMk cId="1712475862" sldId="4451"/>
            <ac:spMk id="12" creationId="{1F430CEB-B6A6-20A6-D212-564DA7A5F853}"/>
          </ac:spMkLst>
        </pc:spChg>
        <pc:spChg chg="del">
          <ac:chgData name="Renee Luque" userId="24b01a1d-1c91-492f-b0ec-f8dd3574c772" providerId="ADAL" clId="{D509D1F9-76E9-4436-B1B3-DD7439C4388A}" dt="2024-04-19T03:50:48.041" v="18631" actId="700"/>
          <ac:spMkLst>
            <pc:docMk/>
            <pc:sldMk cId="1712475862" sldId="4451"/>
            <ac:spMk id="13" creationId="{066E5CA8-4777-1D3E-3368-01312D60DB42}"/>
          </ac:spMkLst>
        </pc:spChg>
        <pc:spChg chg="del">
          <ac:chgData name="Renee Luque" userId="24b01a1d-1c91-492f-b0ec-f8dd3574c772" providerId="ADAL" clId="{D509D1F9-76E9-4436-B1B3-DD7439C4388A}" dt="2024-04-19T03:50:48.041" v="18631" actId="700"/>
          <ac:spMkLst>
            <pc:docMk/>
            <pc:sldMk cId="1712475862" sldId="4451"/>
            <ac:spMk id="14" creationId="{C76D5010-C4DA-1CAC-53D4-D9513764A2CD}"/>
          </ac:spMkLst>
        </pc:spChg>
        <pc:spChg chg="del">
          <ac:chgData name="Renee Luque" userId="24b01a1d-1c91-492f-b0ec-f8dd3574c772" providerId="ADAL" clId="{D509D1F9-76E9-4436-B1B3-DD7439C4388A}" dt="2024-04-19T03:50:48.041" v="18631" actId="700"/>
          <ac:spMkLst>
            <pc:docMk/>
            <pc:sldMk cId="1712475862" sldId="4451"/>
            <ac:spMk id="15" creationId="{93AE193E-C3C3-A012-254E-33FD98D4B85C}"/>
          </ac:spMkLst>
        </pc:spChg>
        <pc:spChg chg="del">
          <ac:chgData name="Renee Luque" userId="24b01a1d-1c91-492f-b0ec-f8dd3574c772" providerId="ADAL" clId="{D509D1F9-76E9-4436-B1B3-DD7439C4388A}" dt="2024-04-19T03:50:48.041" v="18631" actId="700"/>
          <ac:spMkLst>
            <pc:docMk/>
            <pc:sldMk cId="1712475862" sldId="4451"/>
            <ac:spMk id="16" creationId="{2A49A811-354F-F8A8-03B4-EFA898661ADA}"/>
          </ac:spMkLst>
        </pc:spChg>
        <pc:spChg chg="del">
          <ac:chgData name="Renee Luque" userId="24b01a1d-1c91-492f-b0ec-f8dd3574c772" providerId="ADAL" clId="{D509D1F9-76E9-4436-B1B3-DD7439C4388A}" dt="2024-04-19T03:50:48.041" v="18631" actId="700"/>
          <ac:spMkLst>
            <pc:docMk/>
            <pc:sldMk cId="1712475862" sldId="4451"/>
            <ac:spMk id="17" creationId="{B8D0D7B2-2F63-B880-7030-9F70C28C68CA}"/>
          </ac:spMkLst>
        </pc:spChg>
        <pc:spChg chg="del">
          <ac:chgData name="Renee Luque" userId="24b01a1d-1c91-492f-b0ec-f8dd3574c772" providerId="ADAL" clId="{D509D1F9-76E9-4436-B1B3-DD7439C4388A}" dt="2024-04-19T03:50:48.041" v="18631" actId="700"/>
          <ac:spMkLst>
            <pc:docMk/>
            <pc:sldMk cId="1712475862" sldId="4451"/>
            <ac:spMk id="18" creationId="{E4EEC5D0-2D83-842E-1C99-DA4A5B28CFD8}"/>
          </ac:spMkLst>
        </pc:spChg>
        <pc:picChg chg="add del mod">
          <ac:chgData name="Renee Luque" userId="24b01a1d-1c91-492f-b0ec-f8dd3574c772" providerId="ADAL" clId="{D509D1F9-76E9-4436-B1B3-DD7439C4388A}" dt="2024-04-19T04:07:55.548" v="18727" actId="478"/>
          <ac:picMkLst>
            <pc:docMk/>
            <pc:sldMk cId="1712475862" sldId="4451"/>
            <ac:picMk id="20" creationId="{744ED3C0-660D-6398-8BA0-FB6935CB4B21}"/>
          </ac:picMkLst>
        </pc:picChg>
        <pc:picChg chg="add mod">
          <ac:chgData name="Renee Luque" userId="24b01a1d-1c91-492f-b0ec-f8dd3574c772" providerId="ADAL" clId="{D509D1F9-76E9-4436-B1B3-DD7439C4388A}" dt="2024-04-19T04:10:24.492" v="18734" actId="1076"/>
          <ac:picMkLst>
            <pc:docMk/>
            <pc:sldMk cId="1712475862" sldId="4451"/>
            <ac:picMk id="22" creationId="{198FFCA3-175C-FF80-5206-9EF8F7731D2F}"/>
          </ac:picMkLst>
        </pc:picChg>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D509D1F9-76E9-4436-B1B3-DD7439C4388A}" dt="2024-04-19T04:23:55.691" v="19470"/>
              <pc2:cmMkLst xmlns:pc2="http://schemas.microsoft.com/office/powerpoint/2019/9/main/command">
                <pc:docMk/>
                <pc:sldMk cId="1712475862" sldId="4451"/>
                <pc2:cmMk id="{E26D089D-3DA4-430E-B896-7A9A34AD9923}"/>
              </pc2:cmMkLst>
            </pc226:cmChg>
          </p:ext>
        </pc:extLst>
      </pc:sldChg>
      <pc:sldChg chg="del">
        <pc:chgData name="Renee Luque" userId="24b01a1d-1c91-492f-b0ec-f8dd3574c772" providerId="ADAL" clId="{D509D1F9-76E9-4436-B1B3-DD7439C4388A}" dt="2024-04-18T22:19:43.868" v="7998" actId="2696"/>
        <pc:sldMkLst>
          <pc:docMk/>
          <pc:sldMk cId="1973353383" sldId="4451"/>
        </pc:sldMkLst>
      </pc:sldChg>
      <pc:sldChg chg="del">
        <pc:chgData name="Renee Luque" userId="24b01a1d-1c91-492f-b0ec-f8dd3574c772" providerId="ADAL" clId="{D509D1F9-76E9-4436-B1B3-DD7439C4388A}" dt="2024-04-19T19:11:08.931" v="19686" actId="2696"/>
        <pc:sldMkLst>
          <pc:docMk/>
          <pc:sldMk cId="1729713147" sldId="4452"/>
        </pc:sldMkLst>
      </pc:sldChg>
      <pc:sldChg chg="new del">
        <pc:chgData name="Renee Luque" userId="24b01a1d-1c91-492f-b0ec-f8dd3574c772" providerId="ADAL" clId="{D509D1F9-76E9-4436-B1B3-DD7439C4388A}" dt="2024-04-19T04:08:48.590" v="18731" actId="2696"/>
        <pc:sldMkLst>
          <pc:docMk/>
          <pc:sldMk cId="1892457927" sldId="4452"/>
        </pc:sldMkLst>
      </pc:sldChg>
      <pc:sldChg chg="del">
        <pc:chgData name="Renee Luque" userId="24b01a1d-1c91-492f-b0ec-f8dd3574c772" providerId="ADAL" clId="{D509D1F9-76E9-4436-B1B3-DD7439C4388A}" dt="2024-04-19T19:11:34.101" v="19687" actId="2696"/>
        <pc:sldMkLst>
          <pc:docMk/>
          <pc:sldMk cId="2527132685" sldId="4453"/>
        </pc:sldMkLst>
      </pc:sldChg>
      <pc:sldChg chg="mod modShow">
        <pc:chgData name="Renee Luque" userId="24b01a1d-1c91-492f-b0ec-f8dd3574c772" providerId="ADAL" clId="{D509D1F9-76E9-4436-B1B3-DD7439C4388A}" dt="2024-04-19T19:11:54.200" v="19692" actId="729"/>
        <pc:sldMkLst>
          <pc:docMk/>
          <pc:sldMk cId="194884433" sldId="4454"/>
        </pc:sldMkLst>
      </pc:sldChg>
      <pc:sldChg chg="mod modShow delCm">
        <pc:chgData name="Renee Luque" userId="24b01a1d-1c91-492f-b0ec-f8dd3574c772" providerId="ADAL" clId="{D509D1F9-76E9-4436-B1B3-DD7439C4388A}" dt="2024-04-19T19:14:18.894" v="19697"/>
        <pc:sldMkLst>
          <pc:docMk/>
          <pc:sldMk cId="2411133299" sldId="445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9T19:14:18.894" v="19697"/>
              <pc2:cmMkLst xmlns:pc2="http://schemas.microsoft.com/office/powerpoint/2019/9/main/command">
                <pc:docMk/>
                <pc:sldMk cId="2411133299" sldId="4455"/>
                <pc2:cmMk id="{C3A03244-D447-4BA1-8774-703D8709AECF}"/>
              </pc2:cmMkLst>
            </pc226:cmChg>
          </p:ext>
        </pc:extLst>
      </pc:sldChg>
      <pc:sldChg chg="del mod modShow delCm">
        <pc:chgData name="Renee Luque" userId="24b01a1d-1c91-492f-b0ec-f8dd3574c772" providerId="ADAL" clId="{D509D1F9-76E9-4436-B1B3-DD7439C4388A}" dt="2024-04-19T19:14:59.737" v="19701" actId="2696"/>
        <pc:sldMkLst>
          <pc:docMk/>
          <pc:sldMk cId="2477262925" sldId="445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D509D1F9-76E9-4436-B1B3-DD7439C4388A}" dt="2024-04-19T19:14:01.094" v="19695"/>
              <pc2:cmMkLst xmlns:pc2="http://schemas.microsoft.com/office/powerpoint/2019/9/main/command">
                <pc:docMk/>
                <pc:sldMk cId="2477262925" sldId="4456"/>
                <pc2:cmMk id="{0A209F63-2991-4B8F-87AE-0EB456001F26}"/>
              </pc2:cmMkLst>
            </pc226:cmChg>
          </p:ext>
        </pc:extLst>
      </pc:sldChg>
      <pc:sldChg chg="mod modShow addCm delCm">
        <pc:chgData name="Renee Luque" userId="24b01a1d-1c91-492f-b0ec-f8dd3574c772" providerId="ADAL" clId="{D509D1F9-76E9-4436-B1B3-DD7439C4388A}" dt="2024-04-19T21:47:44.982" v="21116"/>
        <pc:sldMkLst>
          <pc:docMk/>
          <pc:sldMk cId="2278483835" sldId="4458"/>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D509D1F9-76E9-4436-B1B3-DD7439C4388A}" dt="2024-04-19T21:47:44.982" v="21116"/>
              <pc2:cmMkLst xmlns:pc2="http://schemas.microsoft.com/office/powerpoint/2019/9/main/command">
                <pc:docMk/>
                <pc:sldMk cId="2278483835" sldId="4458"/>
                <pc2:cmMk id="{F356BDED-EEFD-49F5-91B2-EE6A2F79CFD9}"/>
              </pc2:cmMkLst>
            </pc226:cmChg>
          </p:ext>
        </pc:extLst>
      </pc:sldChg>
    </pc:docChg>
  </pc:docChgLst>
  <pc:docChgLst>
    <pc:chgData name="Emily Svoboda" userId="b3538ee0-f80e-4798-9d0e-954667333fa4" providerId="ADAL" clId="{A258812A-50AD-402A-8FFD-CB7D3DEFE9B4}"/>
    <pc:docChg chg="custSel addSld delSld modSld sldOrd">
      <pc:chgData name="Emily Svoboda" userId="b3538ee0-f80e-4798-9d0e-954667333fa4" providerId="ADAL" clId="{A258812A-50AD-402A-8FFD-CB7D3DEFE9B4}" dt="2023-03-14T22:23:23.024" v="271" actId="20577"/>
      <pc:docMkLst>
        <pc:docMk/>
      </pc:docMkLst>
      <pc:sldChg chg="addSp delSp modSp mod delAnim modNotesTx">
        <pc:chgData name="Emily Svoboda" userId="b3538ee0-f80e-4798-9d0e-954667333fa4" providerId="ADAL" clId="{A258812A-50AD-402A-8FFD-CB7D3DEFE9B4}" dt="2023-03-14T21:30:15.016" v="241" actId="6549"/>
        <pc:sldMkLst>
          <pc:docMk/>
          <pc:sldMk cId="238443562" sldId="343"/>
        </pc:sldMkLst>
        <pc:spChg chg="mod">
          <ac:chgData name="Emily Svoboda" userId="b3538ee0-f80e-4798-9d0e-954667333fa4" providerId="ADAL" clId="{A258812A-50AD-402A-8FFD-CB7D3DEFE9B4}" dt="2023-03-14T20:26:22.806" v="85" actId="207"/>
          <ac:spMkLst>
            <pc:docMk/>
            <pc:sldMk cId="238443562" sldId="343"/>
            <ac:spMk id="2" creationId="{3936C62A-63F8-4343-86DD-15FE3DC78283}"/>
          </ac:spMkLst>
        </pc:spChg>
        <pc:spChg chg="del mod">
          <ac:chgData name="Emily Svoboda" userId="b3538ee0-f80e-4798-9d0e-954667333fa4" providerId="ADAL" clId="{A258812A-50AD-402A-8FFD-CB7D3DEFE9B4}" dt="2023-03-14T20:31:03.033" v="130" actId="478"/>
          <ac:spMkLst>
            <pc:docMk/>
            <pc:sldMk cId="238443562" sldId="343"/>
            <ac:spMk id="3" creationId="{4F4D6043-ABE2-B4AA-91DF-B4DB2A751CE9}"/>
          </ac:spMkLst>
        </pc:spChg>
        <pc:spChg chg="mod">
          <ac:chgData name="Emily Svoboda" userId="b3538ee0-f80e-4798-9d0e-954667333fa4" providerId="ADAL" clId="{A258812A-50AD-402A-8FFD-CB7D3DEFE9B4}" dt="2023-03-14T20:26:22.806" v="85" actId="207"/>
          <ac:spMkLst>
            <pc:docMk/>
            <pc:sldMk cId="238443562" sldId="343"/>
            <ac:spMk id="5" creationId="{F9D014E4-CCD4-487F-A117-15C32A6EC215}"/>
          </ac:spMkLst>
        </pc:spChg>
        <pc:spChg chg="mod">
          <ac:chgData name="Emily Svoboda" userId="b3538ee0-f80e-4798-9d0e-954667333fa4" providerId="ADAL" clId="{A258812A-50AD-402A-8FFD-CB7D3DEFE9B4}" dt="2023-03-14T20:28:50.757" v="109" actId="207"/>
          <ac:spMkLst>
            <pc:docMk/>
            <pc:sldMk cId="238443562" sldId="343"/>
            <ac:spMk id="6" creationId="{C9C7C2F8-4C9A-4C75-8384-10AF963794AC}"/>
          </ac:spMkLst>
        </pc:spChg>
        <pc:spChg chg="mod">
          <ac:chgData name="Emily Svoboda" userId="b3538ee0-f80e-4798-9d0e-954667333fa4" providerId="ADAL" clId="{A258812A-50AD-402A-8FFD-CB7D3DEFE9B4}" dt="2023-03-14T20:29:05.709" v="111" actId="1076"/>
          <ac:spMkLst>
            <pc:docMk/>
            <pc:sldMk cId="238443562" sldId="343"/>
            <ac:spMk id="8" creationId="{14353074-0C35-0CEC-8A90-8C49EC41CF89}"/>
          </ac:spMkLst>
        </pc:spChg>
        <pc:spChg chg="add del mod">
          <ac:chgData name="Emily Svoboda" userId="b3538ee0-f80e-4798-9d0e-954667333fa4" providerId="ADAL" clId="{A258812A-50AD-402A-8FFD-CB7D3DEFE9B4}" dt="2023-03-14T20:28:02.201" v="100" actId="478"/>
          <ac:spMkLst>
            <pc:docMk/>
            <pc:sldMk cId="238443562" sldId="343"/>
            <ac:spMk id="9" creationId="{EB4C03FF-374E-527E-71EA-D695928C9F4B}"/>
          </ac:spMkLst>
        </pc:spChg>
        <pc:spChg chg="mod">
          <ac:chgData name="Emily Svoboda" userId="b3538ee0-f80e-4798-9d0e-954667333fa4" providerId="ADAL" clId="{A258812A-50AD-402A-8FFD-CB7D3DEFE9B4}" dt="2023-03-14T20:28:50.757" v="109" actId="207"/>
          <ac:spMkLst>
            <pc:docMk/>
            <pc:sldMk cId="238443562" sldId="343"/>
            <ac:spMk id="10" creationId="{795A255D-5A99-4FA6-96C5-09AF2C15AC0D}"/>
          </ac:spMkLst>
        </pc:spChg>
        <pc:spChg chg="del">
          <ac:chgData name="Emily Svoboda" userId="b3538ee0-f80e-4798-9d0e-954667333fa4" providerId="ADAL" clId="{A258812A-50AD-402A-8FFD-CB7D3DEFE9B4}" dt="2023-03-14T20:28:03.723" v="101" actId="478"/>
          <ac:spMkLst>
            <pc:docMk/>
            <pc:sldMk cId="238443562" sldId="343"/>
            <ac:spMk id="12" creationId="{D2B8F6E1-CA0D-6932-591D-9407FAE020C8}"/>
          </ac:spMkLst>
        </pc:spChg>
        <pc:spChg chg="add mod">
          <ac:chgData name="Emily Svoboda" userId="b3538ee0-f80e-4798-9d0e-954667333fa4" providerId="ADAL" clId="{A258812A-50AD-402A-8FFD-CB7D3DEFE9B4}" dt="2023-03-14T20:53:44.687" v="227" actId="1076"/>
          <ac:spMkLst>
            <pc:docMk/>
            <pc:sldMk cId="238443562" sldId="343"/>
            <ac:spMk id="14" creationId="{0A9EFE8F-DEBB-1CA4-4927-A3A61DC8FC3B}"/>
          </ac:spMkLst>
        </pc:spChg>
        <pc:spChg chg="del mod">
          <ac:chgData name="Emily Svoboda" userId="b3538ee0-f80e-4798-9d0e-954667333fa4" providerId="ADAL" clId="{A258812A-50AD-402A-8FFD-CB7D3DEFE9B4}" dt="2023-03-14T20:28:08.672" v="104" actId="478"/>
          <ac:spMkLst>
            <pc:docMk/>
            <pc:sldMk cId="238443562" sldId="343"/>
            <ac:spMk id="15" creationId="{4A4D5AF8-8865-F98D-54B6-D696F7C829A4}"/>
          </ac:spMkLst>
        </pc:spChg>
        <pc:spChg chg="mod">
          <ac:chgData name="Emily Svoboda" userId="b3538ee0-f80e-4798-9d0e-954667333fa4" providerId="ADAL" clId="{A258812A-50AD-402A-8FFD-CB7D3DEFE9B4}" dt="2023-03-14T20:30:54.183" v="127" actId="114"/>
          <ac:spMkLst>
            <pc:docMk/>
            <pc:sldMk cId="238443562" sldId="343"/>
            <ac:spMk id="17" creationId="{D0119ADA-0964-19F3-B49A-83FF84919204}"/>
          </ac:spMkLst>
        </pc:spChg>
        <pc:spChg chg="del">
          <ac:chgData name="Emily Svoboda" userId="b3538ee0-f80e-4798-9d0e-954667333fa4" providerId="ADAL" clId="{A258812A-50AD-402A-8FFD-CB7D3DEFE9B4}" dt="2023-03-14T20:28:12.621" v="106" actId="478"/>
          <ac:spMkLst>
            <pc:docMk/>
            <pc:sldMk cId="238443562" sldId="343"/>
            <ac:spMk id="19" creationId="{00FF37A3-F23D-42F9-A274-DE525EBEC117}"/>
          </ac:spMkLst>
        </pc:spChg>
        <pc:spChg chg="del mod">
          <ac:chgData name="Emily Svoboda" userId="b3538ee0-f80e-4798-9d0e-954667333fa4" providerId="ADAL" clId="{A258812A-50AD-402A-8FFD-CB7D3DEFE9B4}" dt="2023-03-14T20:30:32.443" v="122" actId="478"/>
          <ac:spMkLst>
            <pc:docMk/>
            <pc:sldMk cId="238443562" sldId="343"/>
            <ac:spMk id="25" creationId="{303D7CA2-A0E6-4914-8A82-42C8D0FF3918}"/>
          </ac:spMkLst>
        </pc:spChg>
        <pc:spChg chg="del mod">
          <ac:chgData name="Emily Svoboda" userId="b3538ee0-f80e-4798-9d0e-954667333fa4" providerId="ADAL" clId="{A258812A-50AD-402A-8FFD-CB7D3DEFE9B4}" dt="2023-03-14T20:53:31.576" v="223" actId="478"/>
          <ac:spMkLst>
            <pc:docMk/>
            <pc:sldMk cId="238443562" sldId="343"/>
            <ac:spMk id="29" creationId="{CF1D98A7-8A40-4B55-B79E-90D44AA18025}"/>
          </ac:spMkLst>
        </pc:spChg>
        <pc:spChg chg="mod">
          <ac:chgData name="Emily Svoboda" userId="b3538ee0-f80e-4798-9d0e-954667333fa4" providerId="ADAL" clId="{A258812A-50AD-402A-8FFD-CB7D3DEFE9B4}" dt="2023-03-14T20:27:33.033" v="97" actId="1076"/>
          <ac:spMkLst>
            <pc:docMk/>
            <pc:sldMk cId="238443562" sldId="343"/>
            <ac:spMk id="38" creationId="{4B48507C-4202-40EB-9CA8-FB9A24564DC8}"/>
          </ac:spMkLst>
        </pc:spChg>
        <pc:grpChg chg="del">
          <ac:chgData name="Emily Svoboda" userId="b3538ee0-f80e-4798-9d0e-954667333fa4" providerId="ADAL" clId="{A258812A-50AD-402A-8FFD-CB7D3DEFE9B4}" dt="2023-03-14T20:28:04.754" v="102" actId="478"/>
          <ac:grpSpMkLst>
            <pc:docMk/>
            <pc:sldMk cId="238443562" sldId="343"/>
            <ac:grpSpMk id="16" creationId="{A25B9F51-B997-45CA-BB87-3A93F786C47D}"/>
          </ac:grpSpMkLst>
        </pc:grpChg>
        <pc:grpChg chg="del mod">
          <ac:chgData name="Emily Svoboda" userId="b3538ee0-f80e-4798-9d0e-954667333fa4" providerId="ADAL" clId="{A258812A-50AD-402A-8FFD-CB7D3DEFE9B4}" dt="2023-03-14T20:30:29.917" v="121" actId="478"/>
          <ac:grpSpMkLst>
            <pc:docMk/>
            <pc:sldMk cId="238443562" sldId="343"/>
            <ac:grpSpMk id="31" creationId="{CAEABEC9-8878-445D-B885-3724540FDA8D}"/>
          </ac:grpSpMkLst>
        </pc:grpChg>
        <pc:grpChg chg="del mod ord">
          <ac:chgData name="Emily Svoboda" userId="b3538ee0-f80e-4798-9d0e-954667333fa4" providerId="ADAL" clId="{A258812A-50AD-402A-8FFD-CB7D3DEFE9B4}" dt="2023-03-14T20:30:33.746" v="123" actId="478"/>
          <ac:grpSpMkLst>
            <pc:docMk/>
            <pc:sldMk cId="238443562" sldId="343"/>
            <ac:grpSpMk id="32" creationId="{E53BAE30-D9FF-4052-9754-249A9FC34D13}"/>
          </ac:grpSpMkLst>
        </pc:grpChg>
        <pc:graphicFrameChg chg="add mod modGraphic">
          <ac:chgData name="Emily Svoboda" userId="b3538ee0-f80e-4798-9d0e-954667333fa4" providerId="ADAL" clId="{A258812A-50AD-402A-8FFD-CB7D3DEFE9B4}" dt="2023-03-14T20:52:38.900" v="217" actId="1076"/>
          <ac:graphicFrameMkLst>
            <pc:docMk/>
            <pc:sldMk cId="238443562" sldId="343"/>
            <ac:graphicFrameMk id="13" creationId="{AD352B7E-FF2B-86ED-101C-6B501C83E7EC}"/>
          </ac:graphicFrameMkLst>
        </pc:graphicFrameChg>
        <pc:picChg chg="del mod">
          <ac:chgData name="Emily Svoboda" userId="b3538ee0-f80e-4798-9d0e-954667333fa4" providerId="ADAL" clId="{A258812A-50AD-402A-8FFD-CB7D3DEFE9B4}" dt="2023-03-14T20:28:00.931" v="99" actId="478"/>
          <ac:picMkLst>
            <pc:docMk/>
            <pc:sldMk cId="238443562" sldId="343"/>
            <ac:picMk id="11" creationId="{285CC4A7-F9BE-25F4-63EE-E1C96A91EA7A}"/>
          </ac:picMkLst>
        </pc:picChg>
        <pc:picChg chg="del">
          <ac:chgData name="Emily Svoboda" userId="b3538ee0-f80e-4798-9d0e-954667333fa4" providerId="ADAL" clId="{A258812A-50AD-402A-8FFD-CB7D3DEFE9B4}" dt="2023-03-14T20:28:10.589" v="105" actId="478"/>
          <ac:picMkLst>
            <pc:docMk/>
            <pc:sldMk cId="238443562" sldId="343"/>
            <ac:picMk id="22" creationId="{B7A9F0C0-7922-2297-C3D6-1A03AEFC5359}"/>
          </ac:picMkLst>
        </pc:picChg>
      </pc:sldChg>
      <pc:sldChg chg="modSp mod ord">
        <pc:chgData name="Emily Svoboda" userId="b3538ee0-f80e-4798-9d0e-954667333fa4" providerId="ADAL" clId="{A258812A-50AD-402A-8FFD-CB7D3DEFE9B4}" dt="2023-03-14T22:23:23.024" v="271" actId="20577"/>
        <pc:sldMkLst>
          <pc:docMk/>
          <pc:sldMk cId="1383563500" sldId="442"/>
        </pc:sldMkLst>
        <pc:spChg chg="mod">
          <ac:chgData name="Emily Svoboda" userId="b3538ee0-f80e-4798-9d0e-954667333fa4" providerId="ADAL" clId="{A258812A-50AD-402A-8FFD-CB7D3DEFE9B4}" dt="2023-03-14T22:23:23.024" v="271" actId="20577"/>
          <ac:spMkLst>
            <pc:docMk/>
            <pc:sldMk cId="1383563500" sldId="442"/>
            <ac:spMk id="4" creationId="{00000000-0000-0000-0000-000000000000}"/>
          </ac:spMkLst>
        </pc:spChg>
      </pc:sldChg>
      <pc:sldChg chg="modSp mod">
        <pc:chgData name="Emily Svoboda" userId="b3538ee0-f80e-4798-9d0e-954667333fa4" providerId="ADAL" clId="{A258812A-50AD-402A-8FFD-CB7D3DEFE9B4}" dt="2023-03-14T20:22:49.488" v="61" actId="207"/>
        <pc:sldMkLst>
          <pc:docMk/>
          <pc:sldMk cId="4182894739" sldId="486"/>
        </pc:sldMkLst>
        <pc:spChg chg="mod">
          <ac:chgData name="Emily Svoboda" userId="b3538ee0-f80e-4798-9d0e-954667333fa4" providerId="ADAL" clId="{A258812A-50AD-402A-8FFD-CB7D3DEFE9B4}" dt="2023-03-14T20:22:49.488" v="61" actId="207"/>
          <ac:spMkLst>
            <pc:docMk/>
            <pc:sldMk cId="4182894739" sldId="486"/>
            <ac:spMk id="19" creationId="{00000000-0000-0000-0000-000000000000}"/>
          </ac:spMkLst>
        </pc:spChg>
        <pc:spChg chg="mod">
          <ac:chgData name="Emily Svoboda" userId="b3538ee0-f80e-4798-9d0e-954667333fa4" providerId="ADAL" clId="{A258812A-50AD-402A-8FFD-CB7D3DEFE9B4}" dt="2023-03-14T20:22:49.488" v="61" actId="207"/>
          <ac:spMkLst>
            <pc:docMk/>
            <pc:sldMk cId="4182894739" sldId="486"/>
            <ac:spMk id="146" creationId="{00000000-0000-0000-0000-000000000000}"/>
          </ac:spMkLst>
        </pc:spChg>
        <pc:spChg chg="mod">
          <ac:chgData name="Emily Svoboda" userId="b3538ee0-f80e-4798-9d0e-954667333fa4" providerId="ADAL" clId="{A258812A-50AD-402A-8FFD-CB7D3DEFE9B4}" dt="2023-03-14T20:22:49.488" v="61" actId="207"/>
          <ac:spMkLst>
            <pc:docMk/>
            <pc:sldMk cId="4182894739" sldId="486"/>
            <ac:spMk id="156" creationId="{00000000-0000-0000-0000-000000000000}"/>
          </ac:spMkLst>
        </pc:spChg>
      </pc:sldChg>
      <pc:sldChg chg="modSp mod modNotesTx">
        <pc:chgData name="Emily Svoboda" userId="b3538ee0-f80e-4798-9d0e-954667333fa4" providerId="ADAL" clId="{A258812A-50AD-402A-8FFD-CB7D3DEFE9B4}" dt="2023-03-14T21:32:05.358" v="253" actId="6549"/>
        <pc:sldMkLst>
          <pc:docMk/>
          <pc:sldMk cId="3687040357" sldId="3423"/>
        </pc:sldMkLst>
        <pc:spChg chg="mod">
          <ac:chgData name="Emily Svoboda" userId="b3538ee0-f80e-4798-9d0e-954667333fa4" providerId="ADAL" clId="{A258812A-50AD-402A-8FFD-CB7D3DEFE9B4}" dt="2023-03-14T21:31:46.403" v="248" actId="2711"/>
          <ac:spMkLst>
            <pc:docMk/>
            <pc:sldMk cId="3687040357" sldId="3423"/>
            <ac:spMk id="5" creationId="{25B817C6-A258-4E36-860B-0EFD9CB3B674}"/>
          </ac:spMkLst>
        </pc:spChg>
        <pc:spChg chg="mod">
          <ac:chgData name="Emily Svoboda" userId="b3538ee0-f80e-4798-9d0e-954667333fa4" providerId="ADAL" clId="{A258812A-50AD-402A-8FFD-CB7D3DEFE9B4}" dt="2023-03-14T21:31:51.083" v="249" actId="1076"/>
          <ac:spMkLst>
            <pc:docMk/>
            <pc:sldMk cId="3687040357" sldId="3423"/>
            <ac:spMk id="6" creationId="{3608E732-E646-4E54-B7FC-6F66CE4305D2}"/>
          </ac:spMkLst>
        </pc:spChg>
      </pc:sldChg>
      <pc:sldChg chg="del modNotesTx">
        <pc:chgData name="Emily Svoboda" userId="b3538ee0-f80e-4798-9d0e-954667333fa4" providerId="ADAL" clId="{A258812A-50AD-402A-8FFD-CB7D3DEFE9B4}" dt="2023-03-14T21:31:03.116" v="246" actId="2696"/>
        <pc:sldMkLst>
          <pc:docMk/>
          <pc:sldMk cId="2616798906" sldId="3478"/>
        </pc:sldMkLst>
      </pc:sldChg>
      <pc:sldChg chg="modSp mod">
        <pc:chgData name="Emily Svoboda" userId="b3538ee0-f80e-4798-9d0e-954667333fa4" providerId="ADAL" clId="{A258812A-50AD-402A-8FFD-CB7D3DEFE9B4}" dt="2023-03-14T20:20:44.498" v="30" actId="207"/>
        <pc:sldMkLst>
          <pc:docMk/>
          <pc:sldMk cId="1179948282" sldId="3777"/>
        </pc:sldMkLst>
        <pc:spChg chg="mod">
          <ac:chgData name="Emily Svoboda" userId="b3538ee0-f80e-4798-9d0e-954667333fa4" providerId="ADAL" clId="{A258812A-50AD-402A-8FFD-CB7D3DEFE9B4}" dt="2023-03-14T20:20:44.498" v="30" actId="207"/>
          <ac:spMkLst>
            <pc:docMk/>
            <pc:sldMk cId="1179948282" sldId="3777"/>
            <ac:spMk id="5" creationId="{76396C20-4DC8-E67D-9F99-2E72118C483B}"/>
          </ac:spMkLst>
        </pc:spChg>
      </pc:sldChg>
      <pc:sldChg chg="modSp mod">
        <pc:chgData name="Emily Svoboda" userId="b3538ee0-f80e-4798-9d0e-954667333fa4" providerId="ADAL" clId="{A258812A-50AD-402A-8FFD-CB7D3DEFE9B4}" dt="2023-03-14T20:20:55.315" v="35" actId="113"/>
        <pc:sldMkLst>
          <pc:docMk/>
          <pc:sldMk cId="169352287" sldId="3778"/>
        </pc:sldMkLst>
        <pc:spChg chg="mod">
          <ac:chgData name="Emily Svoboda" userId="b3538ee0-f80e-4798-9d0e-954667333fa4" providerId="ADAL" clId="{A258812A-50AD-402A-8FFD-CB7D3DEFE9B4}" dt="2023-03-14T20:20:55.315" v="35" actId="113"/>
          <ac:spMkLst>
            <pc:docMk/>
            <pc:sldMk cId="169352287" sldId="3778"/>
            <ac:spMk id="5" creationId="{76396C20-4DC8-E67D-9F99-2E72118C483B}"/>
          </ac:spMkLst>
        </pc:spChg>
      </pc:sldChg>
      <pc:sldChg chg="modSp mod">
        <pc:chgData name="Emily Svoboda" userId="b3538ee0-f80e-4798-9d0e-954667333fa4" providerId="ADAL" clId="{A258812A-50AD-402A-8FFD-CB7D3DEFE9B4}" dt="2023-03-14T20:21:05.262" v="38" actId="113"/>
        <pc:sldMkLst>
          <pc:docMk/>
          <pc:sldMk cId="2595124200" sldId="3780"/>
        </pc:sldMkLst>
        <pc:spChg chg="mod">
          <ac:chgData name="Emily Svoboda" userId="b3538ee0-f80e-4798-9d0e-954667333fa4" providerId="ADAL" clId="{A258812A-50AD-402A-8FFD-CB7D3DEFE9B4}" dt="2023-03-14T20:21:05.262" v="38" actId="113"/>
          <ac:spMkLst>
            <pc:docMk/>
            <pc:sldMk cId="2595124200" sldId="3780"/>
            <ac:spMk id="5" creationId="{76396C20-4DC8-E67D-9F99-2E72118C483B}"/>
          </ac:spMkLst>
        </pc:spChg>
      </pc:sldChg>
      <pc:sldChg chg="modSp mod">
        <pc:chgData name="Emily Svoboda" userId="b3538ee0-f80e-4798-9d0e-954667333fa4" providerId="ADAL" clId="{A258812A-50AD-402A-8FFD-CB7D3DEFE9B4}" dt="2023-03-14T20:21:27.871" v="41" actId="207"/>
        <pc:sldMkLst>
          <pc:docMk/>
          <pc:sldMk cId="757430235" sldId="3781"/>
        </pc:sldMkLst>
        <pc:spChg chg="mod">
          <ac:chgData name="Emily Svoboda" userId="b3538ee0-f80e-4798-9d0e-954667333fa4" providerId="ADAL" clId="{A258812A-50AD-402A-8FFD-CB7D3DEFE9B4}" dt="2023-03-14T20:21:27.871" v="41" actId="207"/>
          <ac:spMkLst>
            <pc:docMk/>
            <pc:sldMk cId="757430235" sldId="3781"/>
            <ac:spMk id="5" creationId="{76396C20-4DC8-E67D-9F99-2E72118C483B}"/>
          </ac:spMkLst>
        </pc:spChg>
      </pc:sldChg>
      <pc:sldChg chg="modSp mod">
        <pc:chgData name="Emily Svoboda" userId="b3538ee0-f80e-4798-9d0e-954667333fa4" providerId="ADAL" clId="{A258812A-50AD-402A-8FFD-CB7D3DEFE9B4}" dt="2023-03-14T20:21:41.806" v="50" actId="27636"/>
        <pc:sldMkLst>
          <pc:docMk/>
          <pc:sldMk cId="1890628993" sldId="3785"/>
        </pc:sldMkLst>
        <pc:spChg chg="mod">
          <ac:chgData name="Emily Svoboda" userId="b3538ee0-f80e-4798-9d0e-954667333fa4" providerId="ADAL" clId="{A258812A-50AD-402A-8FFD-CB7D3DEFE9B4}" dt="2023-03-14T20:21:41.806" v="50" actId="27636"/>
          <ac:spMkLst>
            <pc:docMk/>
            <pc:sldMk cId="1890628993" sldId="3785"/>
            <ac:spMk id="5" creationId="{76396C20-4DC8-E67D-9F99-2E72118C483B}"/>
          </ac:spMkLst>
        </pc:spChg>
      </pc:sldChg>
      <pc:sldChg chg="modSp mod">
        <pc:chgData name="Emily Svoboda" userId="b3538ee0-f80e-4798-9d0e-954667333fa4" providerId="ADAL" clId="{A258812A-50AD-402A-8FFD-CB7D3DEFE9B4}" dt="2023-03-14T20:22:02.722" v="55" actId="6549"/>
        <pc:sldMkLst>
          <pc:docMk/>
          <pc:sldMk cId="2829532053" sldId="3787"/>
        </pc:sldMkLst>
        <pc:spChg chg="mod">
          <ac:chgData name="Emily Svoboda" userId="b3538ee0-f80e-4798-9d0e-954667333fa4" providerId="ADAL" clId="{A258812A-50AD-402A-8FFD-CB7D3DEFE9B4}" dt="2023-03-14T20:22:02.722" v="55" actId="6549"/>
          <ac:spMkLst>
            <pc:docMk/>
            <pc:sldMk cId="2829532053" sldId="3787"/>
            <ac:spMk id="5" creationId="{76396C20-4DC8-E67D-9F99-2E72118C483B}"/>
          </ac:spMkLst>
        </pc:spChg>
      </pc:sldChg>
      <pc:sldChg chg="modSp mod">
        <pc:chgData name="Emily Svoboda" userId="b3538ee0-f80e-4798-9d0e-954667333fa4" providerId="ADAL" clId="{A258812A-50AD-402A-8FFD-CB7D3DEFE9B4}" dt="2023-03-14T20:22:33.788" v="60" actId="6549"/>
        <pc:sldMkLst>
          <pc:docMk/>
          <pc:sldMk cId="3141372989" sldId="3788"/>
        </pc:sldMkLst>
        <pc:spChg chg="mod">
          <ac:chgData name="Emily Svoboda" userId="b3538ee0-f80e-4798-9d0e-954667333fa4" providerId="ADAL" clId="{A258812A-50AD-402A-8FFD-CB7D3DEFE9B4}" dt="2023-03-14T20:22:33.788" v="60" actId="6549"/>
          <ac:spMkLst>
            <pc:docMk/>
            <pc:sldMk cId="3141372989" sldId="3788"/>
            <ac:spMk id="5" creationId="{76396C20-4DC8-E67D-9F99-2E72118C483B}"/>
          </ac:spMkLst>
        </pc:spChg>
      </pc:sldChg>
      <pc:sldChg chg="modSp mod">
        <pc:chgData name="Emily Svoboda" userId="b3538ee0-f80e-4798-9d0e-954667333fa4" providerId="ADAL" clId="{A258812A-50AD-402A-8FFD-CB7D3DEFE9B4}" dt="2023-03-14T20:23:05.669" v="67" actId="207"/>
        <pc:sldMkLst>
          <pc:docMk/>
          <pc:sldMk cId="2907635284" sldId="3791"/>
        </pc:sldMkLst>
        <pc:spChg chg="mod">
          <ac:chgData name="Emily Svoboda" userId="b3538ee0-f80e-4798-9d0e-954667333fa4" providerId="ADAL" clId="{A258812A-50AD-402A-8FFD-CB7D3DEFE9B4}" dt="2023-03-14T20:23:05.669" v="67" actId="207"/>
          <ac:spMkLst>
            <pc:docMk/>
            <pc:sldMk cId="2907635284" sldId="3791"/>
            <ac:spMk id="5" creationId="{76396C20-4DC8-E67D-9F99-2E72118C483B}"/>
          </ac:spMkLst>
        </pc:spChg>
      </pc:sldChg>
      <pc:sldChg chg="modSp mod">
        <pc:chgData name="Emily Svoboda" userId="b3538ee0-f80e-4798-9d0e-954667333fa4" providerId="ADAL" clId="{A258812A-50AD-402A-8FFD-CB7D3DEFE9B4}" dt="2023-03-14T20:19:18.152" v="23" actId="208"/>
        <pc:sldMkLst>
          <pc:docMk/>
          <pc:sldMk cId="826693794" sldId="3792"/>
        </pc:sldMkLst>
        <pc:picChg chg="mod">
          <ac:chgData name="Emily Svoboda" userId="b3538ee0-f80e-4798-9d0e-954667333fa4" providerId="ADAL" clId="{A258812A-50AD-402A-8FFD-CB7D3DEFE9B4}" dt="2023-03-14T20:19:18.152" v="23" actId="208"/>
          <ac:picMkLst>
            <pc:docMk/>
            <pc:sldMk cId="826693794" sldId="3792"/>
            <ac:picMk id="3" creationId="{9CB5D140-8EEF-A557-CCE4-3FEC8E40B6A0}"/>
          </ac:picMkLst>
        </pc:picChg>
      </pc:sldChg>
      <pc:sldChg chg="modSp mod">
        <pc:chgData name="Emily Svoboda" userId="b3538ee0-f80e-4798-9d0e-954667333fa4" providerId="ADAL" clId="{A258812A-50AD-402A-8FFD-CB7D3DEFE9B4}" dt="2023-03-14T20:18:23.171" v="21" actId="1076"/>
        <pc:sldMkLst>
          <pc:docMk/>
          <pc:sldMk cId="2700808123" sldId="3793"/>
        </pc:sldMkLst>
        <pc:spChg chg="mod">
          <ac:chgData name="Emily Svoboda" userId="b3538ee0-f80e-4798-9d0e-954667333fa4" providerId="ADAL" clId="{A258812A-50AD-402A-8FFD-CB7D3DEFE9B4}" dt="2023-03-14T20:18:09.759" v="18" actId="1076"/>
          <ac:spMkLst>
            <pc:docMk/>
            <pc:sldMk cId="2700808123" sldId="3793"/>
            <ac:spMk id="6" creationId="{17B5C775-3F62-DDB8-DBEC-AF312C46FD2D}"/>
          </ac:spMkLst>
        </pc:spChg>
        <pc:graphicFrameChg chg="mod modGraphic">
          <ac:chgData name="Emily Svoboda" userId="b3538ee0-f80e-4798-9d0e-954667333fa4" providerId="ADAL" clId="{A258812A-50AD-402A-8FFD-CB7D3DEFE9B4}" dt="2023-03-14T20:17:42.783" v="15" actId="1076"/>
          <ac:graphicFrameMkLst>
            <pc:docMk/>
            <pc:sldMk cId="2700808123" sldId="3793"/>
            <ac:graphicFrameMk id="5" creationId="{5FAF91C5-B454-C3DE-02F8-AE097D367B49}"/>
          </ac:graphicFrameMkLst>
        </pc:graphicFrameChg>
        <pc:picChg chg="mod">
          <ac:chgData name="Emily Svoboda" userId="b3538ee0-f80e-4798-9d0e-954667333fa4" providerId="ADAL" clId="{A258812A-50AD-402A-8FFD-CB7D3DEFE9B4}" dt="2023-03-14T20:18:23.171" v="21" actId="1076"/>
          <ac:picMkLst>
            <pc:docMk/>
            <pc:sldMk cId="2700808123" sldId="3793"/>
            <ac:picMk id="8" creationId="{1E8BFF2C-9AC1-443E-2380-E48F919C4C0B}"/>
          </ac:picMkLst>
        </pc:picChg>
      </pc:sldChg>
      <pc:sldChg chg="modSp mod">
        <pc:chgData name="Emily Svoboda" userId="b3538ee0-f80e-4798-9d0e-954667333fa4" providerId="ADAL" clId="{A258812A-50AD-402A-8FFD-CB7D3DEFE9B4}" dt="2023-03-14T20:20:19.505" v="27" actId="207"/>
        <pc:sldMkLst>
          <pc:docMk/>
          <pc:sldMk cId="3103197235" sldId="3795"/>
        </pc:sldMkLst>
        <pc:spChg chg="mod">
          <ac:chgData name="Emily Svoboda" userId="b3538ee0-f80e-4798-9d0e-954667333fa4" providerId="ADAL" clId="{A258812A-50AD-402A-8FFD-CB7D3DEFE9B4}" dt="2023-03-14T20:20:19.505" v="27" actId="207"/>
          <ac:spMkLst>
            <pc:docMk/>
            <pc:sldMk cId="3103197235" sldId="3795"/>
            <ac:spMk id="5" creationId="{76396C20-4DC8-E67D-9F99-2E72118C483B}"/>
          </ac:spMkLst>
        </pc:spChg>
      </pc:sldChg>
      <pc:sldChg chg="delSp modSp mod delAnim modNotesTx">
        <pc:chgData name="Emily Svoboda" userId="b3538ee0-f80e-4798-9d0e-954667333fa4" providerId="ADAL" clId="{A258812A-50AD-402A-8FFD-CB7D3DEFE9B4}" dt="2023-03-14T21:30:21.489" v="242" actId="6549"/>
        <pc:sldMkLst>
          <pc:docMk/>
          <pc:sldMk cId="3126383632" sldId="3796"/>
        </pc:sldMkLst>
        <pc:spChg chg="mod">
          <ac:chgData name="Emily Svoboda" userId="b3538ee0-f80e-4798-9d0e-954667333fa4" providerId="ADAL" clId="{A258812A-50AD-402A-8FFD-CB7D3DEFE9B4}" dt="2023-03-14T20:26:03.756" v="84" actId="1076"/>
          <ac:spMkLst>
            <pc:docMk/>
            <pc:sldMk cId="3126383632" sldId="3796"/>
            <ac:spMk id="7" creationId="{1B53B4FD-4779-AE7C-5EA1-2A3B8DE3BD50}"/>
          </ac:spMkLst>
        </pc:spChg>
        <pc:spChg chg="del">
          <ac:chgData name="Emily Svoboda" userId="b3538ee0-f80e-4798-9d0e-954667333fa4" providerId="ADAL" clId="{A258812A-50AD-402A-8FFD-CB7D3DEFE9B4}" dt="2023-03-14T20:24:55.859" v="68" actId="478"/>
          <ac:spMkLst>
            <pc:docMk/>
            <pc:sldMk cId="3126383632" sldId="3796"/>
            <ac:spMk id="9" creationId="{1EA2C509-FCF9-4D2A-9986-68A18DB74295}"/>
          </ac:spMkLst>
        </pc:spChg>
        <pc:spChg chg="mod">
          <ac:chgData name="Emily Svoboda" userId="b3538ee0-f80e-4798-9d0e-954667333fa4" providerId="ADAL" clId="{A258812A-50AD-402A-8FFD-CB7D3DEFE9B4}" dt="2023-03-14T20:25:23.686" v="73" actId="207"/>
          <ac:spMkLst>
            <pc:docMk/>
            <pc:sldMk cId="3126383632" sldId="3796"/>
            <ac:spMk id="21" creationId="{FE355990-A171-A470-F0FF-AB3BB6FE08F3}"/>
          </ac:spMkLst>
        </pc:spChg>
        <pc:spChg chg="mod">
          <ac:chgData name="Emily Svoboda" userId="b3538ee0-f80e-4798-9d0e-954667333fa4" providerId="ADAL" clId="{A258812A-50AD-402A-8FFD-CB7D3DEFE9B4}" dt="2023-03-14T20:25:42.696" v="79" actId="404"/>
          <ac:spMkLst>
            <pc:docMk/>
            <pc:sldMk cId="3126383632" sldId="3796"/>
            <ac:spMk id="22" creationId="{D8FF5B5F-C392-D92B-D1FB-9A28A3FB33D2}"/>
          </ac:spMkLst>
        </pc:spChg>
        <pc:spChg chg="del">
          <ac:chgData name="Emily Svoboda" userId="b3538ee0-f80e-4798-9d0e-954667333fa4" providerId="ADAL" clId="{A258812A-50AD-402A-8FFD-CB7D3DEFE9B4}" dt="2023-03-14T20:24:57.434" v="69" actId="478"/>
          <ac:spMkLst>
            <pc:docMk/>
            <pc:sldMk cId="3126383632" sldId="3796"/>
            <ac:spMk id="24" creationId="{6C6C1A31-634A-26AB-D2A9-E356B54407BD}"/>
          </ac:spMkLst>
        </pc:spChg>
        <pc:grpChg chg="del">
          <ac:chgData name="Emily Svoboda" userId="b3538ee0-f80e-4798-9d0e-954667333fa4" providerId="ADAL" clId="{A258812A-50AD-402A-8FFD-CB7D3DEFE9B4}" dt="2023-03-14T20:25:01.473" v="70" actId="478"/>
          <ac:grpSpMkLst>
            <pc:docMk/>
            <pc:sldMk cId="3126383632" sldId="3796"/>
            <ac:grpSpMk id="2" creationId="{06975BB4-3A4B-78BE-6D2A-4F8126C8D55A}"/>
          </ac:grpSpMkLst>
        </pc:grpChg>
      </pc:sldChg>
      <pc:sldChg chg="add">
        <pc:chgData name="Emily Svoboda" userId="b3538ee0-f80e-4798-9d0e-954667333fa4" providerId="ADAL" clId="{A258812A-50AD-402A-8FFD-CB7D3DEFE9B4}" dt="2023-03-14T21:30:48.506" v="245" actId="2890"/>
        <pc:sldMkLst>
          <pc:docMk/>
          <pc:sldMk cId="3474816942" sldId="3797"/>
        </pc:sldMkLst>
      </pc:sldChg>
      <pc:sldChg chg="modSp add mod">
        <pc:chgData name="Emily Svoboda" userId="b3538ee0-f80e-4798-9d0e-954667333fa4" providerId="ADAL" clId="{A258812A-50AD-402A-8FFD-CB7D3DEFE9B4}" dt="2023-03-14T22:23:03.593" v="269" actId="20577"/>
        <pc:sldMkLst>
          <pc:docMk/>
          <pc:sldMk cId="515533353" sldId="3798"/>
        </pc:sldMkLst>
        <pc:spChg chg="mod">
          <ac:chgData name="Emily Svoboda" userId="b3538ee0-f80e-4798-9d0e-954667333fa4" providerId="ADAL" clId="{A258812A-50AD-402A-8FFD-CB7D3DEFE9B4}" dt="2023-03-14T22:23:03.593" v="269" actId="20577"/>
          <ac:spMkLst>
            <pc:docMk/>
            <pc:sldMk cId="515533353" sldId="3798"/>
            <ac:spMk id="4" creationId="{00000000-0000-0000-0000-000000000000}"/>
          </ac:spMkLst>
        </pc:spChg>
      </pc:sldChg>
    </pc:docChg>
  </pc:docChgLst>
  <pc:docChgLst>
    <pc:chgData name="Renee Luque" userId="S::rluque@cffutures.net::24b01a1d-1c91-492f-b0ec-f8dd3574c772" providerId="AD" clId="Web-{B87D952E-6BDC-4019-B9EA-23DDB9E48EC2}"/>
    <pc:docChg chg="modSld">
      <pc:chgData name="Renee Luque" userId="S::rluque@cffutures.net::24b01a1d-1c91-492f-b0ec-f8dd3574c772" providerId="AD" clId="Web-{B87D952E-6BDC-4019-B9EA-23DDB9E48EC2}" dt="2023-03-28T18:24:13.229" v="13"/>
      <pc:docMkLst>
        <pc:docMk/>
      </pc:docMkLst>
      <pc:sldChg chg="modSp">
        <pc:chgData name="Renee Luque" userId="S::rluque@cffutures.net::24b01a1d-1c91-492f-b0ec-f8dd3574c772" providerId="AD" clId="Web-{B87D952E-6BDC-4019-B9EA-23DDB9E48EC2}" dt="2023-03-28T18:11:04.835" v="9" actId="20577"/>
        <pc:sldMkLst>
          <pc:docMk/>
          <pc:sldMk cId="3273794685" sldId="256"/>
        </pc:sldMkLst>
        <pc:spChg chg="mod">
          <ac:chgData name="Renee Luque" userId="S::rluque@cffutures.net::24b01a1d-1c91-492f-b0ec-f8dd3574c772" providerId="AD" clId="Web-{B87D952E-6BDC-4019-B9EA-23DDB9E48EC2}" dt="2023-03-28T18:11:04.835" v="9" actId="20577"/>
          <ac:spMkLst>
            <pc:docMk/>
            <pc:sldMk cId="3273794685" sldId="256"/>
            <ac:spMk id="2" creationId="{00000000-0000-0000-0000-000000000000}"/>
          </ac:spMkLst>
        </pc:spChg>
      </pc:sldChg>
      <pc:sldChg chg="mod modShow">
        <pc:chgData name="Renee Luque" userId="S::rluque@cffutures.net::24b01a1d-1c91-492f-b0ec-f8dd3574c772" providerId="AD" clId="Web-{B87D952E-6BDC-4019-B9EA-23DDB9E48EC2}" dt="2023-03-28T18:24:13.229" v="13"/>
        <pc:sldMkLst>
          <pc:docMk/>
          <pc:sldMk cId="238443562" sldId="343"/>
        </pc:sldMkLst>
      </pc:sldChg>
      <pc:sldChg chg="mod modShow">
        <pc:chgData name="Renee Luque" userId="S::rluque@cffutures.net::24b01a1d-1c91-492f-b0ec-f8dd3574c772" providerId="AD" clId="Web-{B87D952E-6BDC-4019-B9EA-23DDB9E48EC2}" dt="2023-03-28T18:24:04.448" v="11"/>
        <pc:sldMkLst>
          <pc:docMk/>
          <pc:sldMk cId="3687040357" sldId="3423"/>
        </pc:sldMkLst>
      </pc:sldChg>
      <pc:sldChg chg="mod modShow">
        <pc:chgData name="Renee Luque" userId="S::rluque@cffutures.net::24b01a1d-1c91-492f-b0ec-f8dd3574c772" providerId="AD" clId="Web-{B87D952E-6BDC-4019-B9EA-23DDB9E48EC2}" dt="2023-03-28T18:24:07.698" v="12"/>
        <pc:sldMkLst>
          <pc:docMk/>
          <pc:sldMk cId="3126383632" sldId="3796"/>
        </pc:sldMkLst>
      </pc:sldChg>
      <pc:sldChg chg="mod modShow">
        <pc:chgData name="Renee Luque" userId="S::rluque@cffutures.net::24b01a1d-1c91-492f-b0ec-f8dd3574c772" providerId="AD" clId="Web-{B87D952E-6BDC-4019-B9EA-23DDB9E48EC2}" dt="2023-03-28T18:24:01.182" v="10"/>
        <pc:sldMkLst>
          <pc:docMk/>
          <pc:sldMk cId="3474816942" sldId="3797"/>
        </pc:sldMkLst>
      </pc:sldChg>
    </pc:docChg>
  </pc:docChgLst>
  <pc:docChgLst>
    <pc:chgData name="Isis Greenspan" userId="464bb143-1349-4605-a567-29b98f388ffb" providerId="ADAL" clId="{0246E3DB-ED5C-4CFF-A389-5009263BDD17}"/>
    <pc:docChg chg="undo custSel addSld delSld modSld sldOrd addMainMaster delMainMaster modMainMaster">
      <pc:chgData name="Isis Greenspan" userId="464bb143-1349-4605-a567-29b98f388ffb" providerId="ADAL" clId="{0246E3DB-ED5C-4CFF-A389-5009263BDD17}" dt="2024-04-19T23:31:32.671" v="19853" actId="20577"/>
      <pc:docMkLst>
        <pc:docMk/>
      </pc:docMkLst>
      <pc:sldChg chg="addCm modCm">
        <pc:chgData name="Isis Greenspan" userId="464bb143-1349-4605-a567-29b98f388ffb" providerId="ADAL" clId="{0246E3DB-ED5C-4CFF-A389-5009263BDD17}" dt="2024-04-17T20:06:36.743" v="16835"/>
        <pc:sldMkLst>
          <pc:docMk/>
          <pc:sldMk cId="3273794685" sldId="256"/>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7T19:24:42.196" v="15909"/>
              <pc2:cmMkLst xmlns:pc2="http://schemas.microsoft.com/office/powerpoint/2019/9/main/command">
                <pc:docMk/>
                <pc:sldMk cId="3273794685" sldId="256"/>
                <pc2:cmMk id="{9D115C6E-F4F1-4144-8062-37EB37A217E5}"/>
              </pc2:cmMkLst>
              <pc226:cmRplyChg chg="add">
                <pc226:chgData name="Isis Greenspan" userId="464bb143-1349-4605-a567-29b98f388ffb" providerId="ADAL" clId="{0246E3DB-ED5C-4CFF-A389-5009263BDD17}" dt="2024-04-17T19:24:40.387" v="15908"/>
                <pc2:cmRplyMkLst xmlns:pc2="http://schemas.microsoft.com/office/powerpoint/2019/9/main/command">
                  <pc:docMk/>
                  <pc:sldMk cId="3273794685" sldId="256"/>
                  <pc2:cmMk id="{9D115C6E-F4F1-4144-8062-37EB37A217E5}"/>
                  <pc2:cmRplyMk id="{34432167-8EAE-4A3E-8F99-AD93724211B4}"/>
                </pc2:cmRplyMkLst>
              </pc226:cmRplyChg>
            </pc226:cmChg>
            <pc226:cmChg xmlns:pc226="http://schemas.microsoft.com/office/powerpoint/2022/06/main/command" chg="add">
              <pc226:chgData name="Isis Greenspan" userId="464bb143-1349-4605-a567-29b98f388ffb" providerId="ADAL" clId="{0246E3DB-ED5C-4CFF-A389-5009263BDD17}" dt="2024-04-04T21:39:45.293" v="11433"/>
              <pc2:cmMkLst xmlns:pc2="http://schemas.microsoft.com/office/powerpoint/2019/9/main/command">
                <pc:docMk/>
                <pc:sldMk cId="3273794685" sldId="256"/>
                <pc2:cmMk id="{92003D94-5B40-468C-BEE6-7F415EA4D918}"/>
              </pc2:cmMkLst>
            </pc226:cmChg>
            <pc226:cmChg xmlns:pc226="http://schemas.microsoft.com/office/powerpoint/2022/06/main/command" chg="add">
              <pc226:chgData name="Isis Greenspan" userId="464bb143-1349-4605-a567-29b98f388ffb" providerId="ADAL" clId="{0246E3DB-ED5C-4CFF-A389-5009263BDD17}" dt="2024-04-17T20:06:36.743" v="16835"/>
              <pc2:cmMkLst xmlns:pc2="http://schemas.microsoft.com/office/powerpoint/2019/9/main/command">
                <pc:docMk/>
                <pc:sldMk cId="3273794685" sldId="256"/>
                <pc2:cmMk id="{E4303EE3-DB90-4EA0-A172-DE8589E94CF9}"/>
              </pc2:cmMkLst>
            </pc226:cmChg>
          </p:ext>
        </pc:extLst>
      </pc:sldChg>
      <pc:sldChg chg="delSp modSp mod addCm delCm modCm modNotes modNotesTx">
        <pc:chgData name="Isis Greenspan" userId="464bb143-1349-4605-a567-29b98f388ffb" providerId="ADAL" clId="{0246E3DB-ED5C-4CFF-A389-5009263BDD17}" dt="2024-04-16T00:19:37.014" v="14216" actId="20577"/>
        <pc:sldMkLst>
          <pc:docMk/>
          <pc:sldMk cId="3476669232" sldId="258"/>
        </pc:sldMkLst>
        <pc:spChg chg="mod">
          <ac:chgData name="Isis Greenspan" userId="464bb143-1349-4605-a567-29b98f388ffb" providerId="ADAL" clId="{0246E3DB-ED5C-4CFF-A389-5009263BDD17}" dt="2024-04-15T21:17:09.190" v="13693" actId="20577"/>
          <ac:spMkLst>
            <pc:docMk/>
            <pc:sldMk cId="3476669232" sldId="258"/>
            <ac:spMk id="2" creationId="{A53F2B6B-74D5-4277-9350-0C8B7D6B18A3}"/>
          </ac:spMkLst>
        </pc:spChg>
        <pc:spChg chg="del">
          <ac:chgData name="Isis Greenspan" userId="464bb143-1349-4605-a567-29b98f388ffb" providerId="ADAL" clId="{0246E3DB-ED5C-4CFF-A389-5009263BDD17}" dt="2024-02-01T19:21:53.353" v="535" actId="478"/>
          <ac:spMkLst>
            <pc:docMk/>
            <pc:sldMk cId="3476669232" sldId="258"/>
            <ac:spMk id="3" creationId="{ED70134A-46C7-71D9-FBCA-199F31CA0DA2}"/>
          </ac:spMkLst>
        </pc:spChg>
        <pc:spChg chg="mod">
          <ac:chgData name="Isis Greenspan" userId="464bb143-1349-4605-a567-29b98f388ffb" providerId="ADAL" clId="{0246E3DB-ED5C-4CFF-A389-5009263BDD17}" dt="2024-04-04T19:47:05.180" v="9966" actId="1076"/>
          <ac:spMkLst>
            <pc:docMk/>
            <pc:sldMk cId="3476669232" sldId="258"/>
            <ac:spMk id="4" creationId="{7501FB5E-A50B-AAFA-1B94-5E8E23D7A50F}"/>
          </ac:spMkLst>
        </pc:spChg>
        <pc:graphicFrameChg chg="mod">
          <ac:chgData name="Isis Greenspan" userId="464bb143-1349-4605-a567-29b98f388ffb" providerId="ADAL" clId="{0246E3DB-ED5C-4CFF-A389-5009263BDD17}" dt="2024-04-15T21:16:14.016" v="13692" actId="208"/>
          <ac:graphicFrameMkLst>
            <pc:docMk/>
            <pc:sldMk cId="3476669232" sldId="258"/>
            <ac:graphicFrameMk id="8" creationId="{1D5CFEDA-3151-4DA1-AA3C-8D7A2C9EED44}"/>
          </ac:graphicFrameMkLst>
        </pc:graphicFrameChg>
        <pc:extLst>
          <p:ext xmlns:p="http://schemas.openxmlformats.org/presentationml/2006/main" uri="{D6D511B9-2390-475A-947B-AFAB55BFBCF1}">
            <pc226:cmChg xmlns:pc226="http://schemas.microsoft.com/office/powerpoint/2022/06/main/command" chg="del">
              <pc226:chgData name="Isis Greenspan" userId="464bb143-1349-4605-a567-29b98f388ffb" providerId="ADAL" clId="{0246E3DB-ED5C-4CFF-A389-5009263BDD17}" dt="2024-02-01T19:21:41.354" v="534"/>
              <pc2:cmMkLst xmlns:pc2="http://schemas.microsoft.com/office/powerpoint/2019/9/main/command">
                <pc:docMk/>
                <pc:sldMk cId="3476669232" sldId="258"/>
                <pc2:cmMk id="{E7FB2D4D-E429-40B5-990F-520C3EAF3FFE}"/>
              </pc2:cmMkLst>
            </pc226:cmChg>
            <pc226:cmChg xmlns:pc226="http://schemas.microsoft.com/office/powerpoint/2022/06/main/command" chg="add mod">
              <pc226:chgData name="Isis Greenspan" userId="464bb143-1349-4605-a567-29b98f388ffb" providerId="ADAL" clId="{0246E3DB-ED5C-4CFF-A389-5009263BDD17}" dt="2024-04-15T21:19:24.449" v="13696"/>
              <pc2:cmMkLst xmlns:pc2="http://schemas.microsoft.com/office/powerpoint/2019/9/main/command">
                <pc:docMk/>
                <pc:sldMk cId="3476669232" sldId="258"/>
                <pc2:cmMk id="{9086329F-8C5A-45D7-B622-2162BBB7F0B1}"/>
              </pc2:cmMkLst>
            </pc226:cmChg>
          </p:ext>
        </pc:extLst>
      </pc:sldChg>
      <pc:sldChg chg="delSp modSp mod addCm delCm modCm modNotes modNotesTx">
        <pc:chgData name="Isis Greenspan" userId="464bb143-1349-4605-a567-29b98f388ffb" providerId="ADAL" clId="{0246E3DB-ED5C-4CFF-A389-5009263BDD17}" dt="2024-04-16T00:18:19.347" v="14196" actId="20577"/>
        <pc:sldMkLst>
          <pc:docMk/>
          <pc:sldMk cId="2412223271" sldId="264"/>
        </pc:sldMkLst>
        <pc:spChg chg="mod">
          <ac:chgData name="Isis Greenspan" userId="464bb143-1349-4605-a567-29b98f388ffb" providerId="ADAL" clId="{0246E3DB-ED5C-4CFF-A389-5009263BDD17}" dt="2024-04-15T21:27:02.110" v="13704" actId="20577"/>
          <ac:spMkLst>
            <pc:docMk/>
            <pc:sldMk cId="2412223271" sldId="264"/>
            <ac:spMk id="2" creationId="{7DD6AB1A-C06E-4636-BBF2-7D1D82805239}"/>
          </ac:spMkLst>
        </pc:spChg>
        <pc:spChg chg="del">
          <ac:chgData name="Isis Greenspan" userId="464bb143-1349-4605-a567-29b98f388ffb" providerId="ADAL" clId="{0246E3DB-ED5C-4CFF-A389-5009263BDD17}" dt="2024-02-01T19:22:34.575" v="539" actId="478"/>
          <ac:spMkLst>
            <pc:docMk/>
            <pc:sldMk cId="2412223271" sldId="264"/>
            <ac:spMk id="3" creationId="{D69BDA0B-2C93-1C3D-45D8-CA81B4593C71}"/>
          </ac:spMkLst>
        </pc:spChg>
        <pc:spChg chg="mod">
          <ac:chgData name="Isis Greenspan" userId="464bb143-1349-4605-a567-29b98f388ffb" providerId="ADAL" clId="{0246E3DB-ED5C-4CFF-A389-5009263BDD17}" dt="2024-04-04T19:47:25.702" v="9968" actId="1076"/>
          <ac:spMkLst>
            <pc:docMk/>
            <pc:sldMk cId="2412223271" sldId="264"/>
            <ac:spMk id="4" creationId="{6CF5635B-01FB-0318-AADE-2D13FDD2A0EF}"/>
          </ac:spMkLst>
        </pc:spChg>
        <pc:graphicFrameChg chg="mod">
          <ac:chgData name="Isis Greenspan" userId="464bb143-1349-4605-a567-29b98f388ffb" providerId="ADAL" clId="{0246E3DB-ED5C-4CFF-A389-5009263BDD17}" dt="2024-04-15T21:28:01.914" v="13705" actId="208"/>
          <ac:graphicFrameMkLst>
            <pc:docMk/>
            <pc:sldMk cId="2412223271" sldId="264"/>
            <ac:graphicFrameMk id="6" creationId="{B0638C94-09A6-4395-8416-C77270F37702}"/>
          </ac:graphicFrameMkLst>
        </pc:graphicFrameChg>
        <pc:extLst>
          <p:ext xmlns:p="http://schemas.openxmlformats.org/presentationml/2006/main" uri="{D6D511B9-2390-475A-947B-AFAB55BFBCF1}">
            <pc226:cmChg xmlns:pc226="http://schemas.microsoft.com/office/powerpoint/2022/06/main/command" chg="del">
              <pc226:chgData name="Isis Greenspan" userId="464bb143-1349-4605-a567-29b98f388ffb" providerId="ADAL" clId="{0246E3DB-ED5C-4CFF-A389-5009263BDD17}" dt="2024-02-01T19:22:20.954" v="538"/>
              <pc2:cmMkLst xmlns:pc2="http://schemas.microsoft.com/office/powerpoint/2019/9/main/command">
                <pc:docMk/>
                <pc:sldMk cId="2412223271" sldId="264"/>
                <pc2:cmMk id="{54C00316-9BCA-430C-B1A6-6F45F43B60EB}"/>
              </pc2:cmMkLst>
            </pc226:cmChg>
            <pc226:cmChg xmlns:pc226="http://schemas.microsoft.com/office/powerpoint/2022/06/main/command" chg="add mod">
              <pc226:chgData name="Isis Greenspan" userId="464bb143-1349-4605-a567-29b98f388ffb" providerId="ADAL" clId="{0246E3DB-ED5C-4CFF-A389-5009263BDD17}" dt="2024-04-15T21:34:23.762" v="13708"/>
              <pc2:cmMkLst xmlns:pc2="http://schemas.microsoft.com/office/powerpoint/2019/9/main/command">
                <pc:docMk/>
                <pc:sldMk cId="2412223271" sldId="264"/>
                <pc2:cmMk id="{09BC8C39-BF2F-406A-878F-A1EF2D404A92}"/>
              </pc2:cmMkLst>
            </pc226:cmChg>
          </p:ext>
        </pc:extLst>
      </pc:sldChg>
      <pc:sldChg chg="delSp modSp mod addCm delCm modCm modNotes modNotesTx">
        <pc:chgData name="Isis Greenspan" userId="464bb143-1349-4605-a567-29b98f388ffb" providerId="ADAL" clId="{0246E3DB-ED5C-4CFF-A389-5009263BDD17}" dt="2024-04-19T22:09:05.855" v="19383" actId="20577"/>
        <pc:sldMkLst>
          <pc:docMk/>
          <pc:sldMk cId="4178322146" sldId="267"/>
        </pc:sldMkLst>
        <pc:spChg chg="mod">
          <ac:chgData name="Isis Greenspan" userId="464bb143-1349-4605-a567-29b98f388ffb" providerId="ADAL" clId="{0246E3DB-ED5C-4CFF-A389-5009263BDD17}" dt="2024-04-15T21:20:46.455" v="13699" actId="20577"/>
          <ac:spMkLst>
            <pc:docMk/>
            <pc:sldMk cId="4178322146" sldId="267"/>
            <ac:spMk id="2" creationId="{7DD6AB1A-C06E-4636-BBF2-7D1D82805239}"/>
          </ac:spMkLst>
        </pc:spChg>
        <pc:spChg chg="del">
          <ac:chgData name="Isis Greenspan" userId="464bb143-1349-4605-a567-29b98f388ffb" providerId="ADAL" clId="{0246E3DB-ED5C-4CFF-A389-5009263BDD17}" dt="2024-02-01T19:22:15.362" v="537" actId="478"/>
          <ac:spMkLst>
            <pc:docMk/>
            <pc:sldMk cId="4178322146" sldId="267"/>
            <ac:spMk id="3" creationId="{531E3A65-A618-FA11-5263-EE602479C3FB}"/>
          </ac:spMkLst>
        </pc:spChg>
        <pc:spChg chg="mod">
          <ac:chgData name="Isis Greenspan" userId="464bb143-1349-4605-a567-29b98f388ffb" providerId="ADAL" clId="{0246E3DB-ED5C-4CFF-A389-5009263BDD17}" dt="2024-04-04T19:47:11.734" v="9967" actId="1076"/>
          <ac:spMkLst>
            <pc:docMk/>
            <pc:sldMk cId="4178322146" sldId="267"/>
            <ac:spMk id="4" creationId="{47EA6974-EF24-8BCC-AE14-FD8818EA701F}"/>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9T15:54:59.381" v="17562"/>
              <pc2:cmMkLst xmlns:pc2="http://schemas.microsoft.com/office/powerpoint/2019/9/main/command">
                <pc:docMk/>
                <pc:sldMk cId="4178322146" sldId="267"/>
                <pc2:cmMk id="{50567F04-40E5-4B1B-8CE3-D1B572715C87}"/>
              </pc2:cmMkLst>
              <pc226:cmRplyChg chg="add">
                <pc226:chgData name="Isis Greenspan" userId="464bb143-1349-4605-a567-29b98f388ffb" providerId="ADAL" clId="{0246E3DB-ED5C-4CFF-A389-5009263BDD17}" dt="2024-04-19T15:54:57.904" v="17561"/>
                <pc2:cmRplyMkLst xmlns:pc2="http://schemas.microsoft.com/office/powerpoint/2019/9/main/command">
                  <pc:docMk/>
                  <pc:sldMk cId="4178322146" sldId="267"/>
                  <pc2:cmMk id="{50567F04-40E5-4B1B-8CE3-D1B572715C87}"/>
                  <pc2:cmRplyMk id="{CB03E639-3B1F-4DA7-99BB-40D9A974672D}"/>
                </pc2:cmRplyMkLst>
              </pc226:cmRplyChg>
            </pc226:cmChg>
            <pc226:cmChg xmlns:pc226="http://schemas.microsoft.com/office/powerpoint/2022/06/main/command" chg="del">
              <pc226:chgData name="Isis Greenspan" userId="464bb143-1349-4605-a567-29b98f388ffb" providerId="ADAL" clId="{0246E3DB-ED5C-4CFF-A389-5009263BDD17}" dt="2024-02-01T19:22:01.097" v="536"/>
              <pc2:cmMkLst xmlns:pc2="http://schemas.microsoft.com/office/powerpoint/2019/9/main/command">
                <pc:docMk/>
                <pc:sldMk cId="4178322146" sldId="267"/>
                <pc2:cmMk id="{7A0FC005-586D-493C-85A0-A562EE41A02C}"/>
              </pc2:cmMkLst>
            </pc226:cmChg>
          </p:ext>
        </pc:extLst>
      </pc:sldChg>
      <pc:sldChg chg="modSp del mod delCm modCm">
        <pc:chgData name="Isis Greenspan" userId="464bb143-1349-4605-a567-29b98f388ffb" providerId="ADAL" clId="{0246E3DB-ED5C-4CFF-A389-5009263BDD17}" dt="2024-04-18T21:21:35.981" v="16949" actId="47"/>
        <pc:sldMkLst>
          <pc:docMk/>
          <pc:sldMk cId="3152658985" sldId="440"/>
        </pc:sldMkLst>
        <pc:spChg chg="mod">
          <ac:chgData name="Isis Greenspan" userId="464bb143-1349-4605-a567-29b98f388ffb" providerId="ADAL" clId="{0246E3DB-ED5C-4CFF-A389-5009263BDD17}" dt="2024-04-18T21:21:21.651" v="16948" actId="14100"/>
          <ac:spMkLst>
            <pc:docMk/>
            <pc:sldMk cId="3152658985" sldId="440"/>
            <ac:spMk id="4" creationId="{00000000-0000-0000-0000-000000000000}"/>
          </ac:spMkLst>
        </pc:spChg>
        <pc:spChg chg="mod">
          <ac:chgData name="Isis Greenspan" userId="464bb143-1349-4605-a567-29b98f388ffb" providerId="ADAL" clId="{0246E3DB-ED5C-4CFF-A389-5009263BDD17}" dt="2024-02-01T21:08:22.787" v="2134" actId="20577"/>
          <ac:spMkLst>
            <pc:docMk/>
            <pc:sldMk cId="3152658985" sldId="440"/>
            <ac:spMk id="6" creationId="{70E2436E-B5EE-FF45-9C8D-CB5944EB4329}"/>
          </ac:spMkLst>
        </pc:spChg>
        <pc:extLst>
          <p:ext xmlns:p="http://schemas.openxmlformats.org/presentationml/2006/main" uri="{D6D511B9-2390-475A-947B-AFAB55BFBCF1}">
            <pc226:cmChg xmlns:pc226="http://schemas.microsoft.com/office/powerpoint/2022/06/main/command" chg="del mod">
              <pc226:chgData name="Isis Greenspan" userId="464bb143-1349-4605-a567-29b98f388ffb" providerId="ADAL" clId="{0246E3DB-ED5C-4CFF-A389-5009263BDD17}" dt="2024-04-17T19:20:25.316" v="15906"/>
              <pc2:cmMkLst xmlns:pc2="http://schemas.microsoft.com/office/powerpoint/2019/9/main/command">
                <pc:docMk/>
                <pc:sldMk cId="3152658985" sldId="440"/>
                <pc2:cmMk id="{03C64F29-AEB7-471F-B489-100A0E68B3F1}"/>
              </pc2:cmMkLst>
              <pc226:cmRplyChg chg="add">
                <pc226:chgData name="Isis Greenspan" userId="464bb143-1349-4605-a567-29b98f388ffb" providerId="ADAL" clId="{0246E3DB-ED5C-4CFF-A389-5009263BDD17}" dt="2024-02-01T21:10:57.348" v="2142"/>
                <pc2:cmRplyMkLst xmlns:pc2="http://schemas.microsoft.com/office/powerpoint/2019/9/main/command">
                  <pc:docMk/>
                  <pc:sldMk cId="3152658985" sldId="440"/>
                  <pc2:cmMk id="{03C64F29-AEB7-471F-B489-100A0E68B3F1}"/>
                  <pc2:cmRplyMk id="{BE4A8E0F-11A1-4195-B3BE-4500B30B0CEF}"/>
                </pc2:cmRplyMkLst>
              </pc226:cmRplyChg>
            </pc226:cmChg>
          </p:ext>
        </pc:extLst>
      </pc:sldChg>
      <pc:sldChg chg="modSp del mod">
        <pc:chgData name="Isis Greenspan" userId="464bb143-1349-4605-a567-29b98f388ffb" providerId="ADAL" clId="{0246E3DB-ED5C-4CFF-A389-5009263BDD17}" dt="2024-04-18T21:27:20.624" v="17000" actId="47"/>
        <pc:sldMkLst>
          <pc:docMk/>
          <pc:sldMk cId="1383563500" sldId="442"/>
        </pc:sldMkLst>
        <pc:spChg chg="mod">
          <ac:chgData name="Isis Greenspan" userId="464bb143-1349-4605-a567-29b98f388ffb" providerId="ADAL" clId="{0246E3DB-ED5C-4CFF-A389-5009263BDD17}" dt="2024-02-01T21:52:16.257" v="2445" actId="21"/>
          <ac:spMkLst>
            <pc:docMk/>
            <pc:sldMk cId="1383563500" sldId="442"/>
            <ac:spMk id="4" creationId="{00000000-0000-0000-0000-000000000000}"/>
          </ac:spMkLst>
        </pc:spChg>
      </pc:sldChg>
      <pc:sldChg chg="delSp modSp mod modNotes modNotesTx">
        <pc:chgData name="Isis Greenspan" userId="464bb143-1349-4605-a567-29b98f388ffb" providerId="ADAL" clId="{0246E3DB-ED5C-4CFF-A389-5009263BDD17}" dt="2024-02-22T20:05:02.624" v="3027" actId="207"/>
        <pc:sldMkLst>
          <pc:docMk/>
          <pc:sldMk cId="587453733" sldId="461"/>
        </pc:sldMkLst>
        <pc:spChg chg="mod">
          <ac:chgData name="Isis Greenspan" userId="464bb143-1349-4605-a567-29b98f388ffb" providerId="ADAL" clId="{0246E3DB-ED5C-4CFF-A389-5009263BDD17}" dt="2024-02-01T20:17:35.783" v="1493" actId="114"/>
          <ac:spMkLst>
            <pc:docMk/>
            <pc:sldMk cId="587453733" sldId="461"/>
            <ac:spMk id="2" creationId="{541464A7-F14F-1210-6C41-A2997EA3506A}"/>
          </ac:spMkLst>
        </pc:spChg>
        <pc:spChg chg="mod">
          <ac:chgData name="Isis Greenspan" userId="464bb143-1349-4605-a567-29b98f388ffb" providerId="ADAL" clId="{0246E3DB-ED5C-4CFF-A389-5009263BDD17}" dt="2024-02-01T20:18:38.466" v="1496" actId="113"/>
          <ac:spMkLst>
            <pc:docMk/>
            <pc:sldMk cId="587453733" sldId="461"/>
            <ac:spMk id="4" creationId="{6C476F07-9A82-5F3A-F742-C604DB5264B5}"/>
          </ac:spMkLst>
        </pc:spChg>
        <pc:spChg chg="mod">
          <ac:chgData name="Isis Greenspan" userId="464bb143-1349-4605-a567-29b98f388ffb" providerId="ADAL" clId="{0246E3DB-ED5C-4CFF-A389-5009263BDD17}" dt="2024-02-01T20:18:38.466" v="1496" actId="113"/>
          <ac:spMkLst>
            <pc:docMk/>
            <pc:sldMk cId="587453733" sldId="461"/>
            <ac:spMk id="5" creationId="{30D39CB6-1C2F-F053-F2A2-C27436803BB0}"/>
          </ac:spMkLst>
        </pc:spChg>
        <pc:spChg chg="mod">
          <ac:chgData name="Isis Greenspan" userId="464bb143-1349-4605-a567-29b98f388ffb" providerId="ADAL" clId="{0246E3DB-ED5C-4CFF-A389-5009263BDD17}" dt="2024-02-22T20:05:02.624" v="3027" actId="207"/>
          <ac:spMkLst>
            <pc:docMk/>
            <pc:sldMk cId="587453733" sldId="461"/>
            <ac:spMk id="7" creationId="{00000000-0000-0000-0000-000000000000}"/>
          </ac:spMkLst>
        </pc:spChg>
        <pc:spChg chg="del">
          <ac:chgData name="Isis Greenspan" userId="464bb143-1349-4605-a567-29b98f388ffb" providerId="ADAL" clId="{0246E3DB-ED5C-4CFF-A389-5009263BDD17}" dt="2024-02-01T20:17:31.520" v="1492" actId="478"/>
          <ac:spMkLst>
            <pc:docMk/>
            <pc:sldMk cId="587453733" sldId="461"/>
            <ac:spMk id="13" creationId="{00000000-0000-0000-0000-000000000000}"/>
          </ac:spMkLst>
        </pc:spChg>
        <pc:spChg chg="mod">
          <ac:chgData name="Isis Greenspan" userId="464bb143-1349-4605-a567-29b98f388ffb" providerId="ADAL" clId="{0246E3DB-ED5C-4CFF-A389-5009263BDD17}" dt="2024-02-01T20:18:38.466" v="1496" actId="113"/>
          <ac:spMkLst>
            <pc:docMk/>
            <pc:sldMk cId="587453733" sldId="461"/>
            <ac:spMk id="15" creationId="{FE4FE783-207C-6039-8A7D-4C81BC5AF49D}"/>
          </ac:spMkLst>
        </pc:spChg>
        <pc:spChg chg="mod">
          <ac:chgData name="Isis Greenspan" userId="464bb143-1349-4605-a567-29b98f388ffb" providerId="ADAL" clId="{0246E3DB-ED5C-4CFF-A389-5009263BDD17}" dt="2024-02-01T20:18:38.466" v="1496" actId="113"/>
          <ac:spMkLst>
            <pc:docMk/>
            <pc:sldMk cId="587453733" sldId="461"/>
            <ac:spMk id="17" creationId="{FD5591A4-CB07-3A4E-7923-9D28C4242D05}"/>
          </ac:spMkLst>
        </pc:spChg>
        <pc:spChg chg="mod">
          <ac:chgData name="Isis Greenspan" userId="464bb143-1349-4605-a567-29b98f388ffb" providerId="ADAL" clId="{0246E3DB-ED5C-4CFF-A389-5009263BDD17}" dt="2024-02-01T20:19:17.293" v="1498" actId="255"/>
          <ac:spMkLst>
            <pc:docMk/>
            <pc:sldMk cId="587453733" sldId="461"/>
            <ac:spMk id="18" creationId="{95FB6DDD-DE1E-8E83-EDD2-136ADFBB4DD0}"/>
          </ac:spMkLst>
        </pc:spChg>
        <pc:spChg chg="mod">
          <ac:chgData name="Isis Greenspan" userId="464bb143-1349-4605-a567-29b98f388ffb" providerId="ADAL" clId="{0246E3DB-ED5C-4CFF-A389-5009263BDD17}" dt="2024-02-01T20:18:38.466" v="1496" actId="113"/>
          <ac:spMkLst>
            <pc:docMk/>
            <pc:sldMk cId="587453733" sldId="461"/>
            <ac:spMk id="19" creationId="{C98FCCCB-5F4A-EE85-AD1B-F2DBF4EA5553}"/>
          </ac:spMkLst>
        </pc:spChg>
        <pc:cxnChg chg="mod">
          <ac:chgData name="Isis Greenspan" userId="464bb143-1349-4605-a567-29b98f388ffb" providerId="ADAL" clId="{0246E3DB-ED5C-4CFF-A389-5009263BDD17}" dt="2024-02-01T20:19:38.215" v="1517" actId="692"/>
          <ac:cxnSpMkLst>
            <pc:docMk/>
            <pc:sldMk cId="587453733" sldId="461"/>
            <ac:cxnSpMk id="21" creationId="{85DD58E0-410D-D738-401B-40A9EA231F8C}"/>
          </ac:cxnSpMkLst>
        </pc:cxnChg>
      </pc:sldChg>
      <pc:sldChg chg="modSp del mod">
        <pc:chgData name="Isis Greenspan" userId="464bb143-1349-4605-a567-29b98f388ffb" providerId="ADAL" clId="{0246E3DB-ED5C-4CFF-A389-5009263BDD17}" dt="2024-04-18T21:23:04.737" v="16969" actId="47"/>
        <pc:sldMkLst>
          <pc:docMk/>
          <pc:sldMk cId="2956064418" sldId="474"/>
        </pc:sldMkLst>
        <pc:spChg chg="mod">
          <ac:chgData name="Isis Greenspan" userId="464bb143-1349-4605-a567-29b98f388ffb" providerId="ADAL" clId="{0246E3DB-ED5C-4CFF-A389-5009263BDD17}" dt="2024-04-17T17:20:14.528" v="14424" actId="313"/>
          <ac:spMkLst>
            <pc:docMk/>
            <pc:sldMk cId="2956064418" sldId="474"/>
            <ac:spMk id="4" creationId="{00000000-0000-0000-0000-000000000000}"/>
          </ac:spMkLst>
        </pc:spChg>
        <pc:spChg chg="mod">
          <ac:chgData name="Isis Greenspan" userId="464bb143-1349-4605-a567-29b98f388ffb" providerId="ADAL" clId="{0246E3DB-ED5C-4CFF-A389-5009263BDD17}" dt="2024-02-01T21:08:16.560" v="2132" actId="20577"/>
          <ac:spMkLst>
            <pc:docMk/>
            <pc:sldMk cId="2956064418" sldId="474"/>
            <ac:spMk id="5" creationId="{3937E048-D725-734F-9BE3-20BBF10FD409}"/>
          </ac:spMkLst>
        </pc:spChg>
      </pc:sldChg>
      <pc:sldChg chg="modSp del mod modShow">
        <pc:chgData name="Isis Greenspan" userId="464bb143-1349-4605-a567-29b98f388ffb" providerId="ADAL" clId="{0246E3DB-ED5C-4CFF-A389-5009263BDD17}" dt="2024-04-18T21:24:00.551" v="16977" actId="47"/>
        <pc:sldMkLst>
          <pc:docMk/>
          <pc:sldMk cId="3934432829" sldId="477"/>
        </pc:sldMkLst>
        <pc:spChg chg="mod">
          <ac:chgData name="Isis Greenspan" userId="464bb143-1349-4605-a567-29b98f388ffb" providerId="ADAL" clId="{0246E3DB-ED5C-4CFF-A389-5009263BDD17}" dt="2024-04-17T16:42:19.769" v="14266" actId="21"/>
          <ac:spMkLst>
            <pc:docMk/>
            <pc:sldMk cId="3934432829" sldId="477"/>
            <ac:spMk id="4" creationId="{00000000-0000-0000-0000-000000000000}"/>
          </ac:spMkLst>
        </pc:spChg>
        <pc:spChg chg="mod">
          <ac:chgData name="Isis Greenspan" userId="464bb143-1349-4605-a567-29b98f388ffb" providerId="ADAL" clId="{0246E3DB-ED5C-4CFF-A389-5009263BDD17}" dt="2024-02-01T21:08:12.259" v="2130" actId="20577"/>
          <ac:spMkLst>
            <pc:docMk/>
            <pc:sldMk cId="3934432829" sldId="477"/>
            <ac:spMk id="5" creationId="{198E21B4-5D0A-CE40-A730-37397B3314C5}"/>
          </ac:spMkLst>
        </pc:spChg>
      </pc:sldChg>
      <pc:sldChg chg="delSp modSp mod delCm modNotes modNotesTx">
        <pc:chgData name="Isis Greenspan" userId="464bb143-1349-4605-a567-29b98f388ffb" providerId="ADAL" clId="{0246E3DB-ED5C-4CFF-A389-5009263BDD17}" dt="2024-02-22T20:17:00.841" v="3410" actId="313"/>
        <pc:sldMkLst>
          <pc:docMk/>
          <pc:sldMk cId="4182894739" sldId="486"/>
        </pc:sldMkLst>
        <pc:spChg chg="del mod">
          <ac:chgData name="Isis Greenspan" userId="464bb143-1349-4605-a567-29b98f388ffb" providerId="ADAL" clId="{0246E3DB-ED5C-4CFF-A389-5009263BDD17}" dt="2024-02-01T20:51:45.367" v="1915" actId="478"/>
          <ac:spMkLst>
            <pc:docMk/>
            <pc:sldMk cId="4182894739" sldId="486"/>
            <ac:spMk id="2" creationId="{00000000-0000-0000-0000-000000000000}"/>
          </ac:spMkLst>
        </pc:spChg>
        <pc:spChg chg="mod">
          <ac:chgData name="Isis Greenspan" userId="464bb143-1349-4605-a567-29b98f388ffb" providerId="ADAL" clId="{0246E3DB-ED5C-4CFF-A389-5009263BDD17}" dt="2024-02-01T20:52:30.816" v="1916" actId="114"/>
          <ac:spMkLst>
            <pc:docMk/>
            <pc:sldMk cId="4182894739" sldId="486"/>
            <ac:spMk id="4" creationId="{3A5DF947-D12E-0235-6D10-9F223957B22D}"/>
          </ac:spMkLst>
        </pc:spChg>
        <pc:spChg chg="ord">
          <ac:chgData name="Isis Greenspan" userId="464bb143-1349-4605-a567-29b98f388ffb" providerId="ADAL" clId="{0246E3DB-ED5C-4CFF-A389-5009263BDD17}" dt="2024-02-01T20:53:59.451" v="1968" actId="13244"/>
          <ac:spMkLst>
            <pc:docMk/>
            <pc:sldMk cId="4182894739" sldId="486"/>
            <ac:spMk id="15" creationId="{7EA98DF1-87D2-61C9-2CF5-1926DFDE3C59}"/>
          </ac:spMkLst>
        </pc:spChg>
        <pc:spChg chg="ord">
          <ac:chgData name="Isis Greenspan" userId="464bb143-1349-4605-a567-29b98f388ffb" providerId="ADAL" clId="{0246E3DB-ED5C-4CFF-A389-5009263BDD17}" dt="2024-02-01T20:54:04.620" v="1969" actId="13244"/>
          <ac:spMkLst>
            <pc:docMk/>
            <pc:sldMk cId="4182894739" sldId="486"/>
            <ac:spMk id="17" creationId="{5CF33D7C-FDE8-1518-E5B0-CC666CB4F15F}"/>
          </ac:spMkLst>
        </pc:spChg>
        <pc:picChg chg="mod">
          <ac:chgData name="Isis Greenspan" userId="464bb143-1349-4605-a567-29b98f388ffb" providerId="ADAL" clId="{0246E3DB-ED5C-4CFF-A389-5009263BDD17}" dt="2024-02-01T20:53:42.207" v="1965" actId="962"/>
          <ac:picMkLst>
            <pc:docMk/>
            <pc:sldMk cId="4182894739" sldId="486"/>
            <ac:picMk id="26" creationId="{DEFFAC7B-8C41-CFED-79DE-31535F4F7F34}"/>
          </ac:picMkLst>
        </pc:picChg>
        <pc:picChg chg="mod">
          <ac:chgData name="Isis Greenspan" userId="464bb143-1349-4605-a567-29b98f388ffb" providerId="ADAL" clId="{0246E3DB-ED5C-4CFF-A389-5009263BDD17}" dt="2024-02-01T20:53:44.552" v="1966" actId="962"/>
          <ac:picMkLst>
            <pc:docMk/>
            <pc:sldMk cId="4182894739" sldId="486"/>
            <ac:picMk id="28" creationId="{9D9B8E92-E39B-C3B9-7A43-19EEDF046422}"/>
          </ac:picMkLst>
        </pc:picChg>
        <pc:picChg chg="mod">
          <ac:chgData name="Isis Greenspan" userId="464bb143-1349-4605-a567-29b98f388ffb" providerId="ADAL" clId="{0246E3DB-ED5C-4CFF-A389-5009263BDD17}" dt="2024-02-01T20:53:46.783" v="1967" actId="962"/>
          <ac:picMkLst>
            <pc:docMk/>
            <pc:sldMk cId="4182894739" sldId="486"/>
            <ac:picMk id="30" creationId="{1C19E184-3F9B-161F-F287-36ADEA29B368}"/>
          </ac:picMkLst>
        </pc:picChg>
        <pc:extLst>
          <p:ext xmlns:p="http://schemas.openxmlformats.org/presentationml/2006/main" uri="{D6D511B9-2390-475A-947B-AFAB55BFBCF1}">
            <pc226:cmChg xmlns:pc226="http://schemas.microsoft.com/office/powerpoint/2022/06/main/command" chg="del">
              <pc226:chgData name="Isis Greenspan" userId="464bb143-1349-4605-a567-29b98f388ffb" providerId="ADAL" clId="{0246E3DB-ED5C-4CFF-A389-5009263BDD17}" dt="2024-02-01T21:12:23.026" v="2153"/>
              <pc2:cmMkLst xmlns:pc2="http://schemas.microsoft.com/office/powerpoint/2019/9/main/command">
                <pc:docMk/>
                <pc:sldMk cId="4182894739" sldId="486"/>
                <pc2:cmMk id="{A6D654C3-1637-4054-93A7-0E0FE0E547A7}"/>
              </pc2:cmMkLst>
            </pc226:cmChg>
          </p:ext>
        </pc:extLst>
      </pc:sldChg>
      <pc:sldChg chg="modSp mod modCm modNotes modNotesTx">
        <pc:chgData name="Isis Greenspan" userId="464bb143-1349-4605-a567-29b98f388ffb" providerId="ADAL" clId="{0246E3DB-ED5C-4CFF-A389-5009263BDD17}" dt="2024-03-28T22:16:27.331" v="6280" actId="1076"/>
        <pc:sldMkLst>
          <pc:docMk/>
          <pc:sldMk cId="2401488164" sldId="498"/>
        </pc:sldMkLst>
        <pc:spChg chg="mod">
          <ac:chgData name="Isis Greenspan" userId="464bb143-1349-4605-a567-29b98f388ffb" providerId="ADAL" clId="{0246E3DB-ED5C-4CFF-A389-5009263BDD17}" dt="2024-03-28T22:16:27.331" v="6280" actId="1076"/>
          <ac:spMkLst>
            <pc:docMk/>
            <pc:sldMk cId="2401488164" sldId="498"/>
            <ac:spMk id="2" creationId="{092F8459-555C-FBDA-E1F7-D491B05AA574}"/>
          </ac:spMkLst>
        </pc:spChg>
        <pc:spChg chg="mod">
          <ac:chgData name="Isis Greenspan" userId="464bb143-1349-4605-a567-29b98f388ffb" providerId="ADAL" clId="{0246E3DB-ED5C-4CFF-A389-5009263BDD17}" dt="2024-02-01T21:56:40.849" v="2458" actId="1076"/>
          <ac:spMkLst>
            <pc:docMk/>
            <pc:sldMk cId="2401488164" sldId="498"/>
            <ac:spMk id="15" creationId="{B54E45EE-2A26-40BE-9909-AA90345A2C92}"/>
          </ac:spMkLst>
        </pc:spChg>
        <pc:spChg chg="mod">
          <ac:chgData name="Isis Greenspan" userId="464bb143-1349-4605-a567-29b98f388ffb" providerId="ADAL" clId="{0246E3DB-ED5C-4CFF-A389-5009263BDD17}" dt="2024-02-01T21:56:35.036" v="2457" actId="1076"/>
          <ac:spMkLst>
            <pc:docMk/>
            <pc:sldMk cId="2401488164" sldId="498"/>
            <ac:spMk id="19" creationId="{FD6AFB63-56AB-643B-2C75-E81B7001FBCE}"/>
          </ac:spMkLst>
        </pc:spChg>
        <pc:spChg chg="mod">
          <ac:chgData name="Isis Greenspan" userId="464bb143-1349-4605-a567-29b98f388ffb" providerId="ADAL" clId="{0246E3DB-ED5C-4CFF-A389-5009263BDD17}" dt="2024-02-01T17:42:29.911" v="188" actId="2085"/>
          <ac:spMkLst>
            <pc:docMk/>
            <pc:sldMk cId="2401488164" sldId="498"/>
            <ac:spMk id="31" creationId="{1165E59D-208B-FE11-6782-9AC1860359A1}"/>
          </ac:spMkLst>
        </pc:spChg>
        <pc:picChg chg="mod">
          <ac:chgData name="Isis Greenspan" userId="464bb143-1349-4605-a567-29b98f388ffb" providerId="ADAL" clId="{0246E3DB-ED5C-4CFF-A389-5009263BDD17}" dt="2024-02-01T18:16:32.843" v="294" actId="962"/>
          <ac:picMkLst>
            <pc:docMk/>
            <pc:sldMk cId="2401488164" sldId="498"/>
            <ac:picMk id="28" creationId="{DF3E2A88-2293-F5CB-5676-76A763376C91}"/>
          </ac:picMkLst>
        </pc:picChg>
        <pc:picChg chg="mod ord">
          <ac:chgData name="Isis Greenspan" userId="464bb143-1349-4605-a567-29b98f388ffb" providerId="ADAL" clId="{0246E3DB-ED5C-4CFF-A389-5009263BDD17}" dt="2024-02-01T21:54:49.183" v="2453" actId="13244"/>
          <ac:picMkLst>
            <pc:docMk/>
            <pc:sldMk cId="2401488164" sldId="498"/>
            <ac:picMk id="30" creationId="{41955B26-528A-6B9E-EBBC-7A4B5D2E69FD}"/>
          </ac:picMkLst>
        </pc:picChg>
        <pc:cxnChg chg="mod">
          <ac:chgData name="Isis Greenspan" userId="464bb143-1349-4605-a567-29b98f388ffb" providerId="ADAL" clId="{0246E3DB-ED5C-4CFF-A389-5009263BDD17}" dt="2024-02-01T21:56:46.265" v="2459" actId="1076"/>
          <ac:cxnSpMkLst>
            <pc:docMk/>
            <pc:sldMk cId="2401488164" sldId="498"/>
            <ac:cxnSpMk id="33" creationId="{AC895072-A7E0-96E1-8811-087EEA223F6D}"/>
          </ac:cxnSpMkLst>
        </pc:cxn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2-01T17:37:49.109" v="83"/>
              <pc2:cmMkLst xmlns:pc2="http://schemas.microsoft.com/office/powerpoint/2019/9/main/command">
                <pc:docMk/>
                <pc:sldMk cId="2401488164" sldId="498"/>
                <pc2:cmMk id="{D4ED428A-06D6-4197-8CA4-7F89AF890606}"/>
              </pc2:cmMkLst>
            </pc226:cmChg>
          </p:ext>
        </pc:extLst>
      </pc:sldChg>
      <pc:sldChg chg="modSp mod modNotes">
        <pc:chgData name="Isis Greenspan" userId="464bb143-1349-4605-a567-29b98f388ffb" providerId="ADAL" clId="{0246E3DB-ED5C-4CFF-A389-5009263BDD17}" dt="2024-02-01T19:33:10.857" v="883" actId="207"/>
        <pc:sldMkLst>
          <pc:docMk/>
          <pc:sldMk cId="2568900150" sldId="1813"/>
        </pc:sldMkLst>
        <pc:spChg chg="mod">
          <ac:chgData name="Isis Greenspan" userId="464bb143-1349-4605-a567-29b98f388ffb" providerId="ADAL" clId="{0246E3DB-ED5C-4CFF-A389-5009263BDD17}" dt="2024-02-01T19:33:10.857" v="883" actId="207"/>
          <ac:spMkLst>
            <pc:docMk/>
            <pc:sldMk cId="2568900150" sldId="1813"/>
            <ac:spMk id="2" creationId="{0A26AE3C-7586-C72C-08F9-F4757DF99662}"/>
          </ac:spMkLst>
        </pc:spChg>
      </pc:sldChg>
      <pc:sldChg chg="delSp modSp mod modClrScheme delDesignElem delCm chgLayout modNotes modNotesTx">
        <pc:chgData name="Isis Greenspan" userId="464bb143-1349-4605-a567-29b98f388ffb" providerId="ADAL" clId="{0246E3DB-ED5C-4CFF-A389-5009263BDD17}" dt="2024-03-28T22:54:49.686" v="6818" actId="20577"/>
        <pc:sldMkLst>
          <pc:docMk/>
          <pc:sldMk cId="3459688216" sldId="1831"/>
        </pc:sldMkLst>
        <pc:spChg chg="mod ord">
          <ac:chgData name="Isis Greenspan" userId="464bb143-1349-4605-a567-29b98f388ffb" providerId="ADAL" clId="{0246E3DB-ED5C-4CFF-A389-5009263BDD17}" dt="2024-03-28T22:54:49.686" v="6818" actId="20577"/>
          <ac:spMkLst>
            <pc:docMk/>
            <pc:sldMk cId="3459688216" sldId="1831"/>
            <ac:spMk id="4" creationId="{2B186A7F-F64A-E47E-5BAD-199309D1F92A}"/>
          </ac:spMkLst>
        </pc:spChg>
        <pc:spChg chg="mod ord">
          <ac:chgData name="Isis Greenspan" userId="464bb143-1349-4605-a567-29b98f388ffb" providerId="ADAL" clId="{0246E3DB-ED5C-4CFF-A389-5009263BDD17}" dt="2024-03-28T22:53:32.085" v="6808" actId="700"/>
          <ac:spMkLst>
            <pc:docMk/>
            <pc:sldMk cId="3459688216" sldId="1831"/>
            <ac:spMk id="5" creationId="{6919B690-DF40-65CB-D466-CB0D0D95E796}"/>
          </ac:spMkLst>
        </pc:spChg>
        <pc:spChg chg="del">
          <ac:chgData name="Isis Greenspan" userId="464bb143-1349-4605-a567-29b98f388ffb" providerId="ADAL" clId="{0246E3DB-ED5C-4CFF-A389-5009263BDD17}" dt="2024-03-28T22:53:32.085" v="6808" actId="700"/>
          <ac:spMkLst>
            <pc:docMk/>
            <pc:sldMk cId="3459688216" sldId="1831"/>
            <ac:spMk id="10" creationId="{4522B21E-B2B9-4C72-9A71-C87EFD137480}"/>
          </ac:spMkLst>
        </pc:spChg>
        <pc:spChg chg="del">
          <ac:chgData name="Isis Greenspan" userId="464bb143-1349-4605-a567-29b98f388ffb" providerId="ADAL" clId="{0246E3DB-ED5C-4CFF-A389-5009263BDD17}" dt="2024-03-28T22:53:32.085" v="6808" actId="700"/>
          <ac:spMkLst>
            <pc:docMk/>
            <pc:sldMk cId="3459688216" sldId="1831"/>
            <ac:spMk id="12" creationId="{5EB7D2A2-F448-44D4-938C-DC84CBCB3B1E}"/>
          </ac:spMkLst>
        </pc:spChg>
        <pc:spChg chg="del">
          <ac:chgData name="Isis Greenspan" userId="464bb143-1349-4605-a567-29b98f388ffb" providerId="ADAL" clId="{0246E3DB-ED5C-4CFF-A389-5009263BDD17}" dt="2024-03-28T22:53:32.085" v="6808" actId="700"/>
          <ac:spMkLst>
            <pc:docMk/>
            <pc:sldMk cId="3459688216" sldId="1831"/>
            <ac:spMk id="14" creationId="{871AEA07-1E14-44B4-8E55-64EF049CD66F}"/>
          </ac:spMkLst>
        </pc:spChg>
        <pc:cxnChg chg="del">
          <ac:chgData name="Isis Greenspan" userId="464bb143-1349-4605-a567-29b98f388ffb" providerId="ADAL" clId="{0246E3DB-ED5C-4CFF-A389-5009263BDD17}" dt="2024-03-28T22:53:32.085" v="6808" actId="700"/>
          <ac:cxnSpMkLst>
            <pc:docMk/>
            <pc:sldMk cId="3459688216" sldId="1831"/>
            <ac:cxnSpMk id="16" creationId="{F7C8EA93-3210-4C62-99E9-153C275E3A87}"/>
          </ac:cxnSpMkLst>
        </pc:cxnChg>
        <pc:extLst>
          <p:ext xmlns:p="http://schemas.openxmlformats.org/presentationml/2006/main" uri="{D6D511B9-2390-475A-947B-AFAB55BFBCF1}">
            <pc226:cmChg xmlns:pc226="http://schemas.microsoft.com/office/powerpoint/2022/06/main/command" chg="del">
              <pc226:chgData name="Isis Greenspan" userId="464bb143-1349-4605-a567-29b98f388ffb" providerId="ADAL" clId="{0246E3DB-ED5C-4CFF-A389-5009263BDD17}" dt="2024-02-01T19:23:08.071" v="540"/>
              <pc2:cmMkLst xmlns:pc2="http://schemas.microsoft.com/office/powerpoint/2019/9/main/command">
                <pc:docMk/>
                <pc:sldMk cId="3459688216" sldId="1831"/>
                <pc2:cmMk id="{457691E2-71BC-456D-BF85-3579F8936299}"/>
              </pc2:cmMkLst>
            </pc226:cmChg>
          </p:ext>
        </pc:extLst>
      </pc:sldChg>
      <pc:sldChg chg="modSp mod modNotes modNotesTx">
        <pc:chgData name="Isis Greenspan" userId="464bb143-1349-4605-a567-29b98f388ffb" providerId="ADAL" clId="{0246E3DB-ED5C-4CFF-A389-5009263BDD17}" dt="2024-02-22T19:51:23.074" v="2606" actId="20577"/>
        <pc:sldMkLst>
          <pc:docMk/>
          <pc:sldMk cId="3466527319" sldId="3598"/>
        </pc:sldMkLst>
        <pc:spChg chg="mod">
          <ac:chgData name="Isis Greenspan" userId="464bb143-1349-4605-a567-29b98f388ffb" providerId="ADAL" clId="{0246E3DB-ED5C-4CFF-A389-5009263BDD17}" dt="2024-02-01T21:56:07.028" v="2455" actId="20577"/>
          <ac:spMkLst>
            <pc:docMk/>
            <pc:sldMk cId="3466527319" sldId="3598"/>
            <ac:spMk id="3" creationId="{054D2D5F-1836-54A6-01DE-172F98EE25E9}"/>
          </ac:spMkLst>
        </pc:spChg>
      </pc:sldChg>
      <pc:sldChg chg="modNotes modNotesTx">
        <pc:chgData name="Isis Greenspan" userId="464bb143-1349-4605-a567-29b98f388ffb" providerId="ADAL" clId="{0246E3DB-ED5C-4CFF-A389-5009263BDD17}" dt="2024-02-22T20:17:07.468" v="3415" actId="313"/>
        <pc:sldMkLst>
          <pc:docMk/>
          <pc:sldMk cId="3163648827" sldId="3600"/>
        </pc:sldMkLst>
      </pc:sldChg>
      <pc:sldChg chg="del modNotes modNotesTx">
        <pc:chgData name="Isis Greenspan" userId="464bb143-1349-4605-a567-29b98f388ffb" providerId="ADAL" clId="{0246E3DB-ED5C-4CFF-A389-5009263BDD17}" dt="2024-04-05T18:57:17.620" v="11663" actId="47"/>
        <pc:sldMkLst>
          <pc:docMk/>
          <pc:sldMk cId="436123060" sldId="3601"/>
        </pc:sldMkLst>
      </pc:sldChg>
      <pc:sldChg chg="delSp modSp mod addCm delCm modCm modNotes modNotesTx">
        <pc:chgData name="Isis Greenspan" userId="464bb143-1349-4605-a567-29b98f388ffb" providerId="ADAL" clId="{0246E3DB-ED5C-4CFF-A389-5009263BDD17}" dt="2024-04-19T22:11:24.152" v="19387" actId="948"/>
        <pc:sldMkLst>
          <pc:docMk/>
          <pc:sldMk cId="3329392999" sldId="3602"/>
        </pc:sldMkLst>
        <pc:spChg chg="mod">
          <ac:chgData name="Isis Greenspan" userId="464bb143-1349-4605-a567-29b98f388ffb" providerId="ADAL" clId="{0246E3DB-ED5C-4CFF-A389-5009263BDD17}" dt="2024-04-15T21:04:00.716" v="13633" actId="20577"/>
          <ac:spMkLst>
            <pc:docMk/>
            <pc:sldMk cId="3329392999" sldId="3602"/>
            <ac:spMk id="2" creationId="{BB81541C-9B9E-43EE-A9A8-2F4846D8533E}"/>
          </ac:spMkLst>
        </pc:spChg>
        <pc:spChg chg="del">
          <ac:chgData name="Isis Greenspan" userId="464bb143-1349-4605-a567-29b98f388ffb" providerId="ADAL" clId="{0246E3DB-ED5C-4CFF-A389-5009263BDD17}" dt="2024-02-01T19:15:43.933" v="444" actId="478"/>
          <ac:spMkLst>
            <pc:docMk/>
            <pc:sldMk cId="3329392999" sldId="3602"/>
            <ac:spMk id="3" creationId="{D6AB7087-BAE3-A58A-3CB3-6CA2DEC1C4CB}"/>
          </ac:spMkLst>
        </pc:spChg>
        <pc:spChg chg="mod">
          <ac:chgData name="Isis Greenspan" userId="464bb143-1349-4605-a567-29b98f388ffb" providerId="ADAL" clId="{0246E3DB-ED5C-4CFF-A389-5009263BDD17}" dt="2024-04-04T19:46:52.565" v="9964" actId="1076"/>
          <ac:spMkLst>
            <pc:docMk/>
            <pc:sldMk cId="3329392999" sldId="3602"/>
            <ac:spMk id="4" creationId="{77A61AC5-CC8D-BF2D-46BF-9075BA98DF1D}"/>
          </ac:spMkLst>
        </pc:spChg>
        <pc:graphicFrameChg chg="mod">
          <ac:chgData name="Isis Greenspan" userId="464bb143-1349-4605-a567-29b98f388ffb" providerId="ADAL" clId="{0246E3DB-ED5C-4CFF-A389-5009263BDD17}" dt="2024-04-15T21:03:03.668" v="13632" actId="208"/>
          <ac:graphicFrameMkLst>
            <pc:docMk/>
            <pc:sldMk cId="3329392999" sldId="3602"/>
            <ac:graphicFrameMk id="6" creationId="{6B5A4D28-189E-4F82-8DAC-607AD9E38742}"/>
          </ac:graphicFrameMkLst>
        </pc:graphicFrame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5T21:05:37.416" v="13636"/>
              <pc2:cmMkLst xmlns:pc2="http://schemas.microsoft.com/office/powerpoint/2019/9/main/command">
                <pc:docMk/>
                <pc:sldMk cId="3329392999" sldId="3602"/>
                <pc2:cmMk id="{EDC8BE35-5A00-4949-9499-5F3EFB3CC522}"/>
              </pc2:cmMkLst>
            </pc226:cmChg>
            <pc226:cmChg xmlns:pc226="http://schemas.microsoft.com/office/powerpoint/2022/06/main/command" chg="del">
              <pc226:chgData name="Isis Greenspan" userId="464bb143-1349-4605-a567-29b98f388ffb" providerId="ADAL" clId="{0246E3DB-ED5C-4CFF-A389-5009263BDD17}" dt="2024-02-01T19:15:35.397" v="443"/>
              <pc2:cmMkLst xmlns:pc2="http://schemas.microsoft.com/office/powerpoint/2019/9/main/command">
                <pc:docMk/>
                <pc:sldMk cId="3329392999" sldId="3602"/>
                <pc2:cmMk id="{8D114B3C-3EE4-41A0-BEB9-E5675B47E6D2}"/>
              </pc2:cmMkLst>
            </pc226:cmChg>
          </p:ext>
        </pc:extLst>
      </pc:sldChg>
      <pc:sldChg chg="delSp modSp del mod delCm modNotes modNotesTx">
        <pc:chgData name="Isis Greenspan" userId="464bb143-1349-4605-a567-29b98f388ffb" providerId="ADAL" clId="{0246E3DB-ED5C-4CFF-A389-5009263BDD17}" dt="2024-04-15T21:14:14.107" v="13686" actId="47"/>
        <pc:sldMkLst>
          <pc:docMk/>
          <pc:sldMk cId="1873231017" sldId="3605"/>
        </pc:sldMkLst>
        <pc:spChg chg="del">
          <ac:chgData name="Isis Greenspan" userId="464bb143-1349-4605-a567-29b98f388ffb" providerId="ADAL" clId="{0246E3DB-ED5C-4CFF-A389-5009263BDD17}" dt="2024-02-01T19:21:11.096" v="533" actId="478"/>
          <ac:spMkLst>
            <pc:docMk/>
            <pc:sldMk cId="1873231017" sldId="3605"/>
            <ac:spMk id="2" creationId="{0F0CC52F-30AA-15C1-A627-4D1E32114B20}"/>
          </ac:spMkLst>
        </pc:spChg>
        <pc:spChg chg="mod">
          <ac:chgData name="Isis Greenspan" userId="464bb143-1349-4605-a567-29b98f388ffb" providerId="ADAL" clId="{0246E3DB-ED5C-4CFF-A389-5009263BDD17}" dt="2024-04-04T19:46:58.263" v="9965" actId="1076"/>
          <ac:spMkLst>
            <pc:docMk/>
            <pc:sldMk cId="1873231017" sldId="3605"/>
            <ac:spMk id="3" creationId="{DFD4A0E5-3989-3A30-BB83-A0157AAC90EC}"/>
          </ac:spMkLst>
        </pc:spChg>
        <pc:spChg chg="mod">
          <ac:chgData name="Isis Greenspan" userId="464bb143-1349-4605-a567-29b98f388ffb" providerId="ADAL" clId="{0246E3DB-ED5C-4CFF-A389-5009263BDD17}" dt="2024-04-15T21:05:42.392" v="13637" actId="20577"/>
          <ac:spMkLst>
            <pc:docMk/>
            <pc:sldMk cId="1873231017" sldId="3605"/>
            <ac:spMk id="9" creationId="{77912120-98CE-4646-A879-E6E409F0FA6E}"/>
          </ac:spMkLst>
        </pc:spChg>
        <pc:extLst>
          <p:ext xmlns:p="http://schemas.openxmlformats.org/presentationml/2006/main" uri="{D6D511B9-2390-475A-947B-AFAB55BFBCF1}">
            <pc226:cmChg xmlns:pc226="http://schemas.microsoft.com/office/powerpoint/2022/06/main/command" chg="del">
              <pc226:chgData name="Isis Greenspan" userId="464bb143-1349-4605-a567-29b98f388ffb" providerId="ADAL" clId="{0246E3DB-ED5C-4CFF-A389-5009263BDD17}" dt="2024-02-01T19:20:58.044" v="532"/>
              <pc2:cmMkLst xmlns:pc2="http://schemas.microsoft.com/office/powerpoint/2019/9/main/command">
                <pc:docMk/>
                <pc:sldMk cId="1873231017" sldId="3605"/>
                <pc2:cmMk id="{2EA49AD7-FE00-4D0F-9DE8-F83CE511A591}"/>
              </pc2:cmMkLst>
            </pc226:cmChg>
          </p:ext>
        </pc:extLst>
      </pc:sldChg>
      <pc:sldChg chg="modCm modNotes modNotesTx">
        <pc:chgData name="Isis Greenspan" userId="464bb143-1349-4605-a567-29b98f388ffb" providerId="ADAL" clId="{0246E3DB-ED5C-4CFF-A389-5009263BDD17}" dt="2024-02-22T19:55:09.245" v="2757" actId="20577"/>
        <pc:sldMkLst>
          <pc:docMk/>
          <pc:sldMk cId="3556577777" sldId="3608"/>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2-01T18:19:47.450" v="310"/>
              <pc2:cmMkLst xmlns:pc2="http://schemas.microsoft.com/office/powerpoint/2019/9/main/command">
                <pc:docMk/>
                <pc:sldMk cId="3556577777" sldId="3608"/>
                <pc2:cmMk id="{D562D862-9054-415D-8E3F-927CB9C1D797}"/>
              </pc2:cmMkLst>
            </pc226:cmChg>
          </p:ext>
        </pc:extLst>
      </pc:sldChg>
      <pc:sldChg chg="modSp mod modNotes modNotesTx">
        <pc:chgData name="Isis Greenspan" userId="464bb143-1349-4605-a567-29b98f388ffb" providerId="ADAL" clId="{0246E3DB-ED5C-4CFF-A389-5009263BDD17}" dt="2024-04-17T17:18:40.178" v="14402" actId="313"/>
        <pc:sldMkLst>
          <pc:docMk/>
          <pc:sldMk cId="4182774251" sldId="3609"/>
        </pc:sldMkLst>
        <pc:spChg chg="mod">
          <ac:chgData name="Isis Greenspan" userId="464bb143-1349-4605-a567-29b98f388ffb" providerId="ADAL" clId="{0246E3DB-ED5C-4CFF-A389-5009263BDD17}" dt="2024-02-01T22:03:02.403" v="2470" actId="207"/>
          <ac:spMkLst>
            <pc:docMk/>
            <pc:sldMk cId="4182774251" sldId="3609"/>
            <ac:spMk id="4" creationId="{1486249E-2570-4F9A-64D0-65F13B581450}"/>
          </ac:spMkLst>
        </pc:spChg>
      </pc:sldChg>
      <pc:sldChg chg="modSp mod modNotes modNotesTx">
        <pc:chgData name="Isis Greenspan" userId="464bb143-1349-4605-a567-29b98f388ffb" providerId="ADAL" clId="{0246E3DB-ED5C-4CFF-A389-5009263BDD17}" dt="2024-02-22T20:02:16.842" v="2967" actId="20577"/>
        <pc:sldMkLst>
          <pc:docMk/>
          <pc:sldMk cId="564461230" sldId="3610"/>
        </pc:sldMkLst>
        <pc:spChg chg="mod">
          <ac:chgData name="Isis Greenspan" userId="464bb143-1349-4605-a567-29b98f388ffb" providerId="ADAL" clId="{0246E3DB-ED5C-4CFF-A389-5009263BDD17}" dt="2024-02-01T22:04:21.382" v="2474" actId="207"/>
          <ac:spMkLst>
            <pc:docMk/>
            <pc:sldMk cId="564461230" sldId="3610"/>
            <ac:spMk id="3" creationId="{054D2D5F-1836-54A6-01DE-172F98EE25E9}"/>
          </ac:spMkLst>
        </pc:spChg>
      </pc:sldChg>
      <pc:sldChg chg="delSp modSp mod modClrScheme delDesignElem delCm chgLayout modNotes modNotesTx">
        <pc:chgData name="Isis Greenspan" userId="464bb143-1349-4605-a567-29b98f388ffb" providerId="ADAL" clId="{0246E3DB-ED5C-4CFF-A389-5009263BDD17}" dt="2024-04-01T16:40:52.933" v="8708" actId="700"/>
        <pc:sldMkLst>
          <pc:docMk/>
          <pc:sldMk cId="1905200712" sldId="3611"/>
        </pc:sldMkLst>
        <pc:spChg chg="mod ord">
          <ac:chgData name="Isis Greenspan" userId="464bb143-1349-4605-a567-29b98f388ffb" providerId="ADAL" clId="{0246E3DB-ED5C-4CFF-A389-5009263BDD17}" dt="2024-04-01T16:40:52.933" v="8708" actId="700"/>
          <ac:spMkLst>
            <pc:docMk/>
            <pc:sldMk cId="1905200712" sldId="3611"/>
            <ac:spMk id="4" creationId="{2B186A7F-F64A-E47E-5BAD-199309D1F92A}"/>
          </ac:spMkLst>
        </pc:spChg>
        <pc:spChg chg="mod ord">
          <ac:chgData name="Isis Greenspan" userId="464bb143-1349-4605-a567-29b98f388ffb" providerId="ADAL" clId="{0246E3DB-ED5C-4CFF-A389-5009263BDD17}" dt="2024-04-01T16:40:52.933" v="8708" actId="700"/>
          <ac:spMkLst>
            <pc:docMk/>
            <pc:sldMk cId="1905200712" sldId="3611"/>
            <ac:spMk id="5" creationId="{6919B690-DF40-65CB-D466-CB0D0D95E796}"/>
          </ac:spMkLst>
        </pc:spChg>
        <pc:spChg chg="del">
          <ac:chgData name="Isis Greenspan" userId="464bb143-1349-4605-a567-29b98f388ffb" providerId="ADAL" clId="{0246E3DB-ED5C-4CFF-A389-5009263BDD17}" dt="2024-04-01T16:40:52.933" v="8708" actId="700"/>
          <ac:spMkLst>
            <pc:docMk/>
            <pc:sldMk cId="1905200712" sldId="3611"/>
            <ac:spMk id="10" creationId="{4522B21E-B2B9-4C72-9A71-C87EFD137480}"/>
          </ac:spMkLst>
        </pc:spChg>
        <pc:spChg chg="del">
          <ac:chgData name="Isis Greenspan" userId="464bb143-1349-4605-a567-29b98f388ffb" providerId="ADAL" clId="{0246E3DB-ED5C-4CFF-A389-5009263BDD17}" dt="2024-04-01T16:40:52.933" v="8708" actId="700"/>
          <ac:spMkLst>
            <pc:docMk/>
            <pc:sldMk cId="1905200712" sldId="3611"/>
            <ac:spMk id="12" creationId="{5EB7D2A2-F448-44D4-938C-DC84CBCB3B1E}"/>
          </ac:spMkLst>
        </pc:spChg>
        <pc:spChg chg="del">
          <ac:chgData name="Isis Greenspan" userId="464bb143-1349-4605-a567-29b98f388ffb" providerId="ADAL" clId="{0246E3DB-ED5C-4CFF-A389-5009263BDD17}" dt="2024-04-01T16:40:52.933" v="8708" actId="700"/>
          <ac:spMkLst>
            <pc:docMk/>
            <pc:sldMk cId="1905200712" sldId="3611"/>
            <ac:spMk id="14" creationId="{871AEA07-1E14-44B4-8E55-64EF049CD66F}"/>
          </ac:spMkLst>
        </pc:spChg>
        <pc:cxnChg chg="del">
          <ac:chgData name="Isis Greenspan" userId="464bb143-1349-4605-a567-29b98f388ffb" providerId="ADAL" clId="{0246E3DB-ED5C-4CFF-A389-5009263BDD17}" dt="2024-04-01T16:40:52.933" v="8708" actId="700"/>
          <ac:cxnSpMkLst>
            <pc:docMk/>
            <pc:sldMk cId="1905200712" sldId="3611"/>
            <ac:cxnSpMk id="16" creationId="{F7C8EA93-3210-4C62-99E9-153C275E3A87}"/>
          </ac:cxnSpMkLst>
        </pc:cxnChg>
        <pc:extLst>
          <p:ext xmlns:p="http://schemas.openxmlformats.org/presentationml/2006/main" uri="{D6D511B9-2390-475A-947B-AFAB55BFBCF1}">
            <pc226:cmChg xmlns:pc226="http://schemas.microsoft.com/office/powerpoint/2022/06/main/command" chg="del">
              <pc226:chgData name="Isis Greenspan" userId="464bb143-1349-4605-a567-29b98f388ffb" providerId="ADAL" clId="{0246E3DB-ED5C-4CFF-A389-5009263BDD17}" dt="2024-02-01T20:11:03.872" v="1073"/>
              <pc2:cmMkLst xmlns:pc2="http://schemas.microsoft.com/office/powerpoint/2019/9/main/command">
                <pc:docMk/>
                <pc:sldMk cId="1905200712" sldId="3611"/>
                <pc2:cmMk id="{0BA35F48-FE0B-494F-A578-49A9C734D5C0}"/>
              </pc2:cmMkLst>
            </pc226:cmChg>
          </p:ext>
        </pc:extLst>
      </pc:sldChg>
      <pc:sldChg chg="modNotes modNotesTx">
        <pc:chgData name="Isis Greenspan" userId="464bb143-1349-4605-a567-29b98f388ffb" providerId="ADAL" clId="{0246E3DB-ED5C-4CFF-A389-5009263BDD17}" dt="2024-02-22T20:17:09.631" v="3418" actId="313"/>
        <pc:sldMkLst>
          <pc:docMk/>
          <pc:sldMk cId="1179948282" sldId="3777"/>
        </pc:sldMkLst>
      </pc:sldChg>
      <pc:sldChg chg="modNotes modNotesTx">
        <pc:chgData name="Isis Greenspan" userId="464bb143-1349-4605-a567-29b98f388ffb" providerId="ADAL" clId="{0246E3DB-ED5C-4CFF-A389-5009263BDD17}" dt="2024-02-22T20:04:45.388" v="3026" actId="20577"/>
        <pc:sldMkLst>
          <pc:docMk/>
          <pc:sldMk cId="169352287" sldId="3778"/>
        </pc:sldMkLst>
      </pc:sldChg>
      <pc:sldChg chg="modSp mod modNotes modNotesTx">
        <pc:chgData name="Isis Greenspan" userId="464bb143-1349-4605-a567-29b98f388ffb" providerId="ADAL" clId="{0246E3DB-ED5C-4CFF-A389-5009263BDD17}" dt="2024-02-22T20:17:10.232" v="3419" actId="313"/>
        <pc:sldMkLst>
          <pc:docMk/>
          <pc:sldMk cId="2595124200" sldId="3780"/>
        </pc:sldMkLst>
        <pc:spChg chg="mod">
          <ac:chgData name="Isis Greenspan" userId="464bb143-1349-4605-a567-29b98f388ffb" providerId="ADAL" clId="{0246E3DB-ED5C-4CFF-A389-5009263BDD17}" dt="2024-02-01T22:05:49.152" v="2477" actId="20577"/>
          <ac:spMkLst>
            <pc:docMk/>
            <pc:sldMk cId="2595124200" sldId="3780"/>
            <ac:spMk id="2" creationId="{CDA8CDA1-DD7E-44C6-076F-CC4355FA320C}"/>
          </ac:spMkLst>
        </pc:spChg>
        <pc:spChg chg="mod">
          <ac:chgData name="Isis Greenspan" userId="464bb143-1349-4605-a567-29b98f388ffb" providerId="ADAL" clId="{0246E3DB-ED5C-4CFF-A389-5009263BDD17}" dt="2024-02-22T20:06:33.296" v="3043" actId="114"/>
          <ac:spMkLst>
            <pc:docMk/>
            <pc:sldMk cId="2595124200" sldId="3780"/>
            <ac:spMk id="3" creationId="{FBAB5460-6467-1BD0-B8A5-6BB5F7D5638F}"/>
          </ac:spMkLst>
        </pc:spChg>
        <pc:spChg chg="mod">
          <ac:chgData name="Isis Greenspan" userId="464bb143-1349-4605-a567-29b98f388ffb" providerId="ADAL" clId="{0246E3DB-ED5C-4CFF-A389-5009263BDD17}" dt="2024-02-01T22:06:33.999" v="2478" actId="207"/>
          <ac:spMkLst>
            <pc:docMk/>
            <pc:sldMk cId="2595124200" sldId="3780"/>
            <ac:spMk id="6" creationId="{01A0A1F3-9AB5-32DB-9A47-34E74DEB5875}"/>
          </ac:spMkLst>
        </pc:spChg>
      </pc:sldChg>
      <pc:sldChg chg="modSp mod modNotes modNotesTx">
        <pc:chgData name="Isis Greenspan" userId="464bb143-1349-4605-a567-29b98f388ffb" providerId="ADAL" clId="{0246E3DB-ED5C-4CFF-A389-5009263BDD17}" dt="2024-02-22T20:17:12.541" v="3421" actId="313"/>
        <pc:sldMkLst>
          <pc:docMk/>
          <pc:sldMk cId="757430235" sldId="3781"/>
        </pc:sldMkLst>
        <pc:spChg chg="mod">
          <ac:chgData name="Isis Greenspan" userId="464bb143-1349-4605-a567-29b98f388ffb" providerId="ADAL" clId="{0246E3DB-ED5C-4CFF-A389-5009263BDD17}" dt="2024-02-01T22:06:38.082" v="2479" actId="207"/>
          <ac:spMkLst>
            <pc:docMk/>
            <pc:sldMk cId="757430235" sldId="3781"/>
            <ac:spMk id="6" creationId="{F1359361-EAD3-31EC-6772-B42E4A3EDC1B}"/>
          </ac:spMkLst>
        </pc:spChg>
      </pc:sldChg>
      <pc:sldChg chg="modSp mod modNotes modNotesTx">
        <pc:chgData name="Isis Greenspan" userId="464bb143-1349-4605-a567-29b98f388ffb" providerId="ADAL" clId="{0246E3DB-ED5C-4CFF-A389-5009263BDD17}" dt="2024-02-22T20:16:58.961" v="3408" actId="313"/>
        <pc:sldMkLst>
          <pc:docMk/>
          <pc:sldMk cId="1199933754" sldId="3782"/>
        </pc:sldMkLst>
        <pc:spChg chg="mod">
          <ac:chgData name="Isis Greenspan" userId="464bb143-1349-4605-a567-29b98f388ffb" providerId="ADAL" clId="{0246E3DB-ED5C-4CFF-A389-5009263BDD17}" dt="2024-02-01T22:06:57.905" v="2480" actId="207"/>
          <ac:spMkLst>
            <pc:docMk/>
            <pc:sldMk cId="1199933754" sldId="3782"/>
            <ac:spMk id="3" creationId="{054D2D5F-1836-54A6-01DE-172F98EE25E9}"/>
          </ac:spMkLst>
        </pc:spChg>
      </pc:sldChg>
      <pc:sldChg chg="modSp del mod modCm modNotes modNotesTx">
        <pc:chgData name="Isis Greenspan" userId="464bb143-1349-4605-a567-29b98f388ffb" providerId="ADAL" clId="{0246E3DB-ED5C-4CFF-A389-5009263BDD17}" dt="2024-04-05T19:38:35.646" v="12085" actId="47"/>
        <pc:sldMkLst>
          <pc:docMk/>
          <pc:sldMk cId="2037638178" sldId="3784"/>
        </pc:sldMkLst>
        <pc:spChg chg="mod">
          <ac:chgData name="Isis Greenspan" userId="464bb143-1349-4605-a567-29b98f388ffb" providerId="ADAL" clId="{0246E3DB-ED5C-4CFF-A389-5009263BDD17}" dt="2024-02-01T22:08:18.488" v="2483" actId="207"/>
          <ac:spMkLst>
            <pc:docMk/>
            <pc:sldMk cId="2037638178" sldId="3784"/>
            <ac:spMk id="3" creationId="{054D2D5F-1836-54A6-01DE-172F98EE25E9}"/>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2-01T20:58:27.531" v="1972"/>
              <pc2:cmMkLst xmlns:pc2="http://schemas.microsoft.com/office/powerpoint/2019/9/main/command">
                <pc:docMk/>
                <pc:sldMk cId="2037638178" sldId="3784"/>
                <pc2:cmMk id="{F88F351D-71F2-4113-8A08-831BE96DC7BE}"/>
              </pc2:cmMkLst>
            </pc226:cmChg>
            <pc226:cmChg xmlns:pc226="http://schemas.microsoft.com/office/powerpoint/2022/06/main/command" chg="mod">
              <pc226:chgData name="Isis Greenspan" userId="464bb143-1349-4605-a567-29b98f388ffb" providerId="ADAL" clId="{0246E3DB-ED5C-4CFF-A389-5009263BDD17}" dt="2024-04-05T19:36:00.056" v="12007"/>
              <pc2:cmMkLst xmlns:pc2="http://schemas.microsoft.com/office/powerpoint/2019/9/main/command">
                <pc:docMk/>
                <pc:sldMk cId="2037638178" sldId="3784"/>
                <pc2:cmMk id="{F8C36C8F-09EC-4347-AB9D-273AB73EB55B}"/>
              </pc2:cmMkLst>
              <pc226:cmRplyChg chg="mod modRxn">
                <pc226:chgData name="Isis Greenspan" userId="464bb143-1349-4605-a567-29b98f388ffb" providerId="ADAL" clId="{0246E3DB-ED5C-4CFF-A389-5009263BDD17}" dt="2024-04-05T19:25:26.085" v="11891"/>
                <pc2:cmRplyMkLst xmlns:pc2="http://schemas.microsoft.com/office/powerpoint/2019/9/main/command">
                  <pc:docMk/>
                  <pc:sldMk cId="2037638178" sldId="3784"/>
                  <pc2:cmMk id="{F8C36C8F-09EC-4347-AB9D-273AB73EB55B}"/>
                  <pc2:cmRplyMk id="{4BB8AA22-EEAF-41F6-93A0-9B0A6432C303}"/>
                </pc2:cmRplyMkLst>
              </pc226:cmRplyChg>
              <pc226:cmRplyChg chg="add">
                <pc226:chgData name="Isis Greenspan" userId="464bb143-1349-4605-a567-29b98f388ffb" providerId="ADAL" clId="{0246E3DB-ED5C-4CFF-A389-5009263BDD17}" dt="2024-02-22T20:09:12.063" v="3104"/>
                <pc2:cmRplyMkLst xmlns:pc2="http://schemas.microsoft.com/office/powerpoint/2019/9/main/command">
                  <pc:docMk/>
                  <pc:sldMk cId="2037638178" sldId="3784"/>
                  <pc2:cmMk id="{F8C36C8F-09EC-4347-AB9D-273AB73EB55B}"/>
                  <pc2:cmRplyMk id="{03B82799-77D8-49F8-AF28-734160B9FCC8}"/>
                </pc2:cmRplyMkLst>
              </pc226:cmRplyChg>
              <pc226:cmRplyChg chg="add">
                <pc226:chgData name="Isis Greenspan" userId="464bb143-1349-4605-a567-29b98f388ffb" providerId="ADAL" clId="{0246E3DB-ED5C-4CFF-A389-5009263BDD17}" dt="2024-02-01T20:58:03.394" v="1970"/>
                <pc2:cmRplyMkLst xmlns:pc2="http://schemas.microsoft.com/office/powerpoint/2019/9/main/command">
                  <pc:docMk/>
                  <pc:sldMk cId="2037638178" sldId="3784"/>
                  <pc2:cmMk id="{F8C36C8F-09EC-4347-AB9D-273AB73EB55B}"/>
                  <pc2:cmRplyMk id="{B763BCDF-DEA1-4763-8ADC-819E665DAAD7}"/>
                </pc2:cmRplyMkLst>
              </pc226:cmRplyChg>
            </pc226:cmChg>
          </p:ext>
        </pc:extLst>
      </pc:sldChg>
      <pc:sldChg chg="modSp del mod modCm modNotes modNotesTx">
        <pc:chgData name="Isis Greenspan" userId="464bb143-1349-4605-a567-29b98f388ffb" providerId="ADAL" clId="{0246E3DB-ED5C-4CFF-A389-5009263BDD17}" dt="2024-04-05T19:38:00.119" v="12084" actId="47"/>
        <pc:sldMkLst>
          <pc:docMk/>
          <pc:sldMk cId="1890628993" sldId="3785"/>
        </pc:sldMkLst>
        <pc:spChg chg="mod">
          <ac:chgData name="Isis Greenspan" userId="464bb143-1349-4605-a567-29b98f388ffb" providerId="ADAL" clId="{0246E3DB-ED5C-4CFF-A389-5009263BDD17}" dt="2024-02-01T22:08:41.056" v="2484" actId="207"/>
          <ac:spMkLst>
            <pc:docMk/>
            <pc:sldMk cId="1890628993" sldId="3785"/>
            <ac:spMk id="6" creationId="{97C83B49-67BF-14AD-2F61-6C3BBC38103B}"/>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05T19:09:11.069" v="11664"/>
              <pc2:cmMkLst xmlns:pc2="http://schemas.microsoft.com/office/powerpoint/2019/9/main/command">
                <pc:docMk/>
                <pc:sldMk cId="1890628993" sldId="3785"/>
                <pc2:cmMk id="{73104A1C-3518-4062-8D98-FD66DA3AD757}"/>
              </pc2:cmMkLst>
              <pc226:cmRplyChg chg="mod modRxn">
                <pc226:chgData name="Isis Greenspan" userId="464bb143-1349-4605-a567-29b98f388ffb" providerId="ADAL" clId="{0246E3DB-ED5C-4CFF-A389-5009263BDD17}" dt="2024-04-05T19:09:11.069" v="11664"/>
                <pc2:cmRplyMkLst xmlns:pc2="http://schemas.microsoft.com/office/powerpoint/2019/9/main/command">
                  <pc:docMk/>
                  <pc:sldMk cId="1890628993" sldId="3785"/>
                  <pc2:cmMk id="{73104A1C-3518-4062-8D98-FD66DA3AD757}"/>
                  <pc2:cmRplyMk id="{440FACA2-A6FB-4B77-8AAA-7FFED30FE2A8}"/>
                </pc2:cmRplyMkLst>
              </pc226:cmRplyChg>
            </pc226:cmChg>
          </p:ext>
        </pc:extLst>
      </pc:sldChg>
      <pc:sldChg chg="modSp mod modNotes modNotesTx">
        <pc:chgData name="Isis Greenspan" userId="464bb143-1349-4605-a567-29b98f388ffb" providerId="ADAL" clId="{0246E3DB-ED5C-4CFF-A389-5009263BDD17}" dt="2024-02-22T20:10:23.566" v="3129" actId="20577"/>
        <pc:sldMkLst>
          <pc:docMk/>
          <pc:sldMk cId="4162490681" sldId="3786"/>
        </pc:sldMkLst>
        <pc:spChg chg="mod">
          <ac:chgData name="Isis Greenspan" userId="464bb143-1349-4605-a567-29b98f388ffb" providerId="ADAL" clId="{0246E3DB-ED5C-4CFF-A389-5009263BDD17}" dt="2024-02-01T22:09:04.270" v="2485" actId="207"/>
          <ac:spMkLst>
            <pc:docMk/>
            <pc:sldMk cId="4162490681" sldId="3786"/>
            <ac:spMk id="4" creationId="{2F93A2BB-22AA-B000-D474-62E3ABD29507}"/>
          </ac:spMkLst>
        </pc:spChg>
      </pc:sldChg>
      <pc:sldChg chg="modSp mod delCm modNotes modNotesTx">
        <pc:chgData name="Isis Greenspan" userId="464bb143-1349-4605-a567-29b98f388ffb" providerId="ADAL" clId="{0246E3DB-ED5C-4CFF-A389-5009263BDD17}" dt="2024-02-22T20:10:56.194" v="3166" actId="20577"/>
        <pc:sldMkLst>
          <pc:docMk/>
          <pc:sldMk cId="2829532053" sldId="3787"/>
        </pc:sldMkLst>
        <pc:spChg chg="mod">
          <ac:chgData name="Isis Greenspan" userId="464bb143-1349-4605-a567-29b98f388ffb" providerId="ADAL" clId="{0246E3DB-ED5C-4CFF-A389-5009263BDD17}" dt="2024-02-01T22:09:13.167" v="2486" actId="207"/>
          <ac:spMkLst>
            <pc:docMk/>
            <pc:sldMk cId="2829532053" sldId="3787"/>
            <ac:spMk id="6" creationId="{CCC421AC-93C5-F4E9-A7AB-069D8BE8CEC7}"/>
          </ac:spMkLst>
        </pc:spChg>
        <pc:extLst>
          <p:ext xmlns:p="http://schemas.openxmlformats.org/presentationml/2006/main" uri="{D6D511B9-2390-475A-947B-AFAB55BFBCF1}">
            <pc226:cmChg xmlns:pc226="http://schemas.microsoft.com/office/powerpoint/2022/06/main/command" chg="del">
              <pc226:chgData name="Isis Greenspan" userId="464bb143-1349-4605-a567-29b98f388ffb" providerId="ADAL" clId="{0246E3DB-ED5C-4CFF-A389-5009263BDD17}" dt="2024-02-01T21:11:59.512" v="2150"/>
              <pc2:cmMkLst xmlns:pc2="http://schemas.microsoft.com/office/powerpoint/2019/9/main/command">
                <pc:docMk/>
                <pc:sldMk cId="2829532053" sldId="3787"/>
                <pc2:cmMk id="{170AD9DC-63F6-4F67-85A2-DFD98A143C3E}"/>
              </pc2:cmMkLst>
            </pc226:cmChg>
          </p:ext>
        </pc:extLst>
      </pc:sldChg>
      <pc:sldChg chg="modSp mod delCm modNotes modNotesTx">
        <pc:chgData name="Isis Greenspan" userId="464bb143-1349-4605-a567-29b98f388ffb" providerId="ADAL" clId="{0246E3DB-ED5C-4CFF-A389-5009263BDD17}" dt="2024-02-22T20:11:24.396" v="3184" actId="20577"/>
        <pc:sldMkLst>
          <pc:docMk/>
          <pc:sldMk cId="3141372989" sldId="3788"/>
        </pc:sldMkLst>
        <pc:spChg chg="mod">
          <ac:chgData name="Isis Greenspan" userId="464bb143-1349-4605-a567-29b98f388ffb" providerId="ADAL" clId="{0246E3DB-ED5C-4CFF-A389-5009263BDD17}" dt="2024-02-01T22:09:22.281" v="2487" actId="207"/>
          <ac:spMkLst>
            <pc:docMk/>
            <pc:sldMk cId="3141372989" sldId="3788"/>
            <ac:spMk id="6" creationId="{77ED5529-34A0-843E-3AB9-855CD4E94D4B}"/>
          </ac:spMkLst>
        </pc:spChg>
        <pc:extLst>
          <p:ext xmlns:p="http://schemas.openxmlformats.org/presentationml/2006/main" uri="{D6D511B9-2390-475A-947B-AFAB55BFBCF1}">
            <pc226:cmChg xmlns:pc226="http://schemas.microsoft.com/office/powerpoint/2022/06/main/command" chg="del">
              <pc226:chgData name="Isis Greenspan" userId="464bb143-1349-4605-a567-29b98f388ffb" providerId="ADAL" clId="{0246E3DB-ED5C-4CFF-A389-5009263BDD17}" dt="2024-02-01T21:12:09.254" v="2151"/>
              <pc2:cmMkLst xmlns:pc2="http://schemas.microsoft.com/office/powerpoint/2019/9/main/command">
                <pc:docMk/>
                <pc:sldMk cId="3141372989" sldId="3788"/>
                <pc2:cmMk id="{3B7D179A-114E-4D3A-A1D6-C70B3F2A818F}"/>
              </pc2:cmMkLst>
            </pc226:cmChg>
          </p:ext>
        </pc:extLst>
      </pc:sldChg>
      <pc:sldChg chg="modSp mod delCm modNotes modNotesTx">
        <pc:chgData name="Isis Greenspan" userId="464bb143-1349-4605-a567-29b98f388ffb" providerId="ADAL" clId="{0246E3DB-ED5C-4CFF-A389-5009263BDD17}" dt="2024-02-22T20:11:53.389" v="3199" actId="20577"/>
        <pc:sldMkLst>
          <pc:docMk/>
          <pc:sldMk cId="973168839" sldId="3789"/>
        </pc:sldMkLst>
        <pc:spChg chg="mod">
          <ac:chgData name="Isis Greenspan" userId="464bb143-1349-4605-a567-29b98f388ffb" providerId="ADAL" clId="{0246E3DB-ED5C-4CFF-A389-5009263BDD17}" dt="2024-02-01T22:09:30.602" v="2488" actId="207"/>
          <ac:spMkLst>
            <pc:docMk/>
            <pc:sldMk cId="973168839" sldId="3789"/>
            <ac:spMk id="3" creationId="{054D2D5F-1836-54A6-01DE-172F98EE25E9}"/>
          </ac:spMkLst>
        </pc:spChg>
        <pc:extLst>
          <p:ext xmlns:p="http://schemas.openxmlformats.org/presentationml/2006/main" uri="{D6D511B9-2390-475A-947B-AFAB55BFBCF1}">
            <pc226:cmChg xmlns:pc226="http://schemas.microsoft.com/office/powerpoint/2022/06/main/command" chg="del">
              <pc226:chgData name="Isis Greenspan" userId="464bb143-1349-4605-a567-29b98f388ffb" providerId="ADAL" clId="{0246E3DB-ED5C-4CFF-A389-5009263BDD17}" dt="2024-02-01T21:12:14.268" v="2152"/>
              <pc2:cmMkLst xmlns:pc2="http://schemas.microsoft.com/office/powerpoint/2019/9/main/command">
                <pc:docMk/>
                <pc:sldMk cId="973168839" sldId="3789"/>
                <pc2:cmMk id="{1EE56C31-8F6D-4817-94AF-B27985D45ACF}"/>
              </pc2:cmMkLst>
            </pc226:cmChg>
          </p:ext>
        </pc:extLst>
      </pc:sldChg>
      <pc:sldChg chg="delSp modSp mod modClrScheme delDesignElem chgLayout modNotes modNotesTx">
        <pc:chgData name="Isis Greenspan" userId="464bb143-1349-4605-a567-29b98f388ffb" providerId="ADAL" clId="{0246E3DB-ED5C-4CFF-A389-5009263BDD17}" dt="2024-03-28T23:39:50.863" v="7240" actId="700"/>
        <pc:sldMkLst>
          <pc:docMk/>
          <pc:sldMk cId="896247665" sldId="3790"/>
        </pc:sldMkLst>
        <pc:spChg chg="mod ord">
          <ac:chgData name="Isis Greenspan" userId="464bb143-1349-4605-a567-29b98f388ffb" providerId="ADAL" clId="{0246E3DB-ED5C-4CFF-A389-5009263BDD17}" dt="2024-03-28T23:39:50.863" v="7240" actId="700"/>
          <ac:spMkLst>
            <pc:docMk/>
            <pc:sldMk cId="896247665" sldId="3790"/>
            <ac:spMk id="4" creationId="{2B186A7F-F64A-E47E-5BAD-199309D1F92A}"/>
          </ac:spMkLst>
        </pc:spChg>
        <pc:spChg chg="mod ord">
          <ac:chgData name="Isis Greenspan" userId="464bb143-1349-4605-a567-29b98f388ffb" providerId="ADAL" clId="{0246E3DB-ED5C-4CFF-A389-5009263BDD17}" dt="2024-03-28T23:39:50.863" v="7240" actId="700"/>
          <ac:spMkLst>
            <pc:docMk/>
            <pc:sldMk cId="896247665" sldId="3790"/>
            <ac:spMk id="5" creationId="{6919B690-DF40-65CB-D466-CB0D0D95E796}"/>
          </ac:spMkLst>
        </pc:spChg>
        <pc:spChg chg="del">
          <ac:chgData name="Isis Greenspan" userId="464bb143-1349-4605-a567-29b98f388ffb" providerId="ADAL" clId="{0246E3DB-ED5C-4CFF-A389-5009263BDD17}" dt="2024-03-28T23:39:50.863" v="7240" actId="700"/>
          <ac:spMkLst>
            <pc:docMk/>
            <pc:sldMk cId="896247665" sldId="3790"/>
            <ac:spMk id="10" creationId="{4522B21E-B2B9-4C72-9A71-C87EFD137480}"/>
          </ac:spMkLst>
        </pc:spChg>
        <pc:spChg chg="del">
          <ac:chgData name="Isis Greenspan" userId="464bb143-1349-4605-a567-29b98f388ffb" providerId="ADAL" clId="{0246E3DB-ED5C-4CFF-A389-5009263BDD17}" dt="2024-03-28T23:39:50.863" v="7240" actId="700"/>
          <ac:spMkLst>
            <pc:docMk/>
            <pc:sldMk cId="896247665" sldId="3790"/>
            <ac:spMk id="12" creationId="{5EB7D2A2-F448-44D4-938C-DC84CBCB3B1E}"/>
          </ac:spMkLst>
        </pc:spChg>
        <pc:spChg chg="del">
          <ac:chgData name="Isis Greenspan" userId="464bb143-1349-4605-a567-29b98f388ffb" providerId="ADAL" clId="{0246E3DB-ED5C-4CFF-A389-5009263BDD17}" dt="2024-03-28T23:39:50.863" v="7240" actId="700"/>
          <ac:spMkLst>
            <pc:docMk/>
            <pc:sldMk cId="896247665" sldId="3790"/>
            <ac:spMk id="14" creationId="{871AEA07-1E14-44B4-8E55-64EF049CD66F}"/>
          </ac:spMkLst>
        </pc:spChg>
        <pc:cxnChg chg="del">
          <ac:chgData name="Isis Greenspan" userId="464bb143-1349-4605-a567-29b98f388ffb" providerId="ADAL" clId="{0246E3DB-ED5C-4CFF-A389-5009263BDD17}" dt="2024-03-28T23:39:50.863" v="7240" actId="700"/>
          <ac:cxnSpMkLst>
            <pc:docMk/>
            <pc:sldMk cId="896247665" sldId="3790"/>
            <ac:cxnSpMk id="16" creationId="{F7C8EA93-3210-4C62-99E9-153C275E3A87}"/>
          </ac:cxnSpMkLst>
        </pc:cxnChg>
      </pc:sldChg>
      <pc:sldChg chg="modSp mod delCm modNotes modNotesTx">
        <pc:chgData name="Isis Greenspan" userId="464bb143-1349-4605-a567-29b98f388ffb" providerId="ADAL" clId="{0246E3DB-ED5C-4CFF-A389-5009263BDD17}" dt="2024-02-22T20:13:43.451" v="3265"/>
        <pc:sldMkLst>
          <pc:docMk/>
          <pc:sldMk cId="2907635284" sldId="3791"/>
        </pc:sldMkLst>
        <pc:spChg chg="mod">
          <ac:chgData name="Isis Greenspan" userId="464bb143-1349-4605-a567-29b98f388ffb" providerId="ADAL" clId="{0246E3DB-ED5C-4CFF-A389-5009263BDD17}" dt="2024-02-01T21:13:11.436" v="2157" actId="12"/>
          <ac:spMkLst>
            <pc:docMk/>
            <pc:sldMk cId="2907635284" sldId="3791"/>
            <ac:spMk id="6" creationId="{AA707124-240D-F2E2-7C79-C5403B13B82C}"/>
          </ac:spMkLst>
        </pc:spChg>
        <pc:extLst>
          <p:ext xmlns:p="http://schemas.openxmlformats.org/presentationml/2006/main" uri="{D6D511B9-2390-475A-947B-AFAB55BFBCF1}">
            <pc226:cmChg xmlns:pc226="http://schemas.microsoft.com/office/powerpoint/2022/06/main/command" chg="del">
              <pc226:chgData name="Isis Greenspan" userId="464bb143-1349-4605-a567-29b98f388ffb" providerId="ADAL" clId="{0246E3DB-ED5C-4CFF-A389-5009263BDD17}" dt="2024-02-01T21:12:31.418" v="2154"/>
              <pc2:cmMkLst xmlns:pc2="http://schemas.microsoft.com/office/powerpoint/2019/9/main/command">
                <pc:docMk/>
                <pc:sldMk cId="2907635284" sldId="3791"/>
                <pc2:cmMk id="{D10E9181-0848-4BBB-9226-6EDC1F2970FE}"/>
              </pc2:cmMkLst>
            </pc226:cmChg>
          </p:ext>
        </pc:extLst>
      </pc:sldChg>
      <pc:sldChg chg="modNotesTx">
        <pc:chgData name="Isis Greenspan" userId="464bb143-1349-4605-a567-29b98f388ffb" providerId="ADAL" clId="{0246E3DB-ED5C-4CFF-A389-5009263BDD17}" dt="2024-02-22T19:53:55.988" v="2721"/>
        <pc:sldMkLst>
          <pc:docMk/>
          <pc:sldMk cId="826693794" sldId="3792"/>
        </pc:sldMkLst>
      </pc:sldChg>
      <pc:sldChg chg="delSp modSp mod delCm modNotes modNotesTx">
        <pc:chgData name="Isis Greenspan" userId="464bb143-1349-4605-a567-29b98f388ffb" providerId="ADAL" clId="{0246E3DB-ED5C-4CFF-A389-5009263BDD17}" dt="2024-02-22T19:54:30.315" v="2748" actId="20577"/>
        <pc:sldMkLst>
          <pc:docMk/>
          <pc:sldMk cId="3126383632" sldId="3796"/>
        </pc:sldMkLst>
        <pc:spChg chg="mod">
          <ac:chgData name="Isis Greenspan" userId="464bb143-1349-4605-a567-29b98f388ffb" providerId="ADAL" clId="{0246E3DB-ED5C-4CFF-A389-5009263BDD17}" dt="2024-02-01T19:34:04.587" v="886" actId="20577"/>
          <ac:spMkLst>
            <pc:docMk/>
            <pc:sldMk cId="3126383632" sldId="3796"/>
            <ac:spMk id="2" creationId="{D2E4CB33-5FF3-FE68-8196-AA612CD863D8}"/>
          </ac:spMkLst>
        </pc:spChg>
        <pc:spChg chg="del">
          <ac:chgData name="Isis Greenspan" userId="464bb143-1349-4605-a567-29b98f388ffb" providerId="ADAL" clId="{0246E3DB-ED5C-4CFF-A389-5009263BDD17}" dt="2024-02-01T18:15:19.272" v="290" actId="478"/>
          <ac:spMkLst>
            <pc:docMk/>
            <pc:sldMk cId="3126383632" sldId="3796"/>
            <ac:spMk id="25" creationId="{49590B67-F2C4-0392-2B04-E87DD43315A7}"/>
          </ac:spMkLst>
        </pc:spChg>
        <pc:extLst>
          <p:ext xmlns:p="http://schemas.openxmlformats.org/presentationml/2006/main" uri="{D6D511B9-2390-475A-947B-AFAB55BFBCF1}">
            <pc226:cmChg xmlns:pc226="http://schemas.microsoft.com/office/powerpoint/2022/06/main/command" chg="del">
              <pc226:chgData name="Isis Greenspan" userId="464bb143-1349-4605-a567-29b98f388ffb" providerId="ADAL" clId="{0246E3DB-ED5C-4CFF-A389-5009263BDD17}" dt="2024-02-01T19:34:38.464" v="889"/>
              <pc2:cmMkLst xmlns:pc2="http://schemas.microsoft.com/office/powerpoint/2019/9/main/command">
                <pc:docMk/>
                <pc:sldMk cId="3126383632" sldId="3796"/>
                <pc2:cmMk id="{3A4411D9-F6EB-4593-AC9C-4CDCD6B0031F}"/>
              </pc2:cmMkLst>
            </pc226:cmChg>
          </p:ext>
        </pc:extLst>
      </pc:sldChg>
      <pc:sldChg chg="addSp modSp mod modTransition addCm modCm modNotes modNotesTx">
        <pc:chgData name="Isis Greenspan" userId="464bb143-1349-4605-a567-29b98f388ffb" providerId="ADAL" clId="{0246E3DB-ED5C-4CFF-A389-5009263BDD17}" dt="2024-04-19T22:01:51.430" v="19376" actId="255"/>
        <pc:sldMkLst>
          <pc:docMk/>
          <pc:sldMk cId="3474816942" sldId="3797"/>
        </pc:sldMkLst>
        <pc:spChg chg="add mod ord">
          <ac:chgData name="Isis Greenspan" userId="464bb143-1349-4605-a567-29b98f388ffb" providerId="ADAL" clId="{0246E3DB-ED5C-4CFF-A389-5009263BDD17}" dt="2024-02-01T21:54:37.549" v="2452" actId="962"/>
          <ac:spMkLst>
            <pc:docMk/>
            <pc:sldMk cId="3474816942" sldId="3797"/>
            <ac:spMk id="2" creationId="{F129A7AC-A7FD-B804-0E6D-3535858FEB03}"/>
          </ac:spMkLst>
        </pc:spChg>
        <pc:spChg chg="mod">
          <ac:chgData name="Isis Greenspan" userId="464bb143-1349-4605-a567-29b98f388ffb" providerId="ADAL" clId="{0246E3DB-ED5C-4CFF-A389-5009263BDD17}" dt="2024-04-17T17:43:03.421" v="14954" actId="3064"/>
          <ac:spMkLst>
            <pc:docMk/>
            <pc:sldMk cId="3474816942" sldId="3797"/>
            <ac:spMk id="4" creationId="{1645CC7D-3D08-1424-0E74-B97A3CD912C8}"/>
          </ac:spMkLst>
        </pc:spChg>
        <pc:spChg chg="mod">
          <ac:chgData name="Isis Greenspan" userId="464bb143-1349-4605-a567-29b98f388ffb" providerId="ADAL" clId="{0246E3DB-ED5C-4CFF-A389-5009263BDD17}" dt="2024-04-17T17:42:47.303" v="14932" actId="14100"/>
          <ac:spMkLst>
            <pc:docMk/>
            <pc:sldMk cId="3474816942" sldId="3797"/>
            <ac:spMk id="8" creationId="{8EBD22FF-F579-4927-B77A-8F21571BA966}"/>
          </ac:spMkLst>
        </pc:spChg>
        <pc:spChg chg="mod">
          <ac:chgData name="Isis Greenspan" userId="464bb143-1349-4605-a567-29b98f388ffb" providerId="ADAL" clId="{0246E3DB-ED5C-4CFF-A389-5009263BDD17}" dt="2024-04-17T17:42:52.520" v="14952" actId="1035"/>
          <ac:spMkLst>
            <pc:docMk/>
            <pc:sldMk cId="3474816942" sldId="3797"/>
            <ac:spMk id="10" creationId="{FB06080C-2C20-EA4D-320F-F365400F267F}"/>
          </ac:spMkLst>
        </pc:spChg>
        <pc:spChg chg="mod">
          <ac:chgData name="Isis Greenspan" userId="464bb143-1349-4605-a567-29b98f388ffb" providerId="ADAL" clId="{0246E3DB-ED5C-4CFF-A389-5009263BDD17}" dt="2024-04-17T17:43:15.006" v="14968" actId="1035"/>
          <ac:spMkLst>
            <pc:docMk/>
            <pc:sldMk cId="3474816942" sldId="3797"/>
            <ac:spMk id="38" creationId="{20705E06-95FD-BDC2-22C5-D96AC312348A}"/>
          </ac:spMkLst>
        </pc:spChg>
        <pc:spChg chg="mod">
          <ac:chgData name="Isis Greenspan" userId="464bb143-1349-4605-a567-29b98f388ffb" providerId="ADAL" clId="{0246E3DB-ED5C-4CFF-A389-5009263BDD17}" dt="2024-04-17T17:43:15.006" v="14968" actId="1035"/>
          <ac:spMkLst>
            <pc:docMk/>
            <pc:sldMk cId="3474816942" sldId="3797"/>
            <ac:spMk id="39" creationId="{E4751AD3-7B79-C43C-D020-88B84764C4D9}"/>
          </ac:spMkLst>
        </pc:spChg>
        <pc:spChg chg="mod ord">
          <ac:chgData name="Isis Greenspan" userId="464bb143-1349-4605-a567-29b98f388ffb" providerId="ADAL" clId="{0246E3DB-ED5C-4CFF-A389-5009263BDD17}" dt="2024-04-17T17:43:15.006" v="14968" actId="1035"/>
          <ac:spMkLst>
            <pc:docMk/>
            <pc:sldMk cId="3474816942" sldId="3797"/>
            <ac:spMk id="40" creationId="{4763D4B7-4CF3-ACCB-1315-6159F587ACD0}"/>
          </ac:spMkLst>
        </pc:spChg>
        <pc:spChg chg="mod">
          <ac:chgData name="Isis Greenspan" userId="464bb143-1349-4605-a567-29b98f388ffb" providerId="ADAL" clId="{0246E3DB-ED5C-4CFF-A389-5009263BDD17}" dt="2024-04-17T17:43:15.006" v="14968" actId="1035"/>
          <ac:spMkLst>
            <pc:docMk/>
            <pc:sldMk cId="3474816942" sldId="3797"/>
            <ac:spMk id="41" creationId="{A673CB2B-329E-35F6-4FC5-B78243297EB8}"/>
          </ac:spMkLst>
        </pc:spChg>
        <pc:spChg chg="mod">
          <ac:chgData name="Isis Greenspan" userId="464bb143-1349-4605-a567-29b98f388ffb" providerId="ADAL" clId="{0246E3DB-ED5C-4CFF-A389-5009263BDD17}" dt="2024-04-17T17:43:15.006" v="14968" actId="1035"/>
          <ac:spMkLst>
            <pc:docMk/>
            <pc:sldMk cId="3474816942" sldId="3797"/>
            <ac:spMk id="42" creationId="{0D98E32C-C7B1-328D-5B72-E5119CAA3439}"/>
          </ac:spMkLst>
        </pc:spChg>
        <pc:picChg chg="mod ord">
          <ac:chgData name="Isis Greenspan" userId="464bb143-1349-4605-a567-29b98f388ffb" providerId="ADAL" clId="{0246E3DB-ED5C-4CFF-A389-5009263BDD17}" dt="2024-04-17T17:43:15.006" v="14968" actId="1035"/>
          <ac:picMkLst>
            <pc:docMk/>
            <pc:sldMk cId="3474816942" sldId="3797"/>
            <ac:picMk id="44" creationId="{CB60C1EC-002D-D90E-8591-6E6ADDEC629E}"/>
          </ac:picMkLst>
        </pc:picChg>
        <pc:picChg chg="mod ord">
          <ac:chgData name="Isis Greenspan" userId="464bb143-1349-4605-a567-29b98f388ffb" providerId="ADAL" clId="{0246E3DB-ED5C-4CFF-A389-5009263BDD17}" dt="2024-04-17T17:43:15.006" v="14968" actId="1035"/>
          <ac:picMkLst>
            <pc:docMk/>
            <pc:sldMk cId="3474816942" sldId="3797"/>
            <ac:picMk id="46" creationId="{6048B38C-F4BA-0BA7-DD8D-19DEEE3DBF51}"/>
          </ac:picMkLst>
        </pc:picChg>
        <pc:picChg chg="mod ord">
          <ac:chgData name="Isis Greenspan" userId="464bb143-1349-4605-a567-29b98f388ffb" providerId="ADAL" clId="{0246E3DB-ED5C-4CFF-A389-5009263BDD17}" dt="2024-04-17T17:43:15.006" v="14968" actId="1035"/>
          <ac:picMkLst>
            <pc:docMk/>
            <pc:sldMk cId="3474816942" sldId="3797"/>
            <ac:picMk id="48" creationId="{5ABB07EE-C0EE-20D8-54BF-5A8C2E93765C}"/>
          </ac:picMkLst>
        </pc:picChg>
        <pc:picChg chg="mod ord">
          <ac:chgData name="Isis Greenspan" userId="464bb143-1349-4605-a567-29b98f388ffb" providerId="ADAL" clId="{0246E3DB-ED5C-4CFF-A389-5009263BDD17}" dt="2024-04-17T17:43:15.006" v="14968" actId="1035"/>
          <ac:picMkLst>
            <pc:docMk/>
            <pc:sldMk cId="3474816942" sldId="3797"/>
            <ac:picMk id="50" creationId="{E97D2D78-DC34-DF28-31C7-17C329578A3E}"/>
          </ac:picMkLst>
        </pc:picChg>
        <pc:picChg chg="mod ord">
          <ac:chgData name="Isis Greenspan" userId="464bb143-1349-4605-a567-29b98f388ffb" providerId="ADAL" clId="{0246E3DB-ED5C-4CFF-A389-5009263BDD17}" dt="2024-04-17T17:43:15.006" v="14968" actId="1035"/>
          <ac:picMkLst>
            <pc:docMk/>
            <pc:sldMk cId="3474816942" sldId="3797"/>
            <ac:picMk id="52" creationId="{4004B8E4-BBB3-2E95-5179-08EC129C4BE1}"/>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9T17:19:26.540" v="18112"/>
              <pc2:cmMkLst xmlns:pc2="http://schemas.microsoft.com/office/powerpoint/2019/9/main/command">
                <pc:docMk/>
                <pc:sldMk cId="3474816942" sldId="3797"/>
                <pc2:cmMk id="{DC538831-D653-4ED1-BCAF-F72AA1C1EA48}"/>
              </pc2:cmMkLst>
              <pc226:cmRplyChg chg="add">
                <pc226:chgData name="Isis Greenspan" userId="464bb143-1349-4605-a567-29b98f388ffb" providerId="ADAL" clId="{0246E3DB-ED5C-4CFF-A389-5009263BDD17}" dt="2024-04-19T17:19:24.547" v="18111"/>
                <pc2:cmRplyMkLst xmlns:pc2="http://schemas.microsoft.com/office/powerpoint/2019/9/main/command">
                  <pc:docMk/>
                  <pc:sldMk cId="3474816942" sldId="3797"/>
                  <pc2:cmMk id="{DC538831-D653-4ED1-BCAF-F72AA1C1EA48}"/>
                  <pc2:cmRplyMk id="{25B2C377-FE12-4BE2-8F4F-9BE9B32E5172}"/>
                </pc2:cmRplyMkLst>
              </pc226:cmRplyChg>
            </pc226:cmChg>
            <pc226:cmChg xmlns:pc226="http://schemas.microsoft.com/office/powerpoint/2022/06/main/command" chg="mod modRxn">
              <pc226:chgData name="Isis Greenspan" userId="464bb143-1349-4605-a567-29b98f388ffb" providerId="ADAL" clId="{0246E3DB-ED5C-4CFF-A389-5009263BDD17}" dt="2024-04-17T16:36:45.340" v="14259"/>
              <pc2:cmMkLst xmlns:pc2="http://schemas.microsoft.com/office/powerpoint/2019/9/main/command">
                <pc:docMk/>
                <pc:sldMk cId="3474816942" sldId="3797"/>
                <pc2:cmMk id="{E60BC4B1-EB4D-4A41-B27B-0688290CDFD0}"/>
              </pc2:cmMkLst>
              <pc226:cmRplyChg chg="add">
                <pc226:chgData name="Isis Greenspan" userId="464bb143-1349-4605-a567-29b98f388ffb" providerId="ADAL" clId="{0246E3DB-ED5C-4CFF-A389-5009263BDD17}" dt="2024-04-05T19:16:36.576" v="11782"/>
                <pc2:cmRplyMkLst xmlns:pc2="http://schemas.microsoft.com/office/powerpoint/2019/9/main/command">
                  <pc:docMk/>
                  <pc:sldMk cId="3474816942" sldId="3797"/>
                  <pc2:cmMk id="{E60BC4B1-EB4D-4A41-B27B-0688290CDFD0}"/>
                  <pc2:cmRplyMk id="{D9193C06-34A2-4C69-A5BF-95719E8DB74A}"/>
                </pc2:cmRplyMkLst>
              </pc226:cmRplyChg>
              <pc226:cmRplyChg chg="mod modRxn">
                <pc226:chgData name="Isis Greenspan" userId="464bb143-1349-4605-a567-29b98f388ffb" providerId="ADAL" clId="{0246E3DB-ED5C-4CFF-A389-5009263BDD17}" dt="2024-04-05T22:15:26.008" v="13381"/>
                <pc2:cmRplyMkLst xmlns:pc2="http://schemas.microsoft.com/office/powerpoint/2019/9/main/command">
                  <pc:docMk/>
                  <pc:sldMk cId="3474816942" sldId="3797"/>
                  <pc2:cmMk id="{E60BC4B1-EB4D-4A41-B27B-0688290CDFD0}"/>
                  <pc2:cmRplyMk id="{5DE90A2F-B84C-49C1-881C-CE5DBFAC7C18}"/>
                </pc2:cmRplyMkLst>
              </pc226:cmRplyChg>
              <pc226:cmRplyChg chg="add">
                <pc226:chgData name="Isis Greenspan" userId="464bb143-1349-4605-a567-29b98f388ffb" providerId="ADAL" clId="{0246E3DB-ED5C-4CFF-A389-5009263BDD17}" dt="2024-04-05T22:16:44.460" v="13388"/>
                <pc2:cmRplyMkLst xmlns:pc2="http://schemas.microsoft.com/office/powerpoint/2019/9/main/command">
                  <pc:docMk/>
                  <pc:sldMk cId="3474816942" sldId="3797"/>
                  <pc2:cmMk id="{E60BC4B1-EB4D-4A41-B27B-0688290CDFD0}"/>
                  <pc2:cmRplyMk id="{6D3940E2-BDE9-40DE-B51B-D7E0981BF92E}"/>
                </pc2:cmRplyMkLst>
              </pc226:cmRplyChg>
            </pc226:cmChg>
            <pc226:cmChg xmlns:pc226="http://schemas.microsoft.com/office/powerpoint/2022/06/main/command" chg="mod">
              <pc226:chgData name="Isis Greenspan" userId="464bb143-1349-4605-a567-29b98f388ffb" providerId="ADAL" clId="{0246E3DB-ED5C-4CFF-A389-5009263BDD17}" dt="2024-02-01T19:48:34.471" v="935"/>
              <pc2:cmMkLst xmlns:pc2="http://schemas.microsoft.com/office/powerpoint/2019/9/main/command">
                <pc:docMk/>
                <pc:sldMk cId="3474816942" sldId="3797"/>
                <pc2:cmMk id="{7EBC67B2-B37C-4DD7-9B19-29125F632B59}"/>
              </pc2:cmMkLst>
            </pc226:cmChg>
          </p:ext>
        </pc:extLst>
      </pc:sldChg>
      <pc:sldChg chg="modSp del mod modShow addCm modCm">
        <pc:chgData name="Isis Greenspan" userId="464bb143-1349-4605-a567-29b98f388ffb" providerId="ADAL" clId="{0246E3DB-ED5C-4CFF-A389-5009263BDD17}" dt="2024-04-19T16:05:27.348" v="17589" actId="47"/>
        <pc:sldMkLst>
          <pc:docMk/>
          <pc:sldMk cId="515533353" sldId="3798"/>
        </pc:sldMkLst>
        <pc:spChg chg="mod">
          <ac:chgData name="Isis Greenspan" userId="464bb143-1349-4605-a567-29b98f388ffb" providerId="ADAL" clId="{0246E3DB-ED5C-4CFF-A389-5009263BDD17}" dt="2024-04-17T17:20:17.163" v="14427" actId="313"/>
          <ac:spMkLst>
            <pc:docMk/>
            <pc:sldMk cId="515533353" sldId="3798"/>
            <ac:spMk id="4" creationId="{00000000-0000-0000-0000-000000000000}"/>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9T16:05:19.620" v="17587"/>
              <pc2:cmMkLst xmlns:pc2="http://schemas.microsoft.com/office/powerpoint/2019/9/main/command">
                <pc:docMk/>
                <pc:sldMk cId="515533353" sldId="3798"/>
                <pc2:cmMk id="{65A5A215-01B8-4D3E-AEB8-A14609803444}"/>
              </pc2:cmMkLst>
              <pc226:cmRplyChg chg="add">
                <pc226:chgData name="Isis Greenspan" userId="464bb143-1349-4605-a567-29b98f388ffb" providerId="ADAL" clId="{0246E3DB-ED5C-4CFF-A389-5009263BDD17}" dt="2024-04-19T16:05:15.148" v="17586"/>
                <pc2:cmRplyMkLst xmlns:pc2="http://schemas.microsoft.com/office/powerpoint/2019/9/main/command">
                  <pc:docMk/>
                  <pc:sldMk cId="515533353" sldId="3798"/>
                  <pc2:cmMk id="{65A5A215-01B8-4D3E-AEB8-A14609803444}"/>
                  <pc2:cmRplyMk id="{0D39BBE5-6FD1-44F9-9EF3-0560290F3E6B}"/>
                </pc2:cmRplyMkLst>
              </pc226:cmRplyChg>
            </pc226:cmChg>
            <pc226:cmChg xmlns:pc226="http://schemas.microsoft.com/office/powerpoint/2022/06/main/command" chg="add mod">
              <pc226:chgData name="Isis Greenspan" userId="464bb143-1349-4605-a567-29b98f388ffb" providerId="ADAL" clId="{0246E3DB-ED5C-4CFF-A389-5009263BDD17}" dt="2024-04-19T16:05:22.010" v="17588"/>
              <pc2:cmMkLst xmlns:pc2="http://schemas.microsoft.com/office/powerpoint/2019/9/main/command">
                <pc:docMk/>
                <pc:sldMk cId="515533353" sldId="3798"/>
                <pc2:cmMk id="{ED318C69-4C37-477E-B0C6-B5A2CC488E15}"/>
              </pc2:cmMkLst>
            </pc226:cmChg>
          </p:ext>
        </pc:extLst>
      </pc:sldChg>
      <pc:sldChg chg="modSp mod modTransition">
        <pc:chgData name="Isis Greenspan" userId="464bb143-1349-4605-a567-29b98f388ffb" providerId="ADAL" clId="{0246E3DB-ED5C-4CFF-A389-5009263BDD17}" dt="2024-02-01T22:07:52.006" v="2482" actId="207"/>
        <pc:sldMkLst>
          <pc:docMk/>
          <pc:sldMk cId="4212222271" sldId="3801"/>
        </pc:sldMkLst>
        <pc:spChg chg="mod">
          <ac:chgData name="Isis Greenspan" userId="464bb143-1349-4605-a567-29b98f388ffb" providerId="ADAL" clId="{0246E3DB-ED5C-4CFF-A389-5009263BDD17}" dt="2024-02-01T22:07:52.006" v="2482" actId="207"/>
          <ac:spMkLst>
            <pc:docMk/>
            <pc:sldMk cId="4212222271" sldId="3801"/>
            <ac:spMk id="2" creationId="{BD27D738-B788-513D-E51F-01E1476922DB}"/>
          </ac:spMkLst>
        </pc:spChg>
      </pc:sldChg>
      <pc:sldChg chg="delSp modSp mod setBg modClrScheme delDesignElem chgLayout modNotes modNotesTx">
        <pc:chgData name="Isis Greenspan" userId="464bb143-1349-4605-a567-29b98f388ffb" providerId="ADAL" clId="{0246E3DB-ED5C-4CFF-A389-5009263BDD17}" dt="2024-03-28T23:38:41.429" v="7232"/>
        <pc:sldMkLst>
          <pc:docMk/>
          <pc:sldMk cId="1516779969" sldId="3837"/>
        </pc:sldMkLst>
        <pc:spChg chg="mod ord">
          <ac:chgData name="Isis Greenspan" userId="464bb143-1349-4605-a567-29b98f388ffb" providerId="ADAL" clId="{0246E3DB-ED5C-4CFF-A389-5009263BDD17}" dt="2024-03-28T23:38:23.458" v="7229" actId="700"/>
          <ac:spMkLst>
            <pc:docMk/>
            <pc:sldMk cId="1516779969" sldId="3837"/>
            <ac:spMk id="4" creationId="{2B186A7F-F64A-E47E-5BAD-199309D1F92A}"/>
          </ac:spMkLst>
        </pc:spChg>
        <pc:spChg chg="mod ord">
          <ac:chgData name="Isis Greenspan" userId="464bb143-1349-4605-a567-29b98f388ffb" providerId="ADAL" clId="{0246E3DB-ED5C-4CFF-A389-5009263BDD17}" dt="2024-03-28T23:38:23.458" v="7229" actId="700"/>
          <ac:spMkLst>
            <pc:docMk/>
            <pc:sldMk cId="1516779969" sldId="3837"/>
            <ac:spMk id="5" creationId="{6919B690-DF40-65CB-D466-CB0D0D95E796}"/>
          </ac:spMkLst>
        </pc:spChg>
        <pc:spChg chg="del">
          <ac:chgData name="Isis Greenspan" userId="464bb143-1349-4605-a567-29b98f388ffb" providerId="ADAL" clId="{0246E3DB-ED5C-4CFF-A389-5009263BDD17}" dt="2024-03-28T23:38:23.458" v="7229" actId="700"/>
          <ac:spMkLst>
            <pc:docMk/>
            <pc:sldMk cId="1516779969" sldId="3837"/>
            <ac:spMk id="10" creationId="{4522B21E-B2B9-4C72-9A71-C87EFD137480}"/>
          </ac:spMkLst>
        </pc:spChg>
        <pc:spChg chg="del">
          <ac:chgData name="Isis Greenspan" userId="464bb143-1349-4605-a567-29b98f388ffb" providerId="ADAL" clId="{0246E3DB-ED5C-4CFF-A389-5009263BDD17}" dt="2024-03-28T23:38:23.458" v="7229" actId="700"/>
          <ac:spMkLst>
            <pc:docMk/>
            <pc:sldMk cId="1516779969" sldId="3837"/>
            <ac:spMk id="12" creationId="{5EB7D2A2-F448-44D4-938C-DC84CBCB3B1E}"/>
          </ac:spMkLst>
        </pc:spChg>
        <pc:spChg chg="del">
          <ac:chgData name="Isis Greenspan" userId="464bb143-1349-4605-a567-29b98f388ffb" providerId="ADAL" clId="{0246E3DB-ED5C-4CFF-A389-5009263BDD17}" dt="2024-03-28T23:38:23.458" v="7229" actId="700"/>
          <ac:spMkLst>
            <pc:docMk/>
            <pc:sldMk cId="1516779969" sldId="3837"/>
            <ac:spMk id="14" creationId="{871AEA07-1E14-44B4-8E55-64EF049CD66F}"/>
          </ac:spMkLst>
        </pc:spChg>
        <pc:cxnChg chg="del">
          <ac:chgData name="Isis Greenspan" userId="464bb143-1349-4605-a567-29b98f388ffb" providerId="ADAL" clId="{0246E3DB-ED5C-4CFF-A389-5009263BDD17}" dt="2024-03-28T23:38:23.458" v="7229" actId="700"/>
          <ac:cxnSpMkLst>
            <pc:docMk/>
            <pc:sldMk cId="1516779969" sldId="3837"/>
            <ac:cxnSpMk id="16" creationId="{F7C8EA93-3210-4C62-99E9-153C275E3A87}"/>
          </ac:cxnSpMkLst>
        </pc:cxnChg>
      </pc:sldChg>
      <pc:sldChg chg="modSp mod modNotes modNotesTx">
        <pc:chgData name="Isis Greenspan" userId="464bb143-1349-4605-a567-29b98f388ffb" providerId="ADAL" clId="{0246E3DB-ED5C-4CFF-A389-5009263BDD17}" dt="2024-02-22T20:01:04.395" v="2936" actId="114"/>
        <pc:sldMkLst>
          <pc:docMk/>
          <pc:sldMk cId="1473252345" sldId="3838"/>
        </pc:sldMkLst>
        <pc:spChg chg="mod">
          <ac:chgData name="Isis Greenspan" userId="464bb143-1349-4605-a567-29b98f388ffb" providerId="ADAL" clId="{0246E3DB-ED5C-4CFF-A389-5009263BDD17}" dt="2024-02-01T19:31:39.895" v="707" actId="14100"/>
          <ac:spMkLst>
            <pc:docMk/>
            <pc:sldMk cId="1473252345" sldId="3838"/>
            <ac:spMk id="2" creationId="{988DBF63-66D9-559E-1838-3CBC02243E38}"/>
          </ac:spMkLst>
        </pc:spChg>
        <pc:spChg chg="mod">
          <ac:chgData name="Isis Greenspan" userId="464bb143-1349-4605-a567-29b98f388ffb" providerId="ADAL" clId="{0246E3DB-ED5C-4CFF-A389-5009263BDD17}" dt="2024-02-22T20:01:04.395" v="2936" actId="114"/>
          <ac:spMkLst>
            <pc:docMk/>
            <pc:sldMk cId="1473252345" sldId="3838"/>
            <ac:spMk id="3" creationId="{19782AB6-249A-724E-9530-72C7674EFA9A}"/>
          </ac:spMkLst>
        </pc:spChg>
        <pc:spChg chg="mod">
          <ac:chgData name="Isis Greenspan" userId="464bb143-1349-4605-a567-29b98f388ffb" providerId="ADAL" clId="{0246E3DB-ED5C-4CFF-A389-5009263BDD17}" dt="2024-02-01T22:04:28.488" v="2475" actId="207"/>
          <ac:spMkLst>
            <pc:docMk/>
            <pc:sldMk cId="1473252345" sldId="3838"/>
            <ac:spMk id="4" creationId="{45AFCC79-9A1C-5CEB-B9AD-7A887C087B7A}"/>
          </ac:spMkLst>
        </pc:spChg>
      </pc:sldChg>
      <pc:sldChg chg="del">
        <pc:chgData name="Isis Greenspan" userId="464bb143-1349-4605-a567-29b98f388ffb" providerId="ADAL" clId="{0246E3DB-ED5C-4CFF-A389-5009263BDD17}" dt="2024-02-01T21:08:07.600" v="2128" actId="47"/>
        <pc:sldMkLst>
          <pc:docMk/>
          <pc:sldMk cId="3199754994" sldId="3839"/>
        </pc:sldMkLst>
      </pc:sldChg>
      <pc:sldChg chg="addCm modCm modNotesTx">
        <pc:chgData name="Isis Greenspan" userId="464bb143-1349-4605-a567-29b98f388ffb" providerId="ADAL" clId="{0246E3DB-ED5C-4CFF-A389-5009263BDD17}" dt="2024-04-15T19:52:15.997" v="13523"/>
        <pc:sldMkLst>
          <pc:docMk/>
          <pc:sldMk cId="500820418" sldId="3840"/>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5T19:52:15.997" v="13523"/>
              <pc2:cmMkLst xmlns:pc2="http://schemas.microsoft.com/office/powerpoint/2019/9/main/command">
                <pc:docMk/>
                <pc:sldMk cId="500820418" sldId="3840"/>
                <pc2:cmMk id="{2BE5B585-A99A-4DD2-B6C2-FE892E025C15}"/>
              </pc2:cmMkLst>
            </pc226:cmChg>
          </p:ext>
        </pc:extLst>
      </pc:sldChg>
      <pc:sldChg chg="modSp mod addCm modCm modNotes">
        <pc:chgData name="Isis Greenspan" userId="464bb143-1349-4605-a567-29b98f388ffb" providerId="ADAL" clId="{0246E3DB-ED5C-4CFF-A389-5009263BDD17}" dt="2024-04-15T19:25:39.989" v="13451"/>
        <pc:sldMkLst>
          <pc:docMk/>
          <pc:sldMk cId="1931640901" sldId="3841"/>
        </pc:sldMkLst>
        <pc:spChg chg="mod">
          <ac:chgData name="Isis Greenspan" userId="464bb143-1349-4605-a567-29b98f388ffb" providerId="ADAL" clId="{0246E3DB-ED5C-4CFF-A389-5009263BDD17}" dt="2024-04-04T19:37:53.066" v="9912" actId="20577"/>
          <ac:spMkLst>
            <pc:docMk/>
            <pc:sldMk cId="1931640901" sldId="3841"/>
            <ac:spMk id="3" creationId="{9E48E132-0BFA-9CDD-0E01-6793B512E22B}"/>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5T19:25:39.989" v="13451"/>
              <pc2:cmMkLst xmlns:pc2="http://schemas.microsoft.com/office/powerpoint/2019/9/main/command">
                <pc:docMk/>
                <pc:sldMk cId="1931640901" sldId="3841"/>
                <pc2:cmMk id="{85A2361E-72C5-4EB1-B577-C542A051C344}"/>
              </pc2:cmMkLst>
            </pc226:cmChg>
            <pc226:cmChg xmlns:pc226="http://schemas.microsoft.com/office/powerpoint/2022/06/main/command" chg="mod modRxn">
              <pc226:chgData name="Isis Greenspan" userId="464bb143-1349-4605-a567-29b98f388ffb" providerId="ADAL" clId="{0246E3DB-ED5C-4CFF-A389-5009263BDD17}" dt="2024-04-15T19:19:14.945" v="13444"/>
              <pc2:cmMkLst xmlns:pc2="http://schemas.microsoft.com/office/powerpoint/2019/9/main/command">
                <pc:docMk/>
                <pc:sldMk cId="1931640901" sldId="3841"/>
                <pc2:cmMk id="{3D4C3351-8815-4885-9014-1F33C8906EFE}"/>
              </pc2:cmMkLst>
            </pc226:cmChg>
          </p:ext>
        </pc:extLst>
      </pc:sldChg>
      <pc:sldChg chg="modNotes modNotesTx">
        <pc:chgData name="Isis Greenspan" userId="464bb143-1349-4605-a567-29b98f388ffb" providerId="ADAL" clId="{0246E3DB-ED5C-4CFF-A389-5009263BDD17}" dt="2024-02-22T19:49:42.306" v="2533" actId="20577"/>
        <pc:sldMkLst>
          <pc:docMk/>
          <pc:sldMk cId="1017929480" sldId="3842"/>
        </pc:sldMkLst>
      </pc:sldChg>
      <pc:sldChg chg="modNotes modNotesTx">
        <pc:chgData name="Isis Greenspan" userId="464bb143-1349-4605-a567-29b98f388ffb" providerId="ADAL" clId="{0246E3DB-ED5C-4CFF-A389-5009263BDD17}" dt="2024-02-22T20:17:05.182" v="3413" actId="313"/>
        <pc:sldMkLst>
          <pc:docMk/>
          <pc:sldMk cId="2038514803" sldId="3843"/>
        </pc:sldMkLst>
      </pc:sldChg>
      <pc:sldChg chg="modNotes modNotesTx">
        <pc:chgData name="Isis Greenspan" userId="464bb143-1349-4605-a567-29b98f388ffb" providerId="ADAL" clId="{0246E3DB-ED5C-4CFF-A389-5009263BDD17}" dt="2024-02-22T20:17:06.287" v="3414" actId="313"/>
        <pc:sldMkLst>
          <pc:docMk/>
          <pc:sldMk cId="1487923066" sldId="3844"/>
        </pc:sldMkLst>
      </pc:sldChg>
      <pc:sldChg chg="modSp mod modNotes modNotesTx">
        <pc:chgData name="Isis Greenspan" userId="464bb143-1349-4605-a567-29b98f388ffb" providerId="ADAL" clId="{0246E3DB-ED5C-4CFF-A389-5009263BDD17}" dt="2024-02-22T19:53:42.849" v="2714" actId="20577"/>
        <pc:sldMkLst>
          <pc:docMk/>
          <pc:sldMk cId="1308680936" sldId="3915"/>
        </pc:sldMkLst>
        <pc:spChg chg="mod">
          <ac:chgData name="Isis Greenspan" userId="464bb143-1349-4605-a567-29b98f388ffb" providerId="ADAL" clId="{0246E3DB-ED5C-4CFF-A389-5009263BDD17}" dt="2024-02-01T21:57:29.489" v="2461" actId="948"/>
          <ac:spMkLst>
            <pc:docMk/>
            <pc:sldMk cId="1308680936" sldId="3915"/>
            <ac:spMk id="27" creationId="{A0188BDD-7EBB-F872-E47E-8AB21500D146}"/>
          </ac:spMkLst>
        </pc:spChg>
      </pc:sldChg>
      <pc:sldChg chg="modSp mod modNotes modNotesTx">
        <pc:chgData name="Isis Greenspan" userId="464bb143-1349-4605-a567-29b98f388ffb" providerId="ADAL" clId="{0246E3DB-ED5C-4CFF-A389-5009263BDD17}" dt="2024-02-22T19:58:14.064" v="2841" actId="20577"/>
        <pc:sldMkLst>
          <pc:docMk/>
          <pc:sldMk cId="1522440641" sldId="3916"/>
        </pc:sldMkLst>
        <pc:spChg chg="mod">
          <ac:chgData name="Isis Greenspan" userId="464bb143-1349-4605-a567-29b98f388ffb" providerId="ADAL" clId="{0246E3DB-ED5C-4CFF-A389-5009263BDD17}" dt="2024-02-01T19:31:25.981" v="706" actId="207"/>
          <ac:spMkLst>
            <pc:docMk/>
            <pc:sldMk cId="1522440641" sldId="3916"/>
            <ac:spMk id="2" creationId="{0A26AE3C-7586-C72C-08F9-F4757DF99662}"/>
          </ac:spMkLst>
        </pc:spChg>
      </pc:sldChg>
      <pc:sldChg chg="modSp mod">
        <pc:chgData name="Isis Greenspan" userId="464bb143-1349-4605-a567-29b98f388ffb" providerId="ADAL" clId="{0246E3DB-ED5C-4CFF-A389-5009263BDD17}" dt="2024-02-01T20:15:50.415" v="1439" actId="113"/>
        <pc:sldMkLst>
          <pc:docMk/>
          <pc:sldMk cId="3098273079" sldId="3917"/>
        </pc:sldMkLst>
        <pc:spChg chg="mod">
          <ac:chgData name="Isis Greenspan" userId="464bb143-1349-4605-a567-29b98f388ffb" providerId="ADAL" clId="{0246E3DB-ED5C-4CFF-A389-5009263BDD17}" dt="2024-02-01T20:15:50.415" v="1439" actId="113"/>
          <ac:spMkLst>
            <pc:docMk/>
            <pc:sldMk cId="3098273079" sldId="3917"/>
            <ac:spMk id="2" creationId="{0A26AE3C-7586-C72C-08F9-F4757DF99662}"/>
          </ac:spMkLst>
        </pc:spChg>
      </pc:sldChg>
      <pc:sldChg chg="modSp mod modNotes modNotesTx">
        <pc:chgData name="Isis Greenspan" userId="464bb143-1349-4605-a567-29b98f388ffb" providerId="ADAL" clId="{0246E3DB-ED5C-4CFF-A389-5009263BDD17}" dt="2024-02-22T20:08:04.976" v="3081" actId="20577"/>
        <pc:sldMkLst>
          <pc:docMk/>
          <pc:sldMk cId="4153650427" sldId="3918"/>
        </pc:sldMkLst>
        <pc:spChg chg="mod">
          <ac:chgData name="Isis Greenspan" userId="464bb143-1349-4605-a567-29b98f388ffb" providerId="ADAL" clId="{0246E3DB-ED5C-4CFF-A389-5009263BDD17}" dt="2024-02-01T20:28:01.356" v="1790" actId="207"/>
          <ac:spMkLst>
            <pc:docMk/>
            <pc:sldMk cId="4153650427" sldId="3918"/>
            <ac:spMk id="2" creationId="{0A26AE3C-7586-C72C-08F9-F4757DF99662}"/>
          </ac:spMkLst>
        </pc:spChg>
      </pc:sldChg>
      <pc:sldChg chg="modNotes modNotesTx">
        <pc:chgData name="Isis Greenspan" userId="464bb143-1349-4605-a567-29b98f388ffb" providerId="ADAL" clId="{0246E3DB-ED5C-4CFF-A389-5009263BDD17}" dt="2024-04-19T21:32:42.322" v="19346" actId="207"/>
        <pc:sldMkLst>
          <pc:docMk/>
          <pc:sldMk cId="1560383525" sldId="3919"/>
        </pc:sldMkLst>
      </pc:sldChg>
      <pc:sldChg chg="addSp delSp modSp add del mod modTransition chgLayout">
        <pc:chgData name="Isis Greenspan" userId="464bb143-1349-4605-a567-29b98f388ffb" providerId="ADAL" clId="{0246E3DB-ED5C-4CFF-A389-5009263BDD17}" dt="2024-02-01T22:02:24.652" v="2469" actId="47"/>
        <pc:sldMkLst>
          <pc:docMk/>
          <pc:sldMk cId="2064662248" sldId="3920"/>
        </pc:sldMkLst>
        <pc:spChg chg="add del mod">
          <ac:chgData name="Isis Greenspan" userId="464bb143-1349-4605-a567-29b98f388ffb" providerId="ADAL" clId="{0246E3DB-ED5C-4CFF-A389-5009263BDD17}" dt="2024-02-01T22:00:44.282" v="2466" actId="6264"/>
          <ac:spMkLst>
            <pc:docMk/>
            <pc:sldMk cId="2064662248" sldId="3920"/>
            <ac:spMk id="3" creationId="{374D395C-A073-4B4A-76D5-B2FA4246D608}"/>
          </ac:spMkLst>
        </pc:spChg>
        <pc:spChg chg="mod ord">
          <ac:chgData name="Isis Greenspan" userId="464bb143-1349-4605-a567-29b98f388ffb" providerId="ADAL" clId="{0246E3DB-ED5C-4CFF-A389-5009263BDD17}" dt="2024-02-01T22:00:44.282" v="2466" actId="6264"/>
          <ac:spMkLst>
            <pc:docMk/>
            <pc:sldMk cId="2064662248" sldId="3920"/>
            <ac:spMk id="4" creationId="{1645CC7D-3D08-1424-0E74-B97A3CD912C8}"/>
          </ac:spMkLst>
        </pc:spChg>
        <pc:spChg chg="add del mod">
          <ac:chgData name="Isis Greenspan" userId="464bb143-1349-4605-a567-29b98f388ffb" providerId="ADAL" clId="{0246E3DB-ED5C-4CFF-A389-5009263BDD17}" dt="2024-02-01T22:00:44.282" v="2466" actId="6264"/>
          <ac:spMkLst>
            <pc:docMk/>
            <pc:sldMk cId="2064662248" sldId="3920"/>
            <ac:spMk id="5" creationId="{12723304-6E5E-C0F6-797C-ECB72F452C2D}"/>
          </ac:spMkLst>
        </pc:spChg>
        <pc:spChg chg="add del mod">
          <ac:chgData name="Isis Greenspan" userId="464bb143-1349-4605-a567-29b98f388ffb" providerId="ADAL" clId="{0246E3DB-ED5C-4CFF-A389-5009263BDD17}" dt="2024-02-01T22:00:44.282" v="2466" actId="6264"/>
          <ac:spMkLst>
            <pc:docMk/>
            <pc:sldMk cId="2064662248" sldId="3920"/>
            <ac:spMk id="6" creationId="{2A39B640-1FCD-751B-BECB-13194BA8E3DA}"/>
          </ac:spMkLst>
        </pc:spChg>
        <pc:spChg chg="add del mod">
          <ac:chgData name="Isis Greenspan" userId="464bb143-1349-4605-a567-29b98f388ffb" providerId="ADAL" clId="{0246E3DB-ED5C-4CFF-A389-5009263BDD17}" dt="2024-02-01T22:00:44.282" v="2466" actId="6264"/>
          <ac:spMkLst>
            <pc:docMk/>
            <pc:sldMk cId="2064662248" sldId="3920"/>
            <ac:spMk id="7" creationId="{6C3E083B-FAD7-0BB3-EB3E-4F9BC1644D12}"/>
          </ac:spMkLst>
        </pc:spChg>
        <pc:spChg chg="add del mod">
          <ac:chgData name="Isis Greenspan" userId="464bb143-1349-4605-a567-29b98f388ffb" providerId="ADAL" clId="{0246E3DB-ED5C-4CFF-A389-5009263BDD17}" dt="2024-02-01T22:00:44.282" v="2466" actId="6264"/>
          <ac:spMkLst>
            <pc:docMk/>
            <pc:sldMk cId="2064662248" sldId="3920"/>
            <ac:spMk id="9" creationId="{D4F1CF5C-AC16-350B-9758-42C250D01336}"/>
          </ac:spMkLst>
        </pc:spChg>
        <pc:spChg chg="mod ord">
          <ac:chgData name="Isis Greenspan" userId="464bb143-1349-4605-a567-29b98f388ffb" providerId="ADAL" clId="{0246E3DB-ED5C-4CFF-A389-5009263BDD17}" dt="2024-02-01T22:00:44.282" v="2466" actId="6264"/>
          <ac:spMkLst>
            <pc:docMk/>
            <pc:sldMk cId="2064662248" sldId="3920"/>
            <ac:spMk id="10" creationId="{FB06080C-2C20-EA4D-320F-F365400F267F}"/>
          </ac:spMkLst>
        </pc:spChg>
        <pc:spChg chg="add del mod">
          <ac:chgData name="Isis Greenspan" userId="464bb143-1349-4605-a567-29b98f388ffb" providerId="ADAL" clId="{0246E3DB-ED5C-4CFF-A389-5009263BDD17}" dt="2024-02-01T22:00:44.282" v="2466" actId="6264"/>
          <ac:spMkLst>
            <pc:docMk/>
            <pc:sldMk cId="2064662248" sldId="3920"/>
            <ac:spMk id="11" creationId="{649D7D8A-EE4A-E61D-96BA-705C2B7DC1FD}"/>
          </ac:spMkLst>
        </pc:spChg>
        <pc:spChg chg="add del mod">
          <ac:chgData name="Isis Greenspan" userId="464bb143-1349-4605-a567-29b98f388ffb" providerId="ADAL" clId="{0246E3DB-ED5C-4CFF-A389-5009263BDD17}" dt="2024-02-01T22:00:44.282" v="2466" actId="6264"/>
          <ac:spMkLst>
            <pc:docMk/>
            <pc:sldMk cId="2064662248" sldId="3920"/>
            <ac:spMk id="12" creationId="{D8292942-1CC3-7BBF-C74B-61C0116AB27C}"/>
          </ac:spMkLst>
        </pc:spChg>
        <pc:spChg chg="add del mod">
          <ac:chgData name="Isis Greenspan" userId="464bb143-1349-4605-a567-29b98f388ffb" providerId="ADAL" clId="{0246E3DB-ED5C-4CFF-A389-5009263BDD17}" dt="2024-02-01T22:00:44.282" v="2466" actId="6264"/>
          <ac:spMkLst>
            <pc:docMk/>
            <pc:sldMk cId="2064662248" sldId="3920"/>
            <ac:spMk id="13" creationId="{67A6ECCD-E5BD-1290-D570-D868D20D0133}"/>
          </ac:spMkLst>
        </pc:spChg>
        <pc:spChg chg="add del mod">
          <ac:chgData name="Isis Greenspan" userId="464bb143-1349-4605-a567-29b98f388ffb" providerId="ADAL" clId="{0246E3DB-ED5C-4CFF-A389-5009263BDD17}" dt="2024-02-01T22:00:44.282" v="2466" actId="6264"/>
          <ac:spMkLst>
            <pc:docMk/>
            <pc:sldMk cId="2064662248" sldId="3920"/>
            <ac:spMk id="14" creationId="{58647E3B-0DFB-E8E7-D322-ECBC443BDCA5}"/>
          </ac:spMkLst>
        </pc:spChg>
        <pc:spChg chg="add del mod">
          <ac:chgData name="Isis Greenspan" userId="464bb143-1349-4605-a567-29b98f388ffb" providerId="ADAL" clId="{0246E3DB-ED5C-4CFF-A389-5009263BDD17}" dt="2024-02-01T22:00:44.282" v="2466" actId="6264"/>
          <ac:spMkLst>
            <pc:docMk/>
            <pc:sldMk cId="2064662248" sldId="3920"/>
            <ac:spMk id="15" creationId="{74E48DD1-36C4-26E7-543F-8F23C0635BFE}"/>
          </ac:spMkLst>
        </pc:spChg>
        <pc:spChg chg="add del mod">
          <ac:chgData name="Isis Greenspan" userId="464bb143-1349-4605-a567-29b98f388ffb" providerId="ADAL" clId="{0246E3DB-ED5C-4CFF-A389-5009263BDD17}" dt="2024-02-01T22:00:44.282" v="2466" actId="6264"/>
          <ac:spMkLst>
            <pc:docMk/>
            <pc:sldMk cId="2064662248" sldId="3920"/>
            <ac:spMk id="16" creationId="{85FF1912-1DC0-5C5C-9E90-51FA17F51E26}"/>
          </ac:spMkLst>
        </pc:spChg>
        <pc:spChg chg="add del mod">
          <ac:chgData name="Isis Greenspan" userId="464bb143-1349-4605-a567-29b98f388ffb" providerId="ADAL" clId="{0246E3DB-ED5C-4CFF-A389-5009263BDD17}" dt="2024-02-01T22:00:44.282" v="2466" actId="6264"/>
          <ac:spMkLst>
            <pc:docMk/>
            <pc:sldMk cId="2064662248" sldId="3920"/>
            <ac:spMk id="17" creationId="{7AB97BAA-E295-2493-1AA0-D79E11FF4941}"/>
          </ac:spMkLst>
        </pc:spChg>
        <pc:spChg chg="add del mod ord">
          <ac:chgData name="Isis Greenspan" userId="464bb143-1349-4605-a567-29b98f388ffb" providerId="ADAL" clId="{0246E3DB-ED5C-4CFF-A389-5009263BDD17}" dt="2024-02-01T22:00:44.282" v="2466" actId="6264"/>
          <ac:spMkLst>
            <pc:docMk/>
            <pc:sldMk cId="2064662248" sldId="3920"/>
            <ac:spMk id="18" creationId="{D4455894-96EE-3622-76A8-A4121948080A}"/>
          </ac:spMkLst>
        </pc:spChg>
        <pc:spChg chg="add del mod ord">
          <ac:chgData name="Isis Greenspan" userId="464bb143-1349-4605-a567-29b98f388ffb" providerId="ADAL" clId="{0246E3DB-ED5C-4CFF-A389-5009263BDD17}" dt="2024-02-01T22:00:44.282" v="2466" actId="6264"/>
          <ac:spMkLst>
            <pc:docMk/>
            <pc:sldMk cId="2064662248" sldId="3920"/>
            <ac:spMk id="19" creationId="{ADDDD19E-C397-4260-3E1B-B3C229E4592F}"/>
          </ac:spMkLst>
        </pc:spChg>
        <pc:spChg chg="add del mod ord">
          <ac:chgData name="Isis Greenspan" userId="464bb143-1349-4605-a567-29b98f388ffb" providerId="ADAL" clId="{0246E3DB-ED5C-4CFF-A389-5009263BDD17}" dt="2024-02-01T22:00:44.282" v="2466" actId="6264"/>
          <ac:spMkLst>
            <pc:docMk/>
            <pc:sldMk cId="2064662248" sldId="3920"/>
            <ac:spMk id="20" creationId="{7AFBF843-979A-A025-0E22-3F760614E026}"/>
          </ac:spMkLst>
        </pc:spChg>
        <pc:spChg chg="add del mod ord">
          <ac:chgData name="Isis Greenspan" userId="464bb143-1349-4605-a567-29b98f388ffb" providerId="ADAL" clId="{0246E3DB-ED5C-4CFF-A389-5009263BDD17}" dt="2024-02-01T22:00:44.282" v="2466" actId="6264"/>
          <ac:spMkLst>
            <pc:docMk/>
            <pc:sldMk cId="2064662248" sldId="3920"/>
            <ac:spMk id="21" creationId="{B70C616F-55B0-98DD-B3F0-BA99798643D3}"/>
          </ac:spMkLst>
        </pc:spChg>
        <pc:spChg chg="add del mod ord">
          <ac:chgData name="Isis Greenspan" userId="464bb143-1349-4605-a567-29b98f388ffb" providerId="ADAL" clId="{0246E3DB-ED5C-4CFF-A389-5009263BDD17}" dt="2024-02-01T22:00:44.282" v="2466" actId="6264"/>
          <ac:spMkLst>
            <pc:docMk/>
            <pc:sldMk cId="2064662248" sldId="3920"/>
            <ac:spMk id="22" creationId="{68285F7E-B483-CA96-F39F-EF7B04825572}"/>
          </ac:spMkLst>
        </pc:spChg>
        <pc:spChg chg="mod ord">
          <ac:chgData name="Isis Greenspan" userId="464bb143-1349-4605-a567-29b98f388ffb" providerId="ADAL" clId="{0246E3DB-ED5C-4CFF-A389-5009263BDD17}" dt="2024-02-01T22:00:44.282" v="2466" actId="6264"/>
          <ac:spMkLst>
            <pc:docMk/>
            <pc:sldMk cId="2064662248" sldId="3920"/>
            <ac:spMk id="38" creationId="{20705E06-95FD-BDC2-22C5-D96AC312348A}"/>
          </ac:spMkLst>
        </pc:spChg>
        <pc:spChg chg="mod ord">
          <ac:chgData name="Isis Greenspan" userId="464bb143-1349-4605-a567-29b98f388ffb" providerId="ADAL" clId="{0246E3DB-ED5C-4CFF-A389-5009263BDD17}" dt="2024-02-01T22:00:44.282" v="2466" actId="6264"/>
          <ac:spMkLst>
            <pc:docMk/>
            <pc:sldMk cId="2064662248" sldId="3920"/>
            <ac:spMk id="39" creationId="{E4751AD3-7B79-C43C-D020-88B84764C4D9}"/>
          </ac:spMkLst>
        </pc:spChg>
        <pc:spChg chg="mod ord">
          <ac:chgData name="Isis Greenspan" userId="464bb143-1349-4605-a567-29b98f388ffb" providerId="ADAL" clId="{0246E3DB-ED5C-4CFF-A389-5009263BDD17}" dt="2024-02-01T22:00:44.282" v="2466" actId="6264"/>
          <ac:spMkLst>
            <pc:docMk/>
            <pc:sldMk cId="2064662248" sldId="3920"/>
            <ac:spMk id="40" creationId="{4763D4B7-4CF3-ACCB-1315-6159F587ACD0}"/>
          </ac:spMkLst>
        </pc:spChg>
        <pc:spChg chg="mod ord">
          <ac:chgData name="Isis Greenspan" userId="464bb143-1349-4605-a567-29b98f388ffb" providerId="ADAL" clId="{0246E3DB-ED5C-4CFF-A389-5009263BDD17}" dt="2024-02-01T22:00:44.282" v="2466" actId="6264"/>
          <ac:spMkLst>
            <pc:docMk/>
            <pc:sldMk cId="2064662248" sldId="3920"/>
            <ac:spMk id="41" creationId="{A673CB2B-329E-35F6-4FC5-B78243297EB8}"/>
          </ac:spMkLst>
        </pc:spChg>
        <pc:spChg chg="mod ord">
          <ac:chgData name="Isis Greenspan" userId="464bb143-1349-4605-a567-29b98f388ffb" providerId="ADAL" clId="{0246E3DB-ED5C-4CFF-A389-5009263BDD17}" dt="2024-02-01T22:00:44.282" v="2466" actId="6264"/>
          <ac:spMkLst>
            <pc:docMk/>
            <pc:sldMk cId="2064662248" sldId="3920"/>
            <ac:spMk id="42" creationId="{0D98E32C-C7B1-328D-5B72-E5119CAA3439}"/>
          </ac:spMkLst>
        </pc:spChg>
        <pc:picChg chg="mod ord">
          <ac:chgData name="Isis Greenspan" userId="464bb143-1349-4605-a567-29b98f388ffb" providerId="ADAL" clId="{0246E3DB-ED5C-4CFF-A389-5009263BDD17}" dt="2024-02-01T22:00:44.282" v="2466" actId="6264"/>
          <ac:picMkLst>
            <pc:docMk/>
            <pc:sldMk cId="2064662248" sldId="3920"/>
            <ac:picMk id="44" creationId="{CB60C1EC-002D-D90E-8591-6E6ADDEC629E}"/>
          </ac:picMkLst>
        </pc:picChg>
        <pc:picChg chg="mod ord">
          <ac:chgData name="Isis Greenspan" userId="464bb143-1349-4605-a567-29b98f388ffb" providerId="ADAL" clId="{0246E3DB-ED5C-4CFF-A389-5009263BDD17}" dt="2024-02-01T22:00:44.282" v="2466" actId="6264"/>
          <ac:picMkLst>
            <pc:docMk/>
            <pc:sldMk cId="2064662248" sldId="3920"/>
            <ac:picMk id="46" creationId="{6048B38C-F4BA-0BA7-DD8D-19DEEE3DBF51}"/>
          </ac:picMkLst>
        </pc:picChg>
        <pc:picChg chg="mod ord">
          <ac:chgData name="Isis Greenspan" userId="464bb143-1349-4605-a567-29b98f388ffb" providerId="ADAL" clId="{0246E3DB-ED5C-4CFF-A389-5009263BDD17}" dt="2024-02-01T22:00:44.282" v="2466" actId="6264"/>
          <ac:picMkLst>
            <pc:docMk/>
            <pc:sldMk cId="2064662248" sldId="3920"/>
            <ac:picMk id="48" creationId="{5ABB07EE-C0EE-20D8-54BF-5A8C2E93765C}"/>
          </ac:picMkLst>
        </pc:picChg>
        <pc:picChg chg="mod ord">
          <ac:chgData name="Isis Greenspan" userId="464bb143-1349-4605-a567-29b98f388ffb" providerId="ADAL" clId="{0246E3DB-ED5C-4CFF-A389-5009263BDD17}" dt="2024-02-01T22:00:44.282" v="2466" actId="6264"/>
          <ac:picMkLst>
            <pc:docMk/>
            <pc:sldMk cId="2064662248" sldId="3920"/>
            <ac:picMk id="50" creationId="{E97D2D78-DC34-DF28-31C7-17C329578A3E}"/>
          </ac:picMkLst>
        </pc:picChg>
        <pc:picChg chg="mod ord">
          <ac:chgData name="Isis Greenspan" userId="464bb143-1349-4605-a567-29b98f388ffb" providerId="ADAL" clId="{0246E3DB-ED5C-4CFF-A389-5009263BDD17}" dt="2024-02-01T22:00:44.282" v="2466" actId="6264"/>
          <ac:picMkLst>
            <pc:docMk/>
            <pc:sldMk cId="2064662248" sldId="3920"/>
            <ac:picMk id="52" creationId="{4004B8E4-BBB3-2E95-5179-08EC129C4BE1}"/>
          </ac:picMkLst>
        </pc:picChg>
      </pc:sldChg>
      <pc:sldChg chg="addSp delSp modSp add mod modClrScheme addAnim modAnim delDesignElem modShow addCm modCm chgLayout modNotes modNotesTx">
        <pc:chgData name="Isis Greenspan" userId="464bb143-1349-4605-a567-29b98f388ffb" providerId="ADAL" clId="{0246E3DB-ED5C-4CFF-A389-5009263BDD17}" dt="2024-04-18T16:52:42.380" v="16840" actId="20577"/>
        <pc:sldMkLst>
          <pc:docMk/>
          <pc:sldMk cId="2720090534" sldId="3920"/>
        </pc:sldMkLst>
        <pc:spChg chg="mod ord">
          <ac:chgData name="Isis Greenspan" userId="464bb143-1349-4605-a567-29b98f388ffb" providerId="ADAL" clId="{0246E3DB-ED5C-4CFF-A389-5009263BDD17}" dt="2024-04-05T22:18:55.677" v="13399" actId="1076"/>
          <ac:spMkLst>
            <pc:docMk/>
            <pc:sldMk cId="2720090534" sldId="3920"/>
            <ac:spMk id="3" creationId="{A37A8083-8073-C8C3-95F9-2AF5B5D69C78}"/>
          </ac:spMkLst>
        </pc:spChg>
        <pc:spChg chg="add del mod">
          <ac:chgData name="Isis Greenspan" userId="464bb143-1349-4605-a567-29b98f388ffb" providerId="ADAL" clId="{0246E3DB-ED5C-4CFF-A389-5009263BDD17}" dt="2024-03-28T15:41:23.449" v="3434" actId="478"/>
          <ac:spMkLst>
            <pc:docMk/>
            <pc:sldMk cId="2720090534" sldId="3920"/>
            <ac:spMk id="4" creationId="{62373EEF-257E-BC04-2B92-E2EB7BFE3922}"/>
          </ac:spMkLst>
        </pc:spChg>
        <pc:spChg chg="del">
          <ac:chgData name="Isis Greenspan" userId="464bb143-1349-4605-a567-29b98f388ffb" providerId="ADAL" clId="{0246E3DB-ED5C-4CFF-A389-5009263BDD17}" dt="2024-03-28T15:41:17.795" v="3433" actId="478"/>
          <ac:spMkLst>
            <pc:docMk/>
            <pc:sldMk cId="2720090534" sldId="3920"/>
            <ac:spMk id="8" creationId="{7E0EA067-A87C-A959-B29C-834EF8D21EB7}"/>
          </ac:spMkLst>
        </pc:spChg>
        <pc:spChg chg="del mod ord">
          <ac:chgData name="Isis Greenspan" userId="464bb143-1349-4605-a567-29b98f388ffb" providerId="ADAL" clId="{0246E3DB-ED5C-4CFF-A389-5009263BDD17}" dt="2024-03-28T15:43:31.508" v="3442" actId="478"/>
          <ac:spMkLst>
            <pc:docMk/>
            <pc:sldMk cId="2720090534" sldId="3920"/>
            <ac:spMk id="11" creationId="{B80FA095-6490-E6B0-4714-B5ADABFE03FA}"/>
          </ac:spMkLst>
        </pc:spChg>
        <pc:spChg chg="add del">
          <ac:chgData name="Isis Greenspan" userId="464bb143-1349-4605-a567-29b98f388ffb" providerId="ADAL" clId="{0246E3DB-ED5C-4CFF-A389-5009263BDD17}" dt="2024-03-28T15:41:47.776" v="3437" actId="478"/>
          <ac:spMkLst>
            <pc:docMk/>
            <pc:sldMk cId="2720090534" sldId="3920"/>
            <ac:spMk id="15" creationId="{C998DC64-E46D-B6BE-AFB2-DB953C8136A7}"/>
          </ac:spMkLst>
        </pc:spChg>
        <pc:spChg chg="add del">
          <ac:chgData name="Isis Greenspan" userId="464bb143-1349-4605-a567-29b98f388ffb" providerId="ADAL" clId="{0246E3DB-ED5C-4CFF-A389-5009263BDD17}" dt="2024-03-28T15:42:00.318" v="3438" actId="26606"/>
          <ac:spMkLst>
            <pc:docMk/>
            <pc:sldMk cId="2720090534" sldId="3920"/>
            <ac:spMk id="18" creationId="{80DF40B2-80F7-4E71-B46C-284163F3654A}"/>
          </ac:spMkLst>
        </pc:spChg>
        <pc:spChg chg="add del">
          <ac:chgData name="Isis Greenspan" userId="464bb143-1349-4605-a567-29b98f388ffb" providerId="ADAL" clId="{0246E3DB-ED5C-4CFF-A389-5009263BDD17}" dt="2024-04-05T22:17:55.461" v="13390" actId="26606"/>
          <ac:spMkLst>
            <pc:docMk/>
            <pc:sldMk cId="2720090534" sldId="3920"/>
            <ac:spMk id="20" creationId="{C1DD1A8A-57D5-4A81-AD04-532B043C5611}"/>
          </ac:spMkLst>
        </pc:spChg>
        <pc:spChg chg="del">
          <ac:chgData name="Isis Greenspan" userId="464bb143-1349-4605-a567-29b98f388ffb" providerId="ADAL" clId="{0246E3DB-ED5C-4CFF-A389-5009263BDD17}" dt="2024-03-28T15:41:33.240" v="3435" actId="700"/>
          <ac:spMkLst>
            <pc:docMk/>
            <pc:sldMk cId="2720090534" sldId="3920"/>
            <ac:spMk id="21" creationId="{04812C46-200A-4DEB-A05E-3ED6C68C2387}"/>
          </ac:spMkLst>
        </pc:spChg>
        <pc:spChg chg="del">
          <ac:chgData name="Isis Greenspan" userId="464bb143-1349-4605-a567-29b98f388ffb" providerId="ADAL" clId="{0246E3DB-ED5C-4CFF-A389-5009263BDD17}" dt="2024-03-28T15:41:33.240" v="3435" actId="700"/>
          <ac:spMkLst>
            <pc:docMk/>
            <pc:sldMk cId="2720090534" sldId="3920"/>
            <ac:spMk id="23" creationId="{D1EA859B-E555-4109-94F3-6700E046E008}"/>
          </ac:spMkLst>
        </pc:spChg>
        <pc:spChg chg="add del">
          <ac:chgData name="Isis Greenspan" userId="464bb143-1349-4605-a567-29b98f388ffb" providerId="ADAL" clId="{0246E3DB-ED5C-4CFF-A389-5009263BDD17}" dt="2024-04-05T22:17:55.461" v="13390" actId="26606"/>
          <ac:spMkLst>
            <pc:docMk/>
            <pc:sldMk cId="2720090534" sldId="3920"/>
            <ac:spMk id="25" creationId="{007891EC-4501-44ED-A8C8-B11B6DB767AB}"/>
          </ac:spMkLst>
        </pc:spChg>
        <pc:spChg chg="add">
          <ac:chgData name="Isis Greenspan" userId="464bb143-1349-4605-a567-29b98f388ffb" providerId="ADAL" clId="{0246E3DB-ED5C-4CFF-A389-5009263BDD17}" dt="2024-04-05T22:17:55.461" v="13390" actId="26606"/>
          <ac:spMkLst>
            <pc:docMk/>
            <pc:sldMk cId="2720090534" sldId="3920"/>
            <ac:spMk id="30" creationId="{ECC07320-C2CA-4E29-8481-9D9E143C7788}"/>
          </ac:spMkLst>
        </pc:spChg>
        <pc:spChg chg="add">
          <ac:chgData name="Isis Greenspan" userId="464bb143-1349-4605-a567-29b98f388ffb" providerId="ADAL" clId="{0246E3DB-ED5C-4CFF-A389-5009263BDD17}" dt="2024-04-05T22:17:55.461" v="13390" actId="26606"/>
          <ac:spMkLst>
            <pc:docMk/>
            <pc:sldMk cId="2720090534" sldId="3920"/>
            <ac:spMk id="32" creationId="{178FB36B-5BFE-42CA-BC60-1115E0D95EEC}"/>
          </ac:spMkLst>
        </pc:spChg>
        <pc:picChg chg="mod ord modCrop">
          <ac:chgData name="Isis Greenspan" userId="464bb143-1349-4605-a567-29b98f388ffb" providerId="ADAL" clId="{0246E3DB-ED5C-4CFF-A389-5009263BDD17}" dt="2024-04-17T20:05:38.415" v="16834" actId="962"/>
          <ac:picMkLst>
            <pc:docMk/>
            <pc:sldMk cId="2720090534" sldId="3920"/>
            <ac:picMk id="10" creationId="{F857D0EF-AE73-24AA-643E-D0C36102BE9F}"/>
          </ac:picMkLst>
        </pc:pic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0246E3DB-ED5C-4CFF-A389-5009263BDD17}" dt="2024-04-18T15:53:05.860" v="16838"/>
              <pc2:cmMkLst xmlns:pc2="http://schemas.microsoft.com/office/powerpoint/2019/9/main/command">
                <pc:docMk/>
                <pc:sldMk cId="2720090534" sldId="3920"/>
                <pc2:cmMk id="{6923AE12-67BE-480C-97EC-08426366039D}"/>
              </pc2:cmMkLst>
              <pc226:cmRplyChg chg="add">
                <pc226:chgData name="Isis Greenspan" userId="464bb143-1349-4605-a567-29b98f388ffb" providerId="ADAL" clId="{0246E3DB-ED5C-4CFF-A389-5009263BDD17}" dt="2024-04-18T15:53:04.394" v="16837"/>
                <pc2:cmRplyMkLst xmlns:pc2="http://schemas.microsoft.com/office/powerpoint/2019/9/main/command">
                  <pc:docMk/>
                  <pc:sldMk cId="2720090534" sldId="3920"/>
                  <pc2:cmMk id="{6923AE12-67BE-480C-97EC-08426366039D}"/>
                  <pc2:cmRplyMk id="{92560718-6A43-4BDA-9C17-745AA478F5BA}"/>
                </pc2:cmRplyMkLst>
              </pc226:cmRplyChg>
            </pc226:cmChg>
            <pc226:cmChg xmlns:pc226="http://schemas.microsoft.com/office/powerpoint/2022/06/main/command" chg="mod modRxn">
              <pc226:chgData name="Isis Greenspan" userId="464bb143-1349-4605-a567-29b98f388ffb" providerId="ADAL" clId="{0246E3DB-ED5C-4CFF-A389-5009263BDD17}" dt="2024-04-15T19:24:32.885" v="13447"/>
              <pc2:cmMkLst xmlns:pc2="http://schemas.microsoft.com/office/powerpoint/2019/9/main/command">
                <pc:docMk/>
                <pc:sldMk cId="2720090534" sldId="3920"/>
                <pc2:cmMk id="{1911013A-0648-473A-8DCC-FD0D287D2573}"/>
              </pc2:cmMkLst>
              <pc226:cmRplyChg chg="add">
                <pc226:chgData name="Isis Greenspan" userId="464bb143-1349-4605-a567-29b98f388ffb" providerId="ADAL" clId="{0246E3DB-ED5C-4CFF-A389-5009263BDD17}" dt="2024-04-05T22:30:51.338" v="13441"/>
                <pc2:cmRplyMkLst xmlns:pc2="http://schemas.microsoft.com/office/powerpoint/2019/9/main/command">
                  <pc:docMk/>
                  <pc:sldMk cId="2720090534" sldId="3920"/>
                  <pc2:cmMk id="{1911013A-0648-473A-8DCC-FD0D287D2573}"/>
                  <pc2:cmRplyMk id="{5D9D4D96-D94C-4AA4-951F-8A388684959E}"/>
                </pc2:cmRplyMkLst>
              </pc226:cmRplyChg>
              <pc226:cmRplyChg chg="mod modRxn">
                <pc226:chgData name="Isis Greenspan" userId="464bb143-1349-4605-a567-29b98f388ffb" providerId="ADAL" clId="{0246E3DB-ED5C-4CFF-A389-5009263BDD17}" dt="2024-04-15T19:24:28.186" v="13446"/>
                <pc2:cmRplyMkLst xmlns:pc2="http://schemas.microsoft.com/office/powerpoint/2019/9/main/command">
                  <pc:docMk/>
                  <pc:sldMk cId="2720090534" sldId="3920"/>
                  <pc2:cmMk id="{1911013A-0648-473A-8DCC-FD0D287D2573}"/>
                  <pc2:cmRplyMk id="{EBC50ED7-1309-41EF-8C2F-83538E85579B}"/>
                </pc2:cmRplyMkLst>
              </pc226:cmRplyChg>
            </pc226:cmChg>
            <pc226:cmChg xmlns:pc226="http://schemas.microsoft.com/office/powerpoint/2022/06/main/command" chg="add mod">
              <pc226:chgData name="Isis Greenspan" userId="464bb143-1349-4605-a567-29b98f388ffb" providerId="ADAL" clId="{0246E3DB-ED5C-4CFF-A389-5009263BDD17}" dt="2024-04-15T19:52:35.997" v="13526"/>
              <pc2:cmMkLst xmlns:pc2="http://schemas.microsoft.com/office/powerpoint/2019/9/main/command">
                <pc:docMk/>
                <pc:sldMk cId="2720090534" sldId="3920"/>
                <pc2:cmMk id="{46A8BF53-D416-4006-A6B6-B78DE31E000F}"/>
              </pc2:cmMkLst>
            </pc226:cmChg>
          </p:ext>
        </pc:extLst>
      </pc:sldChg>
      <pc:sldChg chg="addSp delSp modSp add del mod">
        <pc:chgData name="Isis Greenspan" userId="464bb143-1349-4605-a567-29b98f388ffb" providerId="ADAL" clId="{0246E3DB-ED5C-4CFF-A389-5009263BDD17}" dt="2024-03-28T15:44:11.364" v="3449" actId="47"/>
        <pc:sldMkLst>
          <pc:docMk/>
          <pc:sldMk cId="666698423" sldId="3921"/>
        </pc:sldMkLst>
        <pc:spChg chg="mod">
          <ac:chgData name="Isis Greenspan" userId="464bb143-1349-4605-a567-29b98f388ffb" providerId="ADAL" clId="{0246E3DB-ED5C-4CFF-A389-5009263BDD17}" dt="2024-03-28T15:42:34.450" v="3441" actId="26606"/>
          <ac:spMkLst>
            <pc:docMk/>
            <pc:sldMk cId="666698423" sldId="3921"/>
            <ac:spMk id="3" creationId="{A37A8083-8073-C8C3-95F9-2AF5B5D69C78}"/>
          </ac:spMkLst>
        </pc:spChg>
        <pc:spChg chg="del mod">
          <ac:chgData name="Isis Greenspan" userId="464bb143-1349-4605-a567-29b98f388ffb" providerId="ADAL" clId="{0246E3DB-ED5C-4CFF-A389-5009263BDD17}" dt="2024-03-28T15:44:01.465" v="3448" actId="478"/>
          <ac:spMkLst>
            <pc:docMk/>
            <pc:sldMk cId="666698423" sldId="3921"/>
            <ac:spMk id="11" creationId="{B80FA095-6490-E6B0-4714-B5ADABFE03FA}"/>
          </ac:spMkLst>
        </pc:spChg>
        <pc:spChg chg="del">
          <ac:chgData name="Isis Greenspan" userId="464bb143-1349-4605-a567-29b98f388ffb" providerId="ADAL" clId="{0246E3DB-ED5C-4CFF-A389-5009263BDD17}" dt="2024-03-28T15:42:34.450" v="3441" actId="26606"/>
          <ac:spMkLst>
            <pc:docMk/>
            <pc:sldMk cId="666698423" sldId="3921"/>
            <ac:spMk id="20" creationId="{C1DD1A8A-57D5-4A81-AD04-532B043C5611}"/>
          </ac:spMkLst>
        </pc:spChg>
        <pc:spChg chg="del">
          <ac:chgData name="Isis Greenspan" userId="464bb143-1349-4605-a567-29b98f388ffb" providerId="ADAL" clId="{0246E3DB-ED5C-4CFF-A389-5009263BDD17}" dt="2024-03-28T15:42:34.450" v="3441" actId="26606"/>
          <ac:spMkLst>
            <pc:docMk/>
            <pc:sldMk cId="666698423" sldId="3921"/>
            <ac:spMk id="25" creationId="{007891EC-4501-44ED-A8C8-B11B6DB767AB}"/>
          </ac:spMkLst>
        </pc:spChg>
        <pc:spChg chg="add">
          <ac:chgData name="Isis Greenspan" userId="464bb143-1349-4605-a567-29b98f388ffb" providerId="ADAL" clId="{0246E3DB-ED5C-4CFF-A389-5009263BDD17}" dt="2024-03-28T15:42:34.450" v="3441" actId="26606"/>
          <ac:spMkLst>
            <pc:docMk/>
            <pc:sldMk cId="666698423" sldId="3921"/>
            <ac:spMk id="30" creationId="{ECC07320-C2CA-4E29-8481-9D9E143C7788}"/>
          </ac:spMkLst>
        </pc:spChg>
        <pc:spChg chg="add">
          <ac:chgData name="Isis Greenspan" userId="464bb143-1349-4605-a567-29b98f388ffb" providerId="ADAL" clId="{0246E3DB-ED5C-4CFF-A389-5009263BDD17}" dt="2024-03-28T15:42:34.450" v="3441" actId="26606"/>
          <ac:spMkLst>
            <pc:docMk/>
            <pc:sldMk cId="666698423" sldId="3921"/>
            <ac:spMk id="32" creationId="{178FB36B-5BFE-42CA-BC60-1115E0D95EEC}"/>
          </ac:spMkLst>
        </pc:spChg>
        <pc:picChg chg="mod">
          <ac:chgData name="Isis Greenspan" userId="464bb143-1349-4605-a567-29b98f388ffb" providerId="ADAL" clId="{0246E3DB-ED5C-4CFF-A389-5009263BDD17}" dt="2024-03-28T15:42:34.450" v="3441" actId="26606"/>
          <ac:picMkLst>
            <pc:docMk/>
            <pc:sldMk cId="666698423" sldId="3921"/>
            <ac:picMk id="10" creationId="{F857D0EF-AE73-24AA-643E-D0C36102BE9F}"/>
          </ac:picMkLst>
        </pc:picChg>
      </pc:sldChg>
      <pc:sldChg chg="addSp delSp modSp mod addCm modCm modNotes modNotesTx">
        <pc:chgData name="Isis Greenspan" userId="464bb143-1349-4605-a567-29b98f388ffb" providerId="ADAL" clId="{0246E3DB-ED5C-4CFF-A389-5009263BDD17}" dt="2024-04-19T15:54:42.439" v="17560"/>
        <pc:sldMkLst>
          <pc:docMk/>
          <pc:sldMk cId="1685328245" sldId="4382"/>
        </pc:sldMkLst>
        <pc:spChg chg="mod">
          <ac:chgData name="Isis Greenspan" userId="464bb143-1349-4605-a567-29b98f388ffb" providerId="ADAL" clId="{0246E3DB-ED5C-4CFF-A389-5009263BDD17}" dt="2024-04-05T18:41:27.707" v="11461" actId="12"/>
          <ac:spMkLst>
            <pc:docMk/>
            <pc:sldMk cId="1685328245" sldId="4382"/>
            <ac:spMk id="2" creationId="{07752CC7-895C-0603-EF6E-A4BA3B815376}"/>
          </ac:spMkLst>
        </pc:spChg>
        <pc:spChg chg="mod ord">
          <ac:chgData name="Isis Greenspan" userId="464bb143-1349-4605-a567-29b98f388ffb" providerId="ADAL" clId="{0246E3DB-ED5C-4CFF-A389-5009263BDD17}" dt="2024-03-28T21:27:15.362" v="5638" actId="113"/>
          <ac:spMkLst>
            <pc:docMk/>
            <pc:sldMk cId="1685328245" sldId="4382"/>
            <ac:spMk id="6" creationId="{F8051C60-0673-F9B0-33D1-4B4276DF2780}"/>
          </ac:spMkLst>
        </pc:spChg>
        <pc:spChg chg="add del mod">
          <ac:chgData name="Isis Greenspan" userId="464bb143-1349-4605-a567-29b98f388ffb" providerId="ADAL" clId="{0246E3DB-ED5C-4CFF-A389-5009263BDD17}" dt="2024-03-28T16:11:04.068" v="3497" actId="478"/>
          <ac:spMkLst>
            <pc:docMk/>
            <pc:sldMk cId="1685328245" sldId="4382"/>
            <ac:spMk id="8" creationId="{933BDF9B-6064-1CEF-A58C-BB2E83056ADB}"/>
          </ac:spMkLst>
        </pc:spChg>
        <pc:spChg chg="add mod">
          <ac:chgData name="Isis Greenspan" userId="464bb143-1349-4605-a567-29b98f388ffb" providerId="ADAL" clId="{0246E3DB-ED5C-4CFF-A389-5009263BDD17}" dt="2024-04-17T19:25:13.533" v="15910" actId="962"/>
          <ac:spMkLst>
            <pc:docMk/>
            <pc:sldMk cId="1685328245" sldId="4382"/>
            <ac:spMk id="9" creationId="{9A83248B-C179-1839-6202-1DBDCD3D3278}"/>
          </ac:spMkLst>
        </pc:spChg>
        <pc:spChg chg="mod">
          <ac:chgData name="Isis Greenspan" userId="464bb143-1349-4605-a567-29b98f388ffb" providerId="ADAL" clId="{0246E3DB-ED5C-4CFF-A389-5009263BDD17}" dt="2024-04-15T19:27:07.559" v="13453" actId="313"/>
          <ac:spMkLst>
            <pc:docMk/>
            <pc:sldMk cId="1685328245" sldId="4382"/>
            <ac:spMk id="10" creationId="{27EF1FE8-DBF6-DE7E-4A23-E58635000684}"/>
          </ac:spMkLst>
        </pc:spChg>
        <pc:spChg chg="mod">
          <ac:chgData name="Isis Greenspan" userId="464bb143-1349-4605-a567-29b98f388ffb" providerId="ADAL" clId="{0246E3DB-ED5C-4CFF-A389-5009263BDD17}" dt="2024-03-28T16:17:26.974" v="3597" actId="14100"/>
          <ac:spMkLst>
            <pc:docMk/>
            <pc:sldMk cId="1685328245" sldId="4382"/>
            <ac:spMk id="12" creationId="{2671C6ED-83B0-E6D6-4697-6559AD2EA3A0}"/>
          </ac:spMkLst>
        </pc:spChg>
        <pc:spChg chg="add del">
          <ac:chgData name="Isis Greenspan" userId="464bb143-1349-4605-a567-29b98f388ffb" providerId="ADAL" clId="{0246E3DB-ED5C-4CFF-A389-5009263BDD17}" dt="2024-03-28T21:27:33.286" v="5640" actId="22"/>
          <ac:spMkLst>
            <pc:docMk/>
            <pc:sldMk cId="1685328245" sldId="4382"/>
            <ac:spMk id="14" creationId="{4860F04C-2C32-9527-5199-A17A6E0196B9}"/>
          </ac:spMkLst>
        </pc:spChg>
        <pc:spChg chg="del">
          <ac:chgData name="Isis Greenspan" userId="464bb143-1349-4605-a567-29b98f388ffb" providerId="ADAL" clId="{0246E3DB-ED5C-4CFF-A389-5009263BDD17}" dt="2024-03-28T16:10:53.907" v="3496" actId="478"/>
          <ac:spMkLst>
            <pc:docMk/>
            <pc:sldMk cId="1685328245" sldId="4382"/>
            <ac:spMk id="15" creationId="{9F56F82E-7D20-9B23-3F61-82D92A20753C}"/>
          </ac:spMkLst>
        </pc:spChg>
        <pc:spChg chg="del">
          <ac:chgData name="Isis Greenspan" userId="464bb143-1349-4605-a567-29b98f388ffb" providerId="ADAL" clId="{0246E3DB-ED5C-4CFF-A389-5009263BDD17}" dt="2024-03-28T16:11:48.120" v="3511" actId="478"/>
          <ac:spMkLst>
            <pc:docMk/>
            <pc:sldMk cId="1685328245" sldId="4382"/>
            <ac:spMk id="87" creationId="{7CAFDA61-2BBE-A7B1-A100-560C36600BDD}"/>
          </ac:spMkLst>
        </pc:spChg>
        <pc:picChg chg="del">
          <ac:chgData name="Isis Greenspan" userId="464bb143-1349-4605-a567-29b98f388ffb" providerId="ADAL" clId="{0246E3DB-ED5C-4CFF-A389-5009263BDD17}" dt="2024-03-28T16:11:41.808" v="3508" actId="478"/>
          <ac:picMkLst>
            <pc:docMk/>
            <pc:sldMk cId="1685328245" sldId="4382"/>
            <ac:picMk id="4" creationId="{E320937E-312C-B0A8-C6B3-83F890FB4A87}"/>
          </ac:picMkLst>
        </pc:picChg>
        <pc:picChg chg="del">
          <ac:chgData name="Isis Greenspan" userId="464bb143-1349-4605-a567-29b98f388ffb" providerId="ADAL" clId="{0246E3DB-ED5C-4CFF-A389-5009263BDD17}" dt="2024-03-28T16:12:48.971" v="3547" actId="478"/>
          <ac:picMkLst>
            <pc:docMk/>
            <pc:sldMk cId="1685328245" sldId="4382"/>
            <ac:picMk id="5" creationId="{11275C9F-F2FB-9AFC-2B0E-288AED2F11BE}"/>
          </ac:picMkLst>
        </pc:picChg>
        <pc:picChg chg="del">
          <ac:chgData name="Isis Greenspan" userId="464bb143-1349-4605-a567-29b98f388ffb" providerId="ADAL" clId="{0246E3DB-ED5C-4CFF-A389-5009263BDD17}" dt="2024-03-28T16:11:45.687" v="3510" actId="478"/>
          <ac:picMkLst>
            <pc:docMk/>
            <pc:sldMk cId="1685328245" sldId="4382"/>
            <ac:picMk id="7" creationId="{28818769-734D-0402-7D5D-EC569298E0C7}"/>
          </ac:picMkLst>
        </pc:picChg>
        <pc:picChg chg="del">
          <ac:chgData name="Isis Greenspan" userId="464bb143-1349-4605-a567-29b98f388ffb" providerId="ADAL" clId="{0246E3DB-ED5C-4CFF-A389-5009263BDD17}" dt="2024-03-28T16:11:44.289" v="3509" actId="478"/>
          <ac:picMkLst>
            <pc:docMk/>
            <pc:sldMk cId="1685328245" sldId="4382"/>
            <ac:picMk id="13" creationId="{D299D2EC-FE58-7851-C01B-5F6F184F2413}"/>
          </ac:picMkLst>
        </pc:picChg>
        <pc:picChg chg="del">
          <ac:chgData name="Isis Greenspan" userId="464bb143-1349-4605-a567-29b98f388ffb" providerId="ADAL" clId="{0246E3DB-ED5C-4CFF-A389-5009263BDD17}" dt="2024-03-28T16:12:47.039" v="3546" actId="478"/>
          <ac:picMkLst>
            <pc:docMk/>
            <pc:sldMk cId="1685328245" sldId="4382"/>
            <ac:picMk id="16" creationId="{677B8BC9-878D-99EF-B534-453004D558DE}"/>
          </ac:picMkLst>
        </pc:picChg>
        <pc:picChg chg="del">
          <ac:chgData name="Isis Greenspan" userId="464bb143-1349-4605-a567-29b98f388ffb" providerId="ADAL" clId="{0246E3DB-ED5C-4CFF-A389-5009263BDD17}" dt="2024-03-28T16:11:23.621" v="3506" actId="478"/>
          <ac:picMkLst>
            <pc:docMk/>
            <pc:sldMk cId="1685328245" sldId="4382"/>
            <ac:picMk id="18" creationId="{48DBCDC0-0863-5BB2-43F9-93983B9C3FC4}"/>
          </ac:picMkLst>
        </pc:picChg>
        <pc:picChg chg="del">
          <ac:chgData name="Isis Greenspan" userId="464bb143-1349-4605-a567-29b98f388ffb" providerId="ADAL" clId="{0246E3DB-ED5C-4CFF-A389-5009263BDD17}" dt="2024-03-28T16:12:51.341" v="3548" actId="478"/>
          <ac:picMkLst>
            <pc:docMk/>
            <pc:sldMk cId="1685328245" sldId="4382"/>
            <ac:picMk id="19" creationId="{59BF73B1-C7D1-B07F-AF50-20910535661C}"/>
          </ac:picMkLst>
        </pc:picChg>
        <pc:picChg chg="del">
          <ac:chgData name="Isis Greenspan" userId="464bb143-1349-4605-a567-29b98f388ffb" providerId="ADAL" clId="{0246E3DB-ED5C-4CFF-A389-5009263BDD17}" dt="2024-03-28T16:12:53.303" v="3549" actId="478"/>
          <ac:picMkLst>
            <pc:docMk/>
            <pc:sldMk cId="1685328245" sldId="4382"/>
            <ac:picMk id="21" creationId="{78A5EB35-4625-05C3-36B4-F9EF9A85DC55}"/>
          </ac:picMkLst>
        </pc:pic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0246E3DB-ED5C-4CFF-A389-5009263BDD17}" dt="2024-04-05T18:41:40.939" v="11463"/>
              <pc2:cmMkLst xmlns:pc2="http://schemas.microsoft.com/office/powerpoint/2019/9/main/command">
                <pc:docMk/>
                <pc:sldMk cId="1685328245" sldId="4382"/>
                <pc2:cmMk id="{D6812E60-7C52-49B9-AA65-FAABA5C38CE1}"/>
              </pc2:cmMkLst>
            </pc226:cmChg>
            <pc226:cmChg xmlns:pc226="http://schemas.microsoft.com/office/powerpoint/2022/06/main/command" chg="add mod">
              <pc226:chgData name="Isis Greenspan" userId="464bb143-1349-4605-a567-29b98f388ffb" providerId="ADAL" clId="{0246E3DB-ED5C-4CFF-A389-5009263BDD17}" dt="2024-04-19T15:54:42.439" v="17560"/>
              <pc2:cmMkLst xmlns:pc2="http://schemas.microsoft.com/office/powerpoint/2019/9/main/command">
                <pc:docMk/>
                <pc:sldMk cId="1685328245" sldId="4382"/>
                <pc2:cmMk id="{2490EAA3-81CE-4799-B2CA-B95C556BA182}"/>
              </pc2:cmMkLst>
              <pc226:cmRplyChg chg="add">
                <pc226:chgData name="Isis Greenspan" userId="464bb143-1349-4605-a567-29b98f388ffb" providerId="ADAL" clId="{0246E3DB-ED5C-4CFF-A389-5009263BDD17}" dt="2024-04-19T15:54:40.548" v="17559"/>
                <pc2:cmRplyMkLst xmlns:pc2="http://schemas.microsoft.com/office/powerpoint/2019/9/main/command">
                  <pc:docMk/>
                  <pc:sldMk cId="1685328245" sldId="4382"/>
                  <pc2:cmMk id="{2490EAA3-81CE-4799-B2CA-B95C556BA182}"/>
                  <pc2:cmRplyMk id="{B74869E8-5A89-4DEC-BAA6-A18335D6E399}"/>
                </pc2:cmRplyMkLst>
              </pc226:cmRplyChg>
              <pc226:cmRplyChg chg="mod modRxn">
                <pc226:chgData name="Isis Greenspan" userId="464bb143-1349-4605-a567-29b98f388ffb" providerId="ADAL" clId="{0246E3DB-ED5C-4CFF-A389-5009263BDD17}" dt="2024-04-19T15:53:47.208" v="17556"/>
                <pc2:cmRplyMkLst xmlns:pc2="http://schemas.microsoft.com/office/powerpoint/2019/9/main/command">
                  <pc:docMk/>
                  <pc:sldMk cId="1685328245" sldId="4382"/>
                  <pc2:cmMk id="{2490EAA3-81CE-4799-B2CA-B95C556BA182}"/>
                  <pc2:cmRplyMk id="{DD9726EC-9BC9-431A-A711-DC6BAEEE62C2}"/>
                </pc2:cmRplyMkLst>
              </pc226:cmRplyChg>
            </pc226:cmChg>
            <pc226:cmChg xmlns:pc226="http://schemas.microsoft.com/office/powerpoint/2022/06/main/command" chg="mod">
              <pc226:chgData name="Isis Greenspan" userId="464bb143-1349-4605-a567-29b98f388ffb" providerId="ADAL" clId="{0246E3DB-ED5C-4CFF-A389-5009263BDD17}" dt="2024-04-18T16:53:48.225" v="16842"/>
              <pc2:cmMkLst xmlns:pc2="http://schemas.microsoft.com/office/powerpoint/2019/9/main/command">
                <pc:docMk/>
                <pc:sldMk cId="1685328245" sldId="4382"/>
                <pc2:cmMk id="{E14042E8-6318-405F-A8B8-BAB2A6ED5D37}"/>
              </pc2:cmMkLst>
              <pc226:cmRplyChg chg="add">
                <pc226:chgData name="Isis Greenspan" userId="464bb143-1349-4605-a567-29b98f388ffb" providerId="ADAL" clId="{0246E3DB-ED5C-4CFF-A389-5009263BDD17}" dt="2024-04-18T16:53:46.623" v="16841"/>
                <pc2:cmRplyMkLst xmlns:pc2="http://schemas.microsoft.com/office/powerpoint/2019/9/main/command">
                  <pc:docMk/>
                  <pc:sldMk cId="1685328245" sldId="4382"/>
                  <pc2:cmMk id="{E14042E8-6318-405F-A8B8-BAB2A6ED5D37}"/>
                  <pc2:cmRplyMk id="{39662EAF-7CB4-4BE9-B7A2-8575BCD3804A}"/>
                </pc2:cmRplyMkLst>
              </pc226:cmRplyChg>
            </pc226:cmChg>
          </p:ext>
        </pc:extLst>
      </pc:sldChg>
      <pc:sldChg chg="addSp delSp modSp add mod ord modShow addCm modCm modNotes modNotesTx">
        <pc:chgData name="Isis Greenspan" userId="464bb143-1349-4605-a567-29b98f388ffb" providerId="ADAL" clId="{0246E3DB-ED5C-4CFF-A389-5009263BDD17}" dt="2024-04-18T16:59:38.377" v="16854"/>
        <pc:sldMkLst>
          <pc:docMk/>
          <pc:sldMk cId="514438192" sldId="4383"/>
        </pc:sldMkLst>
        <pc:spChg chg="mod ord">
          <ac:chgData name="Isis Greenspan" userId="464bb143-1349-4605-a567-29b98f388ffb" providerId="ADAL" clId="{0246E3DB-ED5C-4CFF-A389-5009263BDD17}" dt="2024-04-15T19:53:27.640" v="13530" actId="14100"/>
          <ac:spMkLst>
            <pc:docMk/>
            <pc:sldMk cId="514438192" sldId="4383"/>
            <ac:spMk id="2" creationId="{7E0D9FD4-93B2-703D-3554-536C43061185}"/>
          </ac:spMkLst>
        </pc:spChg>
        <pc:spChg chg="mod ord">
          <ac:chgData name="Isis Greenspan" userId="464bb143-1349-4605-a567-29b98f388ffb" providerId="ADAL" clId="{0246E3DB-ED5C-4CFF-A389-5009263BDD17}" dt="2024-04-17T19:31:20.891" v="16124"/>
          <ac:spMkLst>
            <pc:docMk/>
            <pc:sldMk cId="514438192" sldId="4383"/>
            <ac:spMk id="3" creationId="{13828D14-4E94-9039-BD3C-E4321C311369}"/>
          </ac:spMkLst>
        </pc:spChg>
        <pc:spChg chg="del mod">
          <ac:chgData name="Isis Greenspan" userId="464bb143-1349-4605-a567-29b98f388ffb" providerId="ADAL" clId="{0246E3DB-ED5C-4CFF-A389-5009263BDD17}" dt="2024-03-28T21:37:28.816" v="5784" actId="478"/>
          <ac:spMkLst>
            <pc:docMk/>
            <pc:sldMk cId="514438192" sldId="4383"/>
            <ac:spMk id="3" creationId="{25FB0106-F7DD-1DC4-899D-DEC395E88AA9}"/>
          </ac:spMkLst>
        </pc:spChg>
        <pc:spChg chg="add del mod">
          <ac:chgData name="Isis Greenspan" userId="464bb143-1349-4605-a567-29b98f388ffb" providerId="ADAL" clId="{0246E3DB-ED5C-4CFF-A389-5009263BDD17}" dt="2024-03-28T21:38:48.376" v="5787" actId="478"/>
          <ac:spMkLst>
            <pc:docMk/>
            <pc:sldMk cId="514438192" sldId="4383"/>
            <ac:spMk id="5" creationId="{D2DABE39-670D-83BB-48E1-F0244CCF62FB}"/>
          </ac:spMkLst>
        </pc:spChg>
        <pc:spChg chg="mod">
          <ac:chgData name="Isis Greenspan" userId="464bb143-1349-4605-a567-29b98f388ffb" providerId="ADAL" clId="{0246E3DB-ED5C-4CFF-A389-5009263BDD17}" dt="2024-04-15T19:53:34.818" v="13536" actId="1035"/>
          <ac:spMkLst>
            <pc:docMk/>
            <pc:sldMk cId="514438192" sldId="4383"/>
            <ac:spMk id="10" creationId="{29A8D73C-497F-C7CB-0EFC-2C090B2F54C9}"/>
          </ac:spMkLst>
        </pc:spChg>
        <pc:spChg chg="mod">
          <ac:chgData name="Isis Greenspan" userId="464bb143-1349-4605-a567-29b98f388ffb" providerId="ADAL" clId="{0246E3DB-ED5C-4CFF-A389-5009263BDD17}" dt="2024-04-15T19:53:34.818" v="13536" actId="1035"/>
          <ac:spMkLst>
            <pc:docMk/>
            <pc:sldMk cId="514438192" sldId="4383"/>
            <ac:spMk id="11" creationId="{D07F16C7-EF84-612C-B1DE-091381B869D3}"/>
          </ac:spMkLst>
        </pc:spChg>
        <pc:spChg chg="mod">
          <ac:chgData name="Isis Greenspan" userId="464bb143-1349-4605-a567-29b98f388ffb" providerId="ADAL" clId="{0246E3DB-ED5C-4CFF-A389-5009263BDD17}" dt="2024-04-15T19:53:34.818" v="13536" actId="1035"/>
          <ac:spMkLst>
            <pc:docMk/>
            <pc:sldMk cId="514438192" sldId="4383"/>
            <ac:spMk id="12" creationId="{BA11D760-8C89-9F33-4FED-ECBBD2925FA5}"/>
          </ac:spMkLst>
        </pc:spChg>
        <pc:spChg chg="del mod">
          <ac:chgData name="Isis Greenspan" userId="464bb143-1349-4605-a567-29b98f388ffb" providerId="ADAL" clId="{0246E3DB-ED5C-4CFF-A389-5009263BDD17}" dt="2024-03-28T21:51:52.108" v="5960" actId="478"/>
          <ac:spMkLst>
            <pc:docMk/>
            <pc:sldMk cId="514438192" sldId="4383"/>
            <ac:spMk id="19" creationId="{BEFDC199-29EF-6C59-920B-20D3734ADA83}"/>
          </ac:spMkLst>
        </pc:spChg>
        <pc:grpChg chg="add mod">
          <ac:chgData name="Isis Greenspan" userId="464bb143-1349-4605-a567-29b98f388ffb" providerId="ADAL" clId="{0246E3DB-ED5C-4CFF-A389-5009263BDD17}" dt="2024-04-17T19:31:11.279" v="16118" actId="962"/>
          <ac:grpSpMkLst>
            <pc:docMk/>
            <pc:sldMk cId="514438192" sldId="4383"/>
            <ac:grpSpMk id="9" creationId="{7AA03634-1809-5E89-6039-80C9D388F16F}"/>
          </ac:grpSpMkLst>
        </pc:grpChg>
        <pc:picChg chg="add mod">
          <ac:chgData name="Isis Greenspan" userId="464bb143-1349-4605-a567-29b98f388ffb" providerId="ADAL" clId="{0246E3DB-ED5C-4CFF-A389-5009263BDD17}" dt="2024-04-05T18:45:41.293" v="11513" actId="164"/>
          <ac:picMkLst>
            <pc:docMk/>
            <pc:sldMk cId="514438192" sldId="4383"/>
            <ac:picMk id="5" creationId="{504670CC-D3D5-8DF7-DE29-6800F153EEA8}"/>
          </ac:picMkLst>
        </pc:picChg>
        <pc:picChg chg="add del mod">
          <ac:chgData name="Isis Greenspan" userId="464bb143-1349-4605-a567-29b98f388ffb" providerId="ADAL" clId="{0246E3DB-ED5C-4CFF-A389-5009263BDD17}" dt="2024-04-05T18:43:44.718" v="11497" actId="478"/>
          <ac:picMkLst>
            <pc:docMk/>
            <pc:sldMk cId="514438192" sldId="4383"/>
            <ac:picMk id="6" creationId="{6C27CB92-E351-C63C-2407-550FFB2F8814}"/>
          </ac:picMkLst>
        </pc:picChg>
        <pc:picChg chg="add del mod">
          <ac:chgData name="Isis Greenspan" userId="464bb143-1349-4605-a567-29b98f388ffb" providerId="ADAL" clId="{0246E3DB-ED5C-4CFF-A389-5009263BDD17}" dt="2024-03-28T21:43:33.163" v="5843" actId="478"/>
          <ac:picMkLst>
            <pc:docMk/>
            <pc:sldMk cId="514438192" sldId="4383"/>
            <ac:picMk id="7" creationId="{D5293706-E514-F05A-4549-BF884C2320E3}"/>
          </ac:picMkLst>
        </pc:picChg>
        <pc:picChg chg="add mod">
          <ac:chgData name="Isis Greenspan" userId="464bb143-1349-4605-a567-29b98f388ffb" providerId="ADAL" clId="{0246E3DB-ED5C-4CFF-A389-5009263BDD17}" dt="2024-04-17T19:31:12.422" v="16119" actId="962"/>
          <ac:picMkLst>
            <pc:docMk/>
            <pc:sldMk cId="514438192" sldId="4383"/>
            <ac:picMk id="8" creationId="{D0F2F15E-E319-04A3-603C-B96F3836D219}"/>
          </ac:picMkLst>
        </pc:picChg>
        <pc:picChg chg="add del mod">
          <ac:chgData name="Isis Greenspan" userId="464bb143-1349-4605-a567-29b98f388ffb" providerId="ADAL" clId="{0246E3DB-ED5C-4CFF-A389-5009263BDD17}" dt="2024-03-28T21:42:53.279" v="5840" actId="478"/>
          <ac:picMkLst>
            <pc:docMk/>
            <pc:sldMk cId="514438192" sldId="4383"/>
            <ac:picMk id="9" creationId="{81DC7F8A-20D6-9080-A3D5-866E7857CEBD}"/>
          </ac:picMkLst>
        </pc:picChg>
        <pc:picChg chg="add del mod">
          <ac:chgData name="Isis Greenspan" userId="464bb143-1349-4605-a567-29b98f388ffb" providerId="ADAL" clId="{0246E3DB-ED5C-4CFF-A389-5009263BDD17}" dt="2024-04-05T18:47:41.544" v="11569" actId="478"/>
          <ac:picMkLst>
            <pc:docMk/>
            <pc:sldMk cId="514438192" sldId="4383"/>
            <ac:picMk id="14" creationId="{80B5BCE9-9B83-3504-BD66-B39E7A8FAB00}"/>
          </ac:picMkLst>
        </pc:picChg>
        <pc:picChg chg="add del mod">
          <ac:chgData name="Isis Greenspan" userId="464bb143-1349-4605-a567-29b98f388ffb" providerId="ADAL" clId="{0246E3DB-ED5C-4CFF-A389-5009263BDD17}" dt="2024-03-28T21:50:30.134" v="5914" actId="478"/>
          <ac:picMkLst>
            <pc:docMk/>
            <pc:sldMk cId="514438192" sldId="4383"/>
            <ac:picMk id="14" creationId="{890242C7-700E-05D2-5C48-C025B3E9CF04}"/>
          </ac:picMkLst>
        </pc:picChg>
        <pc:picChg chg="del mod modCrop">
          <ac:chgData name="Isis Greenspan" userId="464bb143-1349-4605-a567-29b98f388ffb" providerId="ADAL" clId="{0246E3DB-ED5C-4CFF-A389-5009263BDD17}" dt="2024-03-28T21:38:45.724" v="5786" actId="478"/>
          <ac:picMkLst>
            <pc:docMk/>
            <pc:sldMk cId="514438192" sldId="4383"/>
            <ac:picMk id="16" creationId="{9A4CD6C5-4428-C76A-83A4-F2D78D1EBB83}"/>
          </ac:picMkLst>
        </pc:picChg>
        <pc:picChg chg="add del mod">
          <ac:chgData name="Isis Greenspan" userId="464bb143-1349-4605-a567-29b98f388ffb" providerId="ADAL" clId="{0246E3DB-ED5C-4CFF-A389-5009263BDD17}" dt="2024-04-05T18:49:28.877" v="11581" actId="478"/>
          <ac:picMkLst>
            <pc:docMk/>
            <pc:sldMk cId="514438192" sldId="4383"/>
            <ac:picMk id="16" creationId="{B9970D98-8621-CC15-B8C8-63E6915B2FA9}"/>
          </ac:picMkLst>
        </pc:picChg>
        <pc:picChg chg="add del mod">
          <ac:chgData name="Isis Greenspan" userId="464bb143-1349-4605-a567-29b98f388ffb" providerId="ADAL" clId="{0246E3DB-ED5C-4CFF-A389-5009263BDD17}" dt="2024-03-28T21:51:10.996" v="5952" actId="478"/>
          <ac:picMkLst>
            <pc:docMk/>
            <pc:sldMk cId="514438192" sldId="4383"/>
            <ac:picMk id="17" creationId="{10CC2937-BC2E-186C-6A8F-B580B7C75D75}"/>
          </ac:picMkLst>
        </pc:picChg>
        <pc:picChg chg="add del mod">
          <ac:chgData name="Isis Greenspan" userId="464bb143-1349-4605-a567-29b98f388ffb" providerId="ADAL" clId="{0246E3DB-ED5C-4CFF-A389-5009263BDD17}" dt="2024-04-05T18:51:19.626" v="11614" actId="478"/>
          <ac:picMkLst>
            <pc:docMk/>
            <pc:sldMk cId="514438192" sldId="4383"/>
            <ac:picMk id="18" creationId="{9649A70E-1F3E-5C11-35E4-45CD3BBFFC56}"/>
          </ac:picMkLst>
        </pc:picChg>
        <pc:picChg chg="add mod">
          <ac:chgData name="Isis Greenspan" userId="464bb143-1349-4605-a567-29b98f388ffb" providerId="ADAL" clId="{0246E3DB-ED5C-4CFF-A389-5009263BDD17}" dt="2024-04-17T19:31:13.487" v="16120" actId="962"/>
          <ac:picMkLst>
            <pc:docMk/>
            <pc:sldMk cId="514438192" sldId="4383"/>
            <ac:picMk id="19" creationId="{71D2E6C6-5EC4-4CAA-357C-AF76456484CB}"/>
          </ac:picMkLst>
        </pc:picChg>
        <pc:picChg chg="add mod ord">
          <ac:chgData name="Isis Greenspan" userId="464bb143-1349-4605-a567-29b98f388ffb" providerId="ADAL" clId="{0246E3DB-ED5C-4CFF-A389-5009263BDD17}" dt="2024-04-05T18:45:41.293" v="11513" actId="164"/>
          <ac:picMkLst>
            <pc:docMk/>
            <pc:sldMk cId="514438192" sldId="4383"/>
            <ac:picMk id="20" creationId="{C878CB92-7D00-F9C5-22A1-2D11A4D579B3}"/>
          </ac:picMkLst>
        </pc:picChg>
        <pc:picChg chg="add mod">
          <ac:chgData name="Isis Greenspan" userId="464bb143-1349-4605-a567-29b98f388ffb" providerId="ADAL" clId="{0246E3DB-ED5C-4CFF-A389-5009263BDD17}" dt="2024-04-17T19:31:14.492" v="16121" actId="962"/>
          <ac:picMkLst>
            <pc:docMk/>
            <pc:sldMk cId="514438192" sldId="4383"/>
            <ac:picMk id="21" creationId="{36D79F27-BED7-4EB6-D37B-5AC5F41DC806}"/>
          </ac:picMkLst>
        </pc:picChg>
        <pc:picChg chg="add del mod">
          <ac:chgData name="Isis Greenspan" userId="464bb143-1349-4605-a567-29b98f388ffb" providerId="ADAL" clId="{0246E3DB-ED5C-4CFF-A389-5009263BDD17}" dt="2024-03-28T21:51:24.928" v="5953" actId="478"/>
          <ac:picMkLst>
            <pc:docMk/>
            <pc:sldMk cId="514438192" sldId="4383"/>
            <ac:picMk id="22" creationId="{43F6CEC5-1B67-2254-ADC7-24504E0E63CD}"/>
          </ac:picMkLst>
        </pc:picChg>
        <pc:picChg chg="add mod">
          <ac:chgData name="Isis Greenspan" userId="464bb143-1349-4605-a567-29b98f388ffb" providerId="ADAL" clId="{0246E3DB-ED5C-4CFF-A389-5009263BDD17}" dt="2024-04-17T19:31:04.524" v="16115" actId="962"/>
          <ac:picMkLst>
            <pc:docMk/>
            <pc:sldMk cId="514438192" sldId="4383"/>
            <ac:picMk id="24" creationId="{B380D4D5-AF08-B05D-6E85-616055C3F7CD}"/>
          </ac:picMkLst>
        </pc:picChg>
        <pc:picChg chg="add mod">
          <ac:chgData name="Isis Greenspan" userId="464bb143-1349-4605-a567-29b98f388ffb" providerId="ADAL" clId="{0246E3DB-ED5C-4CFF-A389-5009263BDD17}" dt="2024-04-17T19:31:05.641" v="16116" actId="962"/>
          <ac:picMkLst>
            <pc:docMk/>
            <pc:sldMk cId="514438192" sldId="4383"/>
            <ac:picMk id="26" creationId="{D3010CAE-3D42-D915-E3CC-3C3781C62A30}"/>
          </ac:picMkLst>
        </pc:picChg>
        <pc:picChg chg="add mod">
          <ac:chgData name="Isis Greenspan" userId="464bb143-1349-4605-a567-29b98f388ffb" providerId="ADAL" clId="{0246E3DB-ED5C-4CFF-A389-5009263BDD17}" dt="2024-04-17T19:31:06.650" v="16117" actId="962"/>
          <ac:picMkLst>
            <pc:docMk/>
            <pc:sldMk cId="514438192" sldId="4383"/>
            <ac:picMk id="28" creationId="{112C0F62-51F7-797A-9D97-89E290BE6336}"/>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5T19:56:24.335" v="13542"/>
              <pc2:cmMkLst xmlns:pc2="http://schemas.microsoft.com/office/powerpoint/2019/9/main/command">
                <pc:docMk/>
                <pc:sldMk cId="514438192" sldId="4383"/>
                <pc2:cmMk id="{BC2EAA4A-DEA4-43A1-8351-4733C1294B89}"/>
              </pc2:cmMkLst>
            </pc226:cmChg>
            <pc226:cmChg xmlns:pc226="http://schemas.microsoft.com/office/powerpoint/2022/06/main/command" chg="mod">
              <pc226:chgData name="Isis Greenspan" userId="464bb143-1349-4605-a567-29b98f388ffb" providerId="ADAL" clId="{0246E3DB-ED5C-4CFF-A389-5009263BDD17}" dt="2024-04-18T16:59:38.377" v="16854"/>
              <pc2:cmMkLst xmlns:pc2="http://schemas.microsoft.com/office/powerpoint/2019/9/main/command">
                <pc:docMk/>
                <pc:sldMk cId="514438192" sldId="4383"/>
                <pc2:cmMk id="{D21D4D73-A4CD-4549-B27A-4435D8A85806}"/>
              </pc2:cmMkLst>
              <pc226:cmRplyChg chg="add">
                <pc226:chgData name="Isis Greenspan" userId="464bb143-1349-4605-a567-29b98f388ffb" providerId="ADAL" clId="{0246E3DB-ED5C-4CFF-A389-5009263BDD17}" dt="2024-04-18T16:59:33.202" v="16853"/>
                <pc2:cmRplyMkLst xmlns:pc2="http://schemas.microsoft.com/office/powerpoint/2019/9/main/command">
                  <pc:docMk/>
                  <pc:sldMk cId="514438192" sldId="4383"/>
                  <pc2:cmMk id="{D21D4D73-A4CD-4549-B27A-4435D8A85806}"/>
                  <pc2:cmRplyMk id="{31939C97-819F-400F-B6D8-1636B28DA2D5}"/>
                </pc2:cmRplyMkLst>
              </pc226:cmRplyChg>
            </pc226:cmChg>
            <pc226:cmChg xmlns:pc226="http://schemas.microsoft.com/office/powerpoint/2022/06/main/command" chg="mod modRxn">
              <pc226:chgData name="Isis Greenspan" userId="464bb143-1349-4605-a567-29b98f388ffb" providerId="ADAL" clId="{0246E3DB-ED5C-4CFF-A389-5009263BDD17}" dt="2024-04-05T18:54:07.886" v="11661"/>
              <pc2:cmMkLst xmlns:pc2="http://schemas.microsoft.com/office/powerpoint/2019/9/main/command">
                <pc:docMk/>
                <pc:sldMk cId="514438192" sldId="4383"/>
                <pc2:cmMk id="{2389B09C-840B-4B7D-B0D1-3BBCB17FAC75}"/>
              </pc2:cmMkLst>
              <pc226:cmRplyChg chg="add">
                <pc226:chgData name="Isis Greenspan" userId="464bb143-1349-4605-a567-29b98f388ffb" providerId="ADAL" clId="{0246E3DB-ED5C-4CFF-A389-5009263BDD17}" dt="2024-04-05T18:54:07.886" v="11661"/>
                <pc2:cmRplyMkLst xmlns:pc2="http://schemas.microsoft.com/office/powerpoint/2019/9/main/command">
                  <pc:docMk/>
                  <pc:sldMk cId="514438192" sldId="4383"/>
                  <pc2:cmMk id="{2389B09C-840B-4B7D-B0D1-3BBCB17FAC75}"/>
                  <pc2:cmRplyMk id="{2D9F2A54-D219-4C19-8BA6-122A710A3C6D}"/>
                </pc2:cmRplyMkLst>
              </pc226:cmRplyChg>
            </pc226:cmChg>
          </p:ext>
        </pc:extLst>
      </pc:sldChg>
      <pc:sldChg chg="addSp delSp modSp add mod addCm modCm modNotesTx">
        <pc:chgData name="Isis Greenspan" userId="464bb143-1349-4605-a567-29b98f388ffb" providerId="ADAL" clId="{0246E3DB-ED5C-4CFF-A389-5009263BDD17}" dt="2024-04-17T19:32:48.143" v="16223" actId="962"/>
        <pc:sldMkLst>
          <pc:docMk/>
          <pc:sldMk cId="2662400833" sldId="4384"/>
        </pc:sldMkLst>
        <pc:spChg chg="mod ord">
          <ac:chgData name="Isis Greenspan" userId="464bb143-1349-4605-a567-29b98f388ffb" providerId="ADAL" clId="{0246E3DB-ED5C-4CFF-A389-5009263BDD17}" dt="2024-04-17T19:31:32.436" v="16149"/>
          <ac:spMkLst>
            <pc:docMk/>
            <pc:sldMk cId="2662400833" sldId="4384"/>
            <ac:spMk id="2" creationId="{4AA3214E-18E3-44C8-CFEF-CEED7C31F71D}"/>
          </ac:spMkLst>
        </pc:spChg>
        <pc:spChg chg="mod">
          <ac:chgData name="Isis Greenspan" userId="464bb143-1349-4605-a567-29b98f388ffb" providerId="ADAL" clId="{0246E3DB-ED5C-4CFF-A389-5009263BDD17}" dt="2024-04-15T20:16:07.512" v="13567" actId="403"/>
          <ac:spMkLst>
            <pc:docMk/>
            <pc:sldMk cId="2662400833" sldId="4384"/>
            <ac:spMk id="5" creationId="{82153C30-E75F-CA49-EE89-CB527962E2B2}"/>
          </ac:spMkLst>
        </pc:spChg>
        <pc:spChg chg="mod">
          <ac:chgData name="Isis Greenspan" userId="464bb143-1349-4605-a567-29b98f388ffb" providerId="ADAL" clId="{0246E3DB-ED5C-4CFF-A389-5009263BDD17}" dt="2024-04-15T20:19:22.344" v="13576" actId="14100"/>
          <ac:spMkLst>
            <pc:docMk/>
            <pc:sldMk cId="2662400833" sldId="4384"/>
            <ac:spMk id="6" creationId="{F85A117C-ECB4-81C1-C8E9-3C9AE9C3FC7C}"/>
          </ac:spMkLst>
        </pc:spChg>
        <pc:spChg chg="mod">
          <ac:chgData name="Isis Greenspan" userId="464bb143-1349-4605-a567-29b98f388ffb" providerId="ADAL" clId="{0246E3DB-ED5C-4CFF-A389-5009263BDD17}" dt="2024-04-15T20:16:07.512" v="13567" actId="403"/>
          <ac:spMkLst>
            <pc:docMk/>
            <pc:sldMk cId="2662400833" sldId="4384"/>
            <ac:spMk id="7" creationId="{5D81C7F0-6DE4-60B4-C5BA-76E2BDB2C721}"/>
          </ac:spMkLst>
        </pc:spChg>
        <pc:spChg chg="mod">
          <ac:chgData name="Isis Greenspan" userId="464bb143-1349-4605-a567-29b98f388ffb" providerId="ADAL" clId="{0246E3DB-ED5C-4CFF-A389-5009263BDD17}" dt="2024-04-17T19:26:00.001" v="16052" actId="962"/>
          <ac:spMkLst>
            <pc:docMk/>
            <pc:sldMk cId="2662400833" sldId="4384"/>
            <ac:spMk id="9" creationId="{78C9E304-F1D1-8DAE-A611-A4B096205CBA}"/>
          </ac:spMkLst>
        </pc:spChg>
        <pc:spChg chg="mod">
          <ac:chgData name="Isis Greenspan" userId="464bb143-1349-4605-a567-29b98f388ffb" providerId="ADAL" clId="{0246E3DB-ED5C-4CFF-A389-5009263BDD17}" dt="2024-04-15T20:16:07.512" v="13567" actId="403"/>
          <ac:spMkLst>
            <pc:docMk/>
            <pc:sldMk cId="2662400833" sldId="4384"/>
            <ac:spMk id="10" creationId="{D79AA560-C123-E813-6222-6ADEAE2913FD}"/>
          </ac:spMkLst>
        </pc:spChg>
        <pc:spChg chg="mod">
          <ac:chgData name="Isis Greenspan" userId="464bb143-1349-4605-a567-29b98f388ffb" providerId="ADAL" clId="{0246E3DB-ED5C-4CFF-A389-5009263BDD17}" dt="2024-04-15T20:21:30.817" v="13586" actId="3064"/>
          <ac:spMkLst>
            <pc:docMk/>
            <pc:sldMk cId="2662400833" sldId="4384"/>
            <ac:spMk id="11" creationId="{ECC30FE8-3E1F-D7C8-868C-B3178BC7A235}"/>
          </ac:spMkLst>
        </pc:spChg>
        <pc:spChg chg="mod">
          <ac:chgData name="Isis Greenspan" userId="464bb143-1349-4605-a567-29b98f388ffb" providerId="ADAL" clId="{0246E3DB-ED5C-4CFF-A389-5009263BDD17}" dt="2024-04-15T20:16:07.512" v="13567" actId="403"/>
          <ac:spMkLst>
            <pc:docMk/>
            <pc:sldMk cId="2662400833" sldId="4384"/>
            <ac:spMk id="12" creationId="{6A7D4A2A-8B34-6626-B247-974B3DA45800}"/>
          </ac:spMkLst>
        </pc:spChg>
        <pc:spChg chg="mod">
          <ac:chgData name="Isis Greenspan" userId="464bb143-1349-4605-a567-29b98f388ffb" providerId="ADAL" clId="{0246E3DB-ED5C-4CFF-A389-5009263BDD17}" dt="2024-04-15T20:16:07.512" v="13567" actId="403"/>
          <ac:spMkLst>
            <pc:docMk/>
            <pc:sldMk cId="2662400833" sldId="4384"/>
            <ac:spMk id="15" creationId="{BDF27A23-6F4B-AB5A-5A93-EA4DB3FA9314}"/>
          </ac:spMkLst>
        </pc:spChg>
        <pc:spChg chg="mod">
          <ac:chgData name="Isis Greenspan" userId="464bb143-1349-4605-a567-29b98f388ffb" providerId="ADAL" clId="{0246E3DB-ED5C-4CFF-A389-5009263BDD17}" dt="2024-04-15T20:18:51.867" v="13573" actId="14100"/>
          <ac:spMkLst>
            <pc:docMk/>
            <pc:sldMk cId="2662400833" sldId="4384"/>
            <ac:spMk id="16" creationId="{589D4907-6598-1AE6-73E5-C4D32AA293F9}"/>
          </ac:spMkLst>
        </pc:spChg>
        <pc:spChg chg="mod">
          <ac:chgData name="Isis Greenspan" userId="464bb143-1349-4605-a567-29b98f388ffb" providerId="ADAL" clId="{0246E3DB-ED5C-4CFF-A389-5009263BDD17}" dt="2024-04-15T20:16:07.512" v="13567" actId="403"/>
          <ac:spMkLst>
            <pc:docMk/>
            <pc:sldMk cId="2662400833" sldId="4384"/>
            <ac:spMk id="17" creationId="{941CECD2-03E2-ECB7-12A7-3CB20534C93A}"/>
          </ac:spMkLst>
        </pc:spChg>
        <pc:spChg chg="mod">
          <ac:chgData name="Isis Greenspan" userId="464bb143-1349-4605-a567-29b98f388ffb" providerId="ADAL" clId="{0246E3DB-ED5C-4CFF-A389-5009263BDD17}" dt="2024-04-15T20:16:07.512" v="13567" actId="403"/>
          <ac:spMkLst>
            <pc:docMk/>
            <pc:sldMk cId="2662400833" sldId="4384"/>
            <ac:spMk id="20" creationId="{7178DA56-78D8-5956-F6F1-4C16F08C8958}"/>
          </ac:spMkLst>
        </pc:spChg>
        <pc:spChg chg="mod">
          <ac:chgData name="Isis Greenspan" userId="464bb143-1349-4605-a567-29b98f388ffb" providerId="ADAL" clId="{0246E3DB-ED5C-4CFF-A389-5009263BDD17}" dt="2024-04-15T20:16:07.512" v="13567" actId="403"/>
          <ac:spMkLst>
            <pc:docMk/>
            <pc:sldMk cId="2662400833" sldId="4384"/>
            <ac:spMk id="21" creationId="{D66F6174-B4E3-32E0-E3AD-F6C94949C0A2}"/>
          </ac:spMkLst>
        </pc:spChg>
        <pc:spChg chg="mod">
          <ac:chgData name="Isis Greenspan" userId="464bb143-1349-4605-a567-29b98f388ffb" providerId="ADAL" clId="{0246E3DB-ED5C-4CFF-A389-5009263BDD17}" dt="2024-04-15T20:16:07.512" v="13567" actId="403"/>
          <ac:spMkLst>
            <pc:docMk/>
            <pc:sldMk cId="2662400833" sldId="4384"/>
            <ac:spMk id="22" creationId="{71819A3A-42FC-A50A-91C8-7A4D27879C10}"/>
          </ac:spMkLst>
        </pc:spChg>
        <pc:spChg chg="mod">
          <ac:chgData name="Isis Greenspan" userId="464bb143-1349-4605-a567-29b98f388ffb" providerId="ADAL" clId="{0246E3DB-ED5C-4CFF-A389-5009263BDD17}" dt="2024-04-15T20:16:07.512" v="13567" actId="403"/>
          <ac:spMkLst>
            <pc:docMk/>
            <pc:sldMk cId="2662400833" sldId="4384"/>
            <ac:spMk id="25" creationId="{F110CAC5-6D28-8AB0-D7A6-156CC1CD320F}"/>
          </ac:spMkLst>
        </pc:spChg>
        <pc:spChg chg="mod">
          <ac:chgData name="Isis Greenspan" userId="464bb143-1349-4605-a567-29b98f388ffb" providerId="ADAL" clId="{0246E3DB-ED5C-4CFF-A389-5009263BDD17}" dt="2024-04-15T20:16:46.017" v="13571" actId="948"/>
          <ac:spMkLst>
            <pc:docMk/>
            <pc:sldMk cId="2662400833" sldId="4384"/>
            <ac:spMk id="26" creationId="{A3263215-F2A4-0ACC-8C18-AD52720F70D2}"/>
          </ac:spMkLst>
        </pc:spChg>
        <pc:spChg chg="mod">
          <ac:chgData name="Isis Greenspan" userId="464bb143-1349-4605-a567-29b98f388ffb" providerId="ADAL" clId="{0246E3DB-ED5C-4CFF-A389-5009263BDD17}" dt="2024-04-15T20:16:07.512" v="13567" actId="403"/>
          <ac:spMkLst>
            <pc:docMk/>
            <pc:sldMk cId="2662400833" sldId="4384"/>
            <ac:spMk id="27" creationId="{A0188BDD-7EBB-F872-E47E-8AB21500D146}"/>
          </ac:spMkLst>
        </pc:spChg>
        <pc:grpChg chg="add mod">
          <ac:chgData name="Isis Greenspan" userId="464bb143-1349-4605-a567-29b98f388ffb" providerId="ADAL" clId="{0246E3DB-ED5C-4CFF-A389-5009263BDD17}" dt="2024-04-17T19:32:28.636" v="16220" actId="962"/>
          <ac:grpSpMkLst>
            <pc:docMk/>
            <pc:sldMk cId="2662400833" sldId="4384"/>
            <ac:grpSpMk id="4" creationId="{7935FE47-7053-683B-D215-9478DA8C21EB}"/>
          </ac:grpSpMkLst>
        </pc:grpChg>
        <pc:grpChg chg="add mod">
          <ac:chgData name="Isis Greenspan" userId="464bb143-1349-4605-a567-29b98f388ffb" providerId="ADAL" clId="{0246E3DB-ED5C-4CFF-A389-5009263BDD17}" dt="2024-04-17T19:32:48.143" v="16223" actId="962"/>
          <ac:grpSpMkLst>
            <pc:docMk/>
            <pc:sldMk cId="2662400833" sldId="4384"/>
            <ac:grpSpMk id="8" creationId="{BCD848CE-3051-0752-228E-9ED1C8274616}"/>
          </ac:grpSpMkLst>
        </pc:grpChg>
        <pc:picChg chg="add mod">
          <ac:chgData name="Isis Greenspan" userId="464bb143-1349-4605-a567-29b98f388ffb" providerId="ADAL" clId="{0246E3DB-ED5C-4CFF-A389-5009263BDD17}" dt="2024-03-28T20:49:11.135" v="4825"/>
          <ac:picMkLst>
            <pc:docMk/>
            <pc:sldMk cId="2662400833" sldId="4384"/>
            <ac:picMk id="3" creationId="{00062E35-4AF1-2E55-059F-9DF7B04FE29B}"/>
          </ac:picMkLst>
        </pc:picChg>
        <pc:picChg chg="del">
          <ac:chgData name="Isis Greenspan" userId="464bb143-1349-4605-a567-29b98f388ffb" providerId="ADAL" clId="{0246E3DB-ED5C-4CFF-A389-5009263BDD17}" dt="2024-04-17T19:31:40.809" v="16150" actId="478"/>
          <ac:picMkLst>
            <pc:docMk/>
            <pc:sldMk cId="2662400833" sldId="4384"/>
            <ac:picMk id="63" creationId="{7F259724-B647-832F-0500-CDBE8476FC4E}"/>
          </ac:picMkLst>
        </pc:picChg>
        <pc:cxnChg chg="mod ord">
          <ac:chgData name="Isis Greenspan" userId="464bb143-1349-4605-a567-29b98f388ffb" providerId="ADAL" clId="{0246E3DB-ED5C-4CFF-A389-5009263BDD17}" dt="2024-04-17T19:32:27.002" v="16219" actId="34135"/>
          <ac:cxnSpMkLst>
            <pc:docMk/>
            <pc:sldMk cId="2662400833" sldId="4384"/>
            <ac:cxnSpMk id="13" creationId="{292FFA14-C797-0839-7BEF-52620D00468F}"/>
          </ac:cxnSpMkLst>
        </pc:cxnChg>
        <pc:cxnChg chg="mod ord">
          <ac:chgData name="Isis Greenspan" userId="464bb143-1349-4605-a567-29b98f388ffb" providerId="ADAL" clId="{0246E3DB-ED5C-4CFF-A389-5009263BDD17}" dt="2024-04-17T19:32:27.002" v="16219" actId="34135"/>
          <ac:cxnSpMkLst>
            <pc:docMk/>
            <pc:sldMk cId="2662400833" sldId="4384"/>
            <ac:cxnSpMk id="14" creationId="{39BDA058-D41B-FDFE-6B0A-F2E116A6DF8D}"/>
          </ac:cxnSpMkLst>
        </pc:cxnChg>
        <pc:cxnChg chg="mod ord">
          <ac:chgData name="Isis Greenspan" userId="464bb143-1349-4605-a567-29b98f388ffb" providerId="ADAL" clId="{0246E3DB-ED5C-4CFF-A389-5009263BDD17}" dt="2024-04-17T19:32:27.002" v="16219" actId="34135"/>
          <ac:cxnSpMkLst>
            <pc:docMk/>
            <pc:sldMk cId="2662400833" sldId="4384"/>
            <ac:cxnSpMk id="18" creationId="{AD2F0806-F15D-F85B-5FAD-4EC0B51763B3}"/>
          </ac:cxnSpMkLst>
        </pc:cxnChg>
        <pc:cxnChg chg="mod ord">
          <ac:chgData name="Isis Greenspan" userId="464bb143-1349-4605-a567-29b98f388ffb" providerId="ADAL" clId="{0246E3DB-ED5C-4CFF-A389-5009263BDD17}" dt="2024-04-17T19:32:27.002" v="16219" actId="34135"/>
          <ac:cxnSpMkLst>
            <pc:docMk/>
            <pc:sldMk cId="2662400833" sldId="4384"/>
            <ac:cxnSpMk id="19" creationId="{459408E5-FA29-BCC3-122C-8F70CDBC592E}"/>
          </ac:cxnSpMkLst>
        </pc:cxnChg>
        <pc:cxnChg chg="mod">
          <ac:chgData name="Isis Greenspan" userId="464bb143-1349-4605-a567-29b98f388ffb" providerId="ADAL" clId="{0246E3DB-ED5C-4CFF-A389-5009263BDD17}" dt="2024-04-17T19:32:46.824" v="16222" actId="34135"/>
          <ac:cxnSpMkLst>
            <pc:docMk/>
            <pc:sldMk cId="2662400833" sldId="4384"/>
            <ac:cxnSpMk id="38" creationId="{C2F49651-A96F-A51E-1249-CA03EB519C84}"/>
          </ac:cxnSpMkLst>
        </pc:cxnChg>
        <pc:cxnChg chg="mod">
          <ac:chgData name="Isis Greenspan" userId="464bb143-1349-4605-a567-29b98f388ffb" providerId="ADAL" clId="{0246E3DB-ED5C-4CFF-A389-5009263BDD17}" dt="2024-04-17T19:32:46.824" v="16222" actId="34135"/>
          <ac:cxnSpMkLst>
            <pc:docMk/>
            <pc:sldMk cId="2662400833" sldId="4384"/>
            <ac:cxnSpMk id="39" creationId="{08BBA58E-D0D8-B206-E1EC-EA4998483222}"/>
          </ac:cxnSpMkLst>
        </pc:cxnChg>
        <pc:cxnChg chg="mod">
          <ac:chgData name="Isis Greenspan" userId="464bb143-1349-4605-a567-29b98f388ffb" providerId="ADAL" clId="{0246E3DB-ED5C-4CFF-A389-5009263BDD17}" dt="2024-04-17T19:32:46.824" v="16222" actId="34135"/>
          <ac:cxnSpMkLst>
            <pc:docMk/>
            <pc:sldMk cId="2662400833" sldId="4384"/>
            <ac:cxnSpMk id="40" creationId="{8BE001FB-127E-4D4E-7AEF-99A1961EFA01}"/>
          </ac:cxnSpMkLst>
        </pc:cxnChg>
        <pc:cxnChg chg="mod">
          <ac:chgData name="Isis Greenspan" userId="464bb143-1349-4605-a567-29b98f388ffb" providerId="ADAL" clId="{0246E3DB-ED5C-4CFF-A389-5009263BDD17}" dt="2024-04-17T19:32:46.824" v="16222" actId="34135"/>
          <ac:cxnSpMkLst>
            <pc:docMk/>
            <pc:sldMk cId="2662400833" sldId="4384"/>
            <ac:cxnSpMk id="41" creationId="{0053F3E6-DA57-29C1-C498-F772EF06695E}"/>
          </ac:cxnSpMkLst>
        </pc:cxn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5T20:23:36.685" v="13588"/>
              <pc2:cmMkLst xmlns:pc2="http://schemas.microsoft.com/office/powerpoint/2019/9/main/command">
                <pc:docMk/>
                <pc:sldMk cId="2662400833" sldId="4384"/>
                <pc2:cmMk id="{561E066A-5FC9-4029-8C06-4668460C4FE4}"/>
              </pc2:cmMkLst>
            </pc226:cmChg>
          </p:ext>
        </pc:extLst>
      </pc:sldChg>
      <pc:sldChg chg="addSp delSp modSp add mod addCm modCm modNotesTx">
        <pc:chgData name="Isis Greenspan" userId="464bb143-1349-4605-a567-29b98f388ffb" providerId="ADAL" clId="{0246E3DB-ED5C-4CFF-A389-5009263BDD17}" dt="2024-04-17T19:34:00.097" v="16234" actId="962"/>
        <pc:sldMkLst>
          <pc:docMk/>
          <pc:sldMk cId="2622309161" sldId="4385"/>
        </pc:sldMkLst>
        <pc:spChg chg="mod ord">
          <ac:chgData name="Isis Greenspan" userId="464bb143-1349-4605-a567-29b98f388ffb" providerId="ADAL" clId="{0246E3DB-ED5C-4CFF-A389-5009263BDD17}" dt="2024-03-28T22:40:13.384" v="6667" actId="167"/>
          <ac:spMkLst>
            <pc:docMk/>
            <pc:sldMk cId="2622309161" sldId="4385"/>
            <ac:spMk id="3" creationId="{366BE501-E719-E261-76AE-629FA4E27E00}"/>
          </ac:spMkLst>
        </pc:spChg>
        <pc:spChg chg="mod">
          <ac:chgData name="Isis Greenspan" userId="464bb143-1349-4605-a567-29b98f388ffb" providerId="ADAL" clId="{0246E3DB-ED5C-4CFF-A389-5009263BDD17}" dt="2024-04-01T15:42:22.323" v="8091" actId="3064"/>
          <ac:spMkLst>
            <pc:docMk/>
            <pc:sldMk cId="2622309161" sldId="4385"/>
            <ac:spMk id="4" creationId="{24B1D6FF-214F-054E-3B19-DFD51445A609}"/>
          </ac:spMkLst>
        </pc:spChg>
        <pc:spChg chg="mod">
          <ac:chgData name="Isis Greenspan" userId="464bb143-1349-4605-a567-29b98f388ffb" providerId="ADAL" clId="{0246E3DB-ED5C-4CFF-A389-5009263BDD17}" dt="2024-04-01T15:41:46.130" v="8083" actId="403"/>
          <ac:spMkLst>
            <pc:docMk/>
            <pc:sldMk cId="2622309161" sldId="4385"/>
            <ac:spMk id="5" creationId="{105144AC-164C-C7B6-BF0D-C50A858677B1}"/>
          </ac:spMkLst>
        </pc:spChg>
        <pc:spChg chg="mod ord">
          <ac:chgData name="Isis Greenspan" userId="464bb143-1349-4605-a567-29b98f388ffb" providerId="ADAL" clId="{0246E3DB-ED5C-4CFF-A389-5009263BDD17}" dt="2024-04-17T19:33:40.957" v="16225"/>
          <ac:spMkLst>
            <pc:docMk/>
            <pc:sldMk cId="2622309161" sldId="4385"/>
            <ac:spMk id="6" creationId="{573C15DF-6100-8D7E-D349-6ECFD2FE4DDB}"/>
          </ac:spMkLst>
        </pc:spChg>
        <pc:spChg chg="mod ord">
          <ac:chgData name="Isis Greenspan" userId="464bb143-1349-4605-a567-29b98f388ffb" providerId="ADAL" clId="{0246E3DB-ED5C-4CFF-A389-5009263BDD17}" dt="2024-04-17T19:33:34.591" v="16224"/>
          <ac:spMkLst>
            <pc:docMk/>
            <pc:sldMk cId="2622309161" sldId="4385"/>
            <ac:spMk id="7" creationId="{6BF91D09-72F1-8D71-E785-2906968D61E8}"/>
          </ac:spMkLst>
        </pc:spChg>
        <pc:spChg chg="mod">
          <ac:chgData name="Isis Greenspan" userId="464bb143-1349-4605-a567-29b98f388ffb" providerId="ADAL" clId="{0246E3DB-ED5C-4CFF-A389-5009263BDD17}" dt="2024-04-01T15:42:34.027" v="8097" actId="3064"/>
          <ac:spMkLst>
            <pc:docMk/>
            <pc:sldMk cId="2622309161" sldId="4385"/>
            <ac:spMk id="8" creationId="{93FD49D4-F08E-D368-09CF-432F294B60CB}"/>
          </ac:spMkLst>
        </pc:spChg>
        <pc:spChg chg="mod ord">
          <ac:chgData name="Isis Greenspan" userId="464bb143-1349-4605-a567-29b98f388ffb" providerId="ADAL" clId="{0246E3DB-ED5C-4CFF-A389-5009263BDD17}" dt="2024-04-01T15:41:46.130" v="8083" actId="403"/>
          <ac:spMkLst>
            <pc:docMk/>
            <pc:sldMk cId="2622309161" sldId="4385"/>
            <ac:spMk id="9" creationId="{286AFDD5-A196-7B8B-D4DF-89410EDA6EFA}"/>
          </ac:spMkLst>
        </pc:spChg>
        <pc:spChg chg="del">
          <ac:chgData name="Isis Greenspan" userId="464bb143-1349-4605-a567-29b98f388ffb" providerId="ADAL" clId="{0246E3DB-ED5C-4CFF-A389-5009263BDD17}" dt="2024-03-28T22:42:33.138" v="6708" actId="478"/>
          <ac:spMkLst>
            <pc:docMk/>
            <pc:sldMk cId="2622309161" sldId="4385"/>
            <ac:spMk id="18" creationId="{1A6DD992-F516-E277-FB12-38472FA74E87}"/>
          </ac:spMkLst>
        </pc:spChg>
        <pc:grpChg chg="del">
          <ac:chgData name="Isis Greenspan" userId="464bb143-1349-4605-a567-29b98f388ffb" providerId="ADAL" clId="{0246E3DB-ED5C-4CFF-A389-5009263BDD17}" dt="2024-03-28T20:19:32.089" v="3731" actId="478"/>
          <ac:grpSpMkLst>
            <pc:docMk/>
            <pc:sldMk cId="2622309161" sldId="4385"/>
            <ac:grpSpMk id="24" creationId="{CCC21A14-70FA-DAFB-4F47-DCCDA859E5CC}"/>
          </ac:grpSpMkLst>
        </pc:grpChg>
        <pc:picChg chg="add mod ord">
          <ac:chgData name="Isis Greenspan" userId="464bb143-1349-4605-a567-29b98f388ffb" providerId="ADAL" clId="{0246E3DB-ED5C-4CFF-A389-5009263BDD17}" dt="2024-04-17T19:34:00.097" v="16234" actId="962"/>
          <ac:picMkLst>
            <pc:docMk/>
            <pc:sldMk cId="2622309161" sldId="4385"/>
            <ac:picMk id="10" creationId="{04678383-9D70-6FC7-FCFD-7CC9E91D3C22}"/>
          </ac:picMkLst>
        </pc:picChg>
        <pc:picChg chg="del">
          <ac:chgData name="Isis Greenspan" userId="464bb143-1349-4605-a567-29b98f388ffb" providerId="ADAL" clId="{0246E3DB-ED5C-4CFF-A389-5009263BDD17}" dt="2024-03-28T20:19:30.739" v="3730" actId="478"/>
          <ac:picMkLst>
            <pc:docMk/>
            <pc:sldMk cId="2622309161" sldId="4385"/>
            <ac:picMk id="25" creationId="{06BE8902-849A-BD59-BA58-2D1E736A5B98}"/>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5T20:25:06.807" v="13590"/>
              <pc2:cmMkLst xmlns:pc2="http://schemas.microsoft.com/office/powerpoint/2019/9/main/command">
                <pc:docMk/>
                <pc:sldMk cId="2622309161" sldId="4385"/>
                <pc2:cmMk id="{F831AAB3-216C-4A15-B029-33D44C17FD6B}"/>
              </pc2:cmMkLst>
            </pc226:cmChg>
          </p:ext>
        </pc:extLst>
      </pc:sldChg>
      <pc:sldChg chg="addSp modSp add mod setBg modShow">
        <pc:chgData name="Isis Greenspan" userId="464bb143-1349-4605-a567-29b98f388ffb" providerId="ADAL" clId="{0246E3DB-ED5C-4CFF-A389-5009263BDD17}" dt="2024-04-04T19:43:21.500" v="9952" actId="14100"/>
        <pc:sldMkLst>
          <pc:docMk/>
          <pc:sldMk cId="712732045" sldId="4386"/>
        </pc:sldMkLst>
        <pc:spChg chg="mod ord">
          <ac:chgData name="Isis Greenspan" userId="464bb143-1349-4605-a567-29b98f388ffb" providerId="ADAL" clId="{0246E3DB-ED5C-4CFF-A389-5009263BDD17}" dt="2024-03-28T20:43:05.567" v="4497" actId="1076"/>
          <ac:spMkLst>
            <pc:docMk/>
            <pc:sldMk cId="712732045" sldId="4386"/>
            <ac:spMk id="2" creationId="{C45618E0-E291-E297-F9DB-6EF899E4E21B}"/>
          </ac:spMkLst>
        </pc:spChg>
        <pc:spChg chg="add mod ord">
          <ac:chgData name="Isis Greenspan" userId="464bb143-1349-4605-a567-29b98f388ffb" providerId="ADAL" clId="{0246E3DB-ED5C-4CFF-A389-5009263BDD17}" dt="2024-03-29T15:38:41.431" v="7569" actId="207"/>
          <ac:spMkLst>
            <pc:docMk/>
            <pc:sldMk cId="712732045" sldId="4386"/>
            <ac:spMk id="3" creationId="{CEC378F3-3CE1-1A75-3B08-3436B50B91F7}"/>
          </ac:spMkLst>
        </pc:spChg>
        <pc:spChg chg="mod ord">
          <ac:chgData name="Isis Greenspan" userId="464bb143-1349-4605-a567-29b98f388ffb" providerId="ADAL" clId="{0246E3DB-ED5C-4CFF-A389-5009263BDD17}" dt="2024-04-04T19:43:21.500" v="9952" actId="14100"/>
          <ac:spMkLst>
            <pc:docMk/>
            <pc:sldMk cId="712732045" sldId="4386"/>
            <ac:spMk id="6" creationId="{FF95017B-5549-AD24-D018-29A9844ACDE2}"/>
          </ac:spMkLst>
        </pc:spChg>
        <pc:picChg chg="mod modCrop">
          <ac:chgData name="Isis Greenspan" userId="464bb143-1349-4605-a567-29b98f388ffb" providerId="ADAL" clId="{0246E3DB-ED5C-4CFF-A389-5009263BDD17}" dt="2024-03-29T15:35:20.449" v="7248" actId="1076"/>
          <ac:picMkLst>
            <pc:docMk/>
            <pc:sldMk cId="712732045" sldId="4386"/>
            <ac:picMk id="8" creationId="{7806EA79-2BEA-367F-30F9-E8E623F7DCFE}"/>
          </ac:picMkLst>
        </pc:picChg>
        <pc:cxnChg chg="add mod">
          <ac:chgData name="Isis Greenspan" userId="464bb143-1349-4605-a567-29b98f388ffb" providerId="ADAL" clId="{0246E3DB-ED5C-4CFF-A389-5009263BDD17}" dt="2024-03-28T20:44:09.592" v="4508" actId="208"/>
          <ac:cxnSpMkLst>
            <pc:docMk/>
            <pc:sldMk cId="712732045" sldId="4386"/>
            <ac:cxnSpMk id="5" creationId="{AD7EF627-70A7-7277-4D26-1501B1FD2AEA}"/>
          </ac:cxnSpMkLst>
        </pc:cxnChg>
        <pc:cxnChg chg="mod">
          <ac:chgData name="Isis Greenspan" userId="464bb143-1349-4605-a567-29b98f388ffb" providerId="ADAL" clId="{0246E3DB-ED5C-4CFF-A389-5009263BDD17}" dt="2024-03-28T20:22:41.690" v="3739" actId="208"/>
          <ac:cxnSpMkLst>
            <pc:docMk/>
            <pc:sldMk cId="712732045" sldId="4386"/>
            <ac:cxnSpMk id="10" creationId="{E0A2ED55-E7BD-E407-055C-4F6E9B40BD44}"/>
          </ac:cxnSpMkLst>
        </pc:cxnChg>
      </pc:sldChg>
      <pc:sldChg chg="addSp delSp modSp add mod setBg modShow addCm modCm chgLayout modNotesTx">
        <pc:chgData name="Isis Greenspan" userId="464bb143-1349-4605-a567-29b98f388ffb" providerId="ADAL" clId="{0246E3DB-ED5C-4CFF-A389-5009263BDD17}" dt="2024-04-18T16:58:40.412" v="16852"/>
        <pc:sldMkLst>
          <pc:docMk/>
          <pc:sldMk cId="2780700539" sldId="4387"/>
        </pc:sldMkLst>
        <pc:spChg chg="mod ord">
          <ac:chgData name="Isis Greenspan" userId="464bb143-1349-4605-a567-29b98f388ffb" providerId="ADAL" clId="{0246E3DB-ED5C-4CFF-A389-5009263BDD17}" dt="2024-03-28T22:32:57.213" v="6509" actId="1076"/>
          <ac:spMkLst>
            <pc:docMk/>
            <pc:sldMk cId="2780700539" sldId="4387"/>
            <ac:spMk id="2" creationId="{092F8459-555C-FBDA-E1F7-D491B05AA574}"/>
          </ac:spMkLst>
        </pc:spChg>
        <pc:spChg chg="add mod ord">
          <ac:chgData name="Isis Greenspan" userId="464bb143-1349-4605-a567-29b98f388ffb" providerId="ADAL" clId="{0246E3DB-ED5C-4CFF-A389-5009263BDD17}" dt="2024-04-17T16:52:32.589" v="14277" actId="3064"/>
          <ac:spMkLst>
            <pc:docMk/>
            <pc:sldMk cId="2780700539" sldId="4387"/>
            <ac:spMk id="3" creationId="{3ED78A4C-6BAF-8B4B-CC53-4D04778FB673}"/>
          </ac:spMkLst>
        </pc:spChg>
        <pc:spChg chg="add del mod ord">
          <ac:chgData name="Isis Greenspan" userId="464bb143-1349-4605-a567-29b98f388ffb" providerId="ADAL" clId="{0246E3DB-ED5C-4CFF-A389-5009263BDD17}" dt="2024-03-28T22:12:32.671" v="6230" actId="478"/>
          <ac:spMkLst>
            <pc:docMk/>
            <pc:sldMk cId="2780700539" sldId="4387"/>
            <ac:spMk id="4" creationId="{A06E8C51-F4A4-13E9-7A32-E4A6C76812EA}"/>
          </ac:spMkLst>
        </pc:spChg>
        <pc:spChg chg="add mod ord">
          <ac:chgData name="Isis Greenspan" userId="464bb143-1349-4605-a567-29b98f388ffb" providerId="ADAL" clId="{0246E3DB-ED5C-4CFF-A389-5009263BDD17}" dt="2024-04-17T19:30:15.327" v="16102"/>
          <ac:spMkLst>
            <pc:docMk/>
            <pc:sldMk cId="2780700539" sldId="4387"/>
            <ac:spMk id="5" creationId="{002DB983-A4A8-669C-8806-465951E5A257}"/>
          </ac:spMkLst>
        </pc:spChg>
        <pc:spChg chg="add mod ord">
          <ac:chgData name="Isis Greenspan" userId="464bb143-1349-4605-a567-29b98f388ffb" providerId="ADAL" clId="{0246E3DB-ED5C-4CFF-A389-5009263BDD17}" dt="2024-04-17T19:30:20.677" v="16104"/>
          <ac:spMkLst>
            <pc:docMk/>
            <pc:sldMk cId="2780700539" sldId="4387"/>
            <ac:spMk id="6" creationId="{9C5E0B4A-9911-F3BD-871D-9510559E29B9}"/>
          </ac:spMkLst>
        </pc:spChg>
        <pc:spChg chg="mod ord">
          <ac:chgData name="Isis Greenspan" userId="464bb143-1349-4605-a567-29b98f388ffb" providerId="ADAL" clId="{0246E3DB-ED5C-4CFF-A389-5009263BDD17}" dt="2024-04-17T19:29:56.995" v="16098"/>
          <ac:spMkLst>
            <pc:docMk/>
            <pc:sldMk cId="2780700539" sldId="4387"/>
            <ac:spMk id="15" creationId="{B54E45EE-2A26-40BE-9909-AA90345A2C92}"/>
          </ac:spMkLst>
        </pc:spChg>
        <pc:spChg chg="add del mod ord">
          <ac:chgData name="Isis Greenspan" userId="464bb143-1349-4605-a567-29b98f388ffb" providerId="ADAL" clId="{0246E3DB-ED5C-4CFF-A389-5009263BDD17}" dt="2024-03-29T15:39:26.504" v="7570" actId="478"/>
          <ac:spMkLst>
            <pc:docMk/>
            <pc:sldMk cId="2780700539" sldId="4387"/>
            <ac:spMk id="16" creationId="{37A86F26-02BD-7BC5-150B-4BE838FB198A}"/>
          </ac:spMkLst>
        </pc:spChg>
        <pc:spChg chg="add mod ord">
          <ac:chgData name="Isis Greenspan" userId="464bb143-1349-4605-a567-29b98f388ffb" providerId="ADAL" clId="{0246E3DB-ED5C-4CFF-A389-5009263BDD17}" dt="2024-04-17T19:30:03.974" v="16100"/>
          <ac:spMkLst>
            <pc:docMk/>
            <pc:sldMk cId="2780700539" sldId="4387"/>
            <ac:spMk id="17" creationId="{0914C865-9BD0-277E-4EBD-5655123ADB09}"/>
          </ac:spMkLst>
        </pc:spChg>
        <pc:spChg chg="mod ord">
          <ac:chgData name="Isis Greenspan" userId="464bb143-1349-4605-a567-29b98f388ffb" providerId="ADAL" clId="{0246E3DB-ED5C-4CFF-A389-5009263BDD17}" dt="2024-03-28T22:29:14.301" v="6425" actId="3064"/>
          <ac:spMkLst>
            <pc:docMk/>
            <pc:sldMk cId="2780700539" sldId="4387"/>
            <ac:spMk id="19" creationId="{FD6AFB63-56AB-643B-2C75-E81B7001FBCE}"/>
          </ac:spMkLst>
        </pc:spChg>
        <pc:spChg chg="add del">
          <ac:chgData name="Isis Greenspan" userId="464bb143-1349-4605-a567-29b98f388ffb" providerId="ADAL" clId="{0246E3DB-ED5C-4CFF-A389-5009263BDD17}" dt="2024-03-28T22:30:30.157" v="6437" actId="478"/>
          <ac:spMkLst>
            <pc:docMk/>
            <pc:sldMk cId="2780700539" sldId="4387"/>
            <ac:spMk id="23" creationId="{56793295-F24F-70F8-2679-C8FCD6537733}"/>
          </ac:spMkLst>
        </pc:spChg>
        <pc:spChg chg="del">
          <ac:chgData name="Isis Greenspan" userId="464bb143-1349-4605-a567-29b98f388ffb" providerId="ADAL" clId="{0246E3DB-ED5C-4CFF-A389-5009263BDD17}" dt="2024-03-28T22:09:46.182" v="6200" actId="478"/>
          <ac:spMkLst>
            <pc:docMk/>
            <pc:sldMk cId="2780700539" sldId="4387"/>
            <ac:spMk id="31" creationId="{1165E59D-208B-FE11-6782-9AC1860359A1}"/>
          </ac:spMkLst>
        </pc:spChg>
        <pc:picChg chg="mod ord">
          <ac:chgData name="Isis Greenspan" userId="464bb143-1349-4605-a567-29b98f388ffb" providerId="ADAL" clId="{0246E3DB-ED5C-4CFF-A389-5009263BDD17}" dt="2024-04-17T19:30:49.803" v="16114"/>
          <ac:picMkLst>
            <pc:docMk/>
            <pc:sldMk cId="2780700539" sldId="4387"/>
            <ac:picMk id="28" creationId="{DF3E2A88-2293-F5CB-5676-76A763376C91}"/>
          </ac:picMkLst>
        </pc:picChg>
        <pc:picChg chg="mod ord">
          <ac:chgData name="Isis Greenspan" userId="464bb143-1349-4605-a567-29b98f388ffb" providerId="ADAL" clId="{0246E3DB-ED5C-4CFF-A389-5009263BDD17}" dt="2024-04-17T19:30:44.061" v="16110"/>
          <ac:picMkLst>
            <pc:docMk/>
            <pc:sldMk cId="2780700539" sldId="4387"/>
            <ac:picMk id="30" creationId="{41955B26-528A-6B9E-EBBC-7A4B5D2E69FD}"/>
          </ac:picMkLst>
        </pc:picChg>
        <pc:cxnChg chg="add del mod">
          <ac:chgData name="Isis Greenspan" userId="464bb143-1349-4605-a567-29b98f388ffb" providerId="ADAL" clId="{0246E3DB-ED5C-4CFF-A389-5009263BDD17}" dt="2024-03-28T22:13:25.767" v="6241" actId="478"/>
          <ac:cxnSpMkLst>
            <pc:docMk/>
            <pc:sldMk cId="2780700539" sldId="4387"/>
            <ac:cxnSpMk id="8" creationId="{410D3BD2-622F-56BD-CEDD-4358EBF929DD}"/>
          </ac:cxnSpMkLst>
        </pc:cxnChg>
        <pc:cxnChg chg="add del mod">
          <ac:chgData name="Isis Greenspan" userId="464bb143-1349-4605-a567-29b98f388ffb" providerId="ADAL" clId="{0246E3DB-ED5C-4CFF-A389-5009263BDD17}" dt="2024-03-28T22:14:22.445" v="6255" actId="478"/>
          <ac:cxnSpMkLst>
            <pc:docMk/>
            <pc:sldMk cId="2780700539" sldId="4387"/>
            <ac:cxnSpMk id="12" creationId="{8550B84C-2884-A5DA-35D5-9B885B3C3947}"/>
          </ac:cxnSpMkLst>
        </pc:cxnChg>
        <pc:cxnChg chg="add del mod">
          <ac:chgData name="Isis Greenspan" userId="464bb143-1349-4605-a567-29b98f388ffb" providerId="ADAL" clId="{0246E3DB-ED5C-4CFF-A389-5009263BDD17}" dt="2024-03-28T22:13:27.635" v="6242" actId="478"/>
          <ac:cxnSpMkLst>
            <pc:docMk/>
            <pc:sldMk cId="2780700539" sldId="4387"/>
            <ac:cxnSpMk id="13" creationId="{EF69CC10-7775-13A3-3542-CC734BFF95D1}"/>
          </ac:cxnSpMkLst>
        </pc:cxnChg>
        <pc:cxnChg chg="add mod">
          <ac:chgData name="Isis Greenspan" userId="464bb143-1349-4605-a567-29b98f388ffb" providerId="ADAL" clId="{0246E3DB-ED5C-4CFF-A389-5009263BDD17}" dt="2024-04-17T19:25:19.873" v="15912" actId="962"/>
          <ac:cxnSpMkLst>
            <pc:docMk/>
            <pc:sldMk cId="2780700539" sldId="4387"/>
            <ac:cxnSpMk id="20" creationId="{846D53A2-2AA3-C324-FA62-E61BCC95133C}"/>
          </ac:cxnSpMkLst>
        </pc:cxnChg>
        <pc:cxnChg chg="add mod">
          <ac:chgData name="Isis Greenspan" userId="464bb143-1349-4605-a567-29b98f388ffb" providerId="ADAL" clId="{0246E3DB-ED5C-4CFF-A389-5009263BDD17}" dt="2024-04-17T19:25:21.790" v="15913" actId="962"/>
          <ac:cxnSpMkLst>
            <pc:docMk/>
            <pc:sldMk cId="2780700539" sldId="4387"/>
            <ac:cxnSpMk id="21" creationId="{CFEF6986-5FA8-49FB-7E79-017F06351BA7}"/>
          </ac:cxnSpMkLst>
        </pc:cxnChg>
        <pc:cxnChg chg="add mod">
          <ac:chgData name="Isis Greenspan" userId="464bb143-1349-4605-a567-29b98f388ffb" providerId="ADAL" clId="{0246E3DB-ED5C-4CFF-A389-5009263BDD17}" dt="2024-04-17T19:25:23.757" v="15914" actId="962"/>
          <ac:cxnSpMkLst>
            <pc:docMk/>
            <pc:sldMk cId="2780700539" sldId="4387"/>
            <ac:cxnSpMk id="22" creationId="{88B9668B-D71A-DF12-E116-1CE838CE1F05}"/>
          </ac:cxnSpMkLst>
        </pc:cxnChg>
        <pc:cxnChg chg="del mod">
          <ac:chgData name="Isis Greenspan" userId="464bb143-1349-4605-a567-29b98f388ffb" providerId="ADAL" clId="{0246E3DB-ED5C-4CFF-A389-5009263BDD17}" dt="2024-03-28T22:13:24.004" v="6240" actId="478"/>
          <ac:cxnSpMkLst>
            <pc:docMk/>
            <pc:sldMk cId="2780700539" sldId="4387"/>
            <ac:cxnSpMk id="33" creationId="{AC895072-A7E0-96E1-8811-087EEA223F6D}"/>
          </ac:cxnSpMkLst>
        </pc:cxn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8T16:58:40.412" v="16852"/>
              <pc2:cmMkLst xmlns:pc2="http://schemas.microsoft.com/office/powerpoint/2019/9/main/command">
                <pc:docMk/>
                <pc:sldMk cId="2780700539" sldId="4387"/>
                <pc2:cmMk id="{95CDB26D-84AC-45BD-9A20-2542A204EBEF}"/>
              </pc2:cmMkLst>
              <pc226:cmRplyChg chg="add">
                <pc226:chgData name="Isis Greenspan" userId="464bb143-1349-4605-a567-29b98f388ffb" providerId="ADAL" clId="{0246E3DB-ED5C-4CFF-A389-5009263BDD17}" dt="2024-04-18T16:58:38.699" v="16851"/>
                <pc2:cmRplyMkLst xmlns:pc2="http://schemas.microsoft.com/office/powerpoint/2019/9/main/command">
                  <pc:docMk/>
                  <pc:sldMk cId="2780700539" sldId="4387"/>
                  <pc2:cmMk id="{95CDB26D-84AC-45BD-9A20-2542A204EBEF}"/>
                  <pc2:cmRplyMk id="{F920C2D1-9A6E-4DCD-9A36-9CD9960FEFD7}"/>
                </pc2:cmRplyMkLst>
              </pc226:cmRplyChg>
            </pc226:cmChg>
            <pc226:cmChg xmlns:pc226="http://schemas.microsoft.com/office/powerpoint/2022/06/main/command" chg="add mod">
              <pc226:chgData name="Isis Greenspan" userId="464bb143-1349-4605-a567-29b98f388ffb" providerId="ADAL" clId="{0246E3DB-ED5C-4CFF-A389-5009263BDD17}" dt="2024-04-15T19:51:38.663" v="13521"/>
              <pc2:cmMkLst xmlns:pc2="http://schemas.microsoft.com/office/powerpoint/2019/9/main/command">
                <pc:docMk/>
                <pc:sldMk cId="2780700539" sldId="4387"/>
                <pc2:cmMk id="{C7C7B4E8-9140-49C9-BA0D-B59876040D33}"/>
              </pc2:cmMkLst>
            </pc226:cmChg>
          </p:ext>
        </pc:extLst>
      </pc:sldChg>
      <pc:sldChg chg="addSp delSp modSp add mod ord setBg addCm modCm modNotesTx">
        <pc:chgData name="Isis Greenspan" userId="464bb143-1349-4605-a567-29b98f388ffb" providerId="ADAL" clId="{0246E3DB-ED5C-4CFF-A389-5009263BDD17}" dt="2024-04-18T18:48:55.363" v="16858"/>
        <pc:sldMkLst>
          <pc:docMk/>
          <pc:sldMk cId="725748692" sldId="4388"/>
        </pc:sldMkLst>
        <pc:spChg chg="mod">
          <ac:chgData name="Isis Greenspan" userId="464bb143-1349-4605-a567-29b98f388ffb" providerId="ADAL" clId="{0246E3DB-ED5C-4CFF-A389-5009263BDD17}" dt="2024-03-28T20:42:19.450" v="4491" actId="14100"/>
          <ac:spMkLst>
            <pc:docMk/>
            <pc:sldMk cId="725748692" sldId="4388"/>
            <ac:spMk id="2" creationId="{7E0D9FD4-93B2-703D-3554-536C43061185}"/>
          </ac:spMkLst>
        </pc:spChg>
        <pc:spChg chg="del">
          <ac:chgData name="Isis Greenspan" userId="464bb143-1349-4605-a567-29b98f388ffb" providerId="ADAL" clId="{0246E3DB-ED5C-4CFF-A389-5009263BDD17}" dt="2024-03-28T20:26:02.786" v="3844" actId="478"/>
          <ac:spMkLst>
            <pc:docMk/>
            <pc:sldMk cId="725748692" sldId="4388"/>
            <ac:spMk id="3" creationId="{25FB0106-F7DD-1DC4-899D-DEC395E88AA9}"/>
          </ac:spMkLst>
        </pc:spChg>
        <pc:spChg chg="add del mod">
          <ac:chgData name="Isis Greenspan" userId="464bb143-1349-4605-a567-29b98f388ffb" providerId="ADAL" clId="{0246E3DB-ED5C-4CFF-A389-5009263BDD17}" dt="2024-03-28T20:25:46.444" v="3842" actId="478"/>
          <ac:spMkLst>
            <pc:docMk/>
            <pc:sldMk cId="725748692" sldId="4388"/>
            <ac:spMk id="5" creationId="{635F4813-00C1-4EA8-0FFF-C3FE18DDB843}"/>
          </ac:spMkLst>
        </pc:spChg>
        <pc:spChg chg="mod">
          <ac:chgData name="Isis Greenspan" userId="464bb143-1349-4605-a567-29b98f388ffb" providerId="ADAL" clId="{0246E3DB-ED5C-4CFF-A389-5009263BDD17}" dt="2024-03-28T20:40:58.798" v="4476" actId="207"/>
          <ac:spMkLst>
            <pc:docMk/>
            <pc:sldMk cId="725748692" sldId="4388"/>
            <ac:spMk id="10" creationId="{29A8D73C-497F-C7CB-0EFC-2C090B2F54C9}"/>
          </ac:spMkLst>
        </pc:spChg>
        <pc:spChg chg="mod">
          <ac:chgData name="Isis Greenspan" userId="464bb143-1349-4605-a567-29b98f388ffb" providerId="ADAL" clId="{0246E3DB-ED5C-4CFF-A389-5009263BDD17}" dt="2024-03-28T20:40:58.798" v="4476" actId="207"/>
          <ac:spMkLst>
            <pc:docMk/>
            <pc:sldMk cId="725748692" sldId="4388"/>
            <ac:spMk id="11" creationId="{D07F16C7-EF84-612C-B1DE-091381B869D3}"/>
          </ac:spMkLst>
        </pc:spChg>
        <pc:spChg chg="mod">
          <ac:chgData name="Isis Greenspan" userId="464bb143-1349-4605-a567-29b98f388ffb" providerId="ADAL" clId="{0246E3DB-ED5C-4CFF-A389-5009263BDD17}" dt="2024-03-28T20:40:58.798" v="4476" actId="207"/>
          <ac:spMkLst>
            <pc:docMk/>
            <pc:sldMk cId="725748692" sldId="4388"/>
            <ac:spMk id="12" creationId="{BA11D760-8C89-9F33-4FED-ECBBD2925FA5}"/>
          </ac:spMkLst>
        </pc:spChg>
        <pc:spChg chg="mod">
          <ac:chgData name="Isis Greenspan" userId="464bb143-1349-4605-a567-29b98f388ffb" providerId="ADAL" clId="{0246E3DB-ED5C-4CFF-A389-5009263BDD17}" dt="2024-03-29T15:34:58.905" v="7247" actId="207"/>
          <ac:spMkLst>
            <pc:docMk/>
            <pc:sldMk cId="725748692" sldId="4388"/>
            <ac:spMk id="19" creationId="{BEFDC199-29EF-6C59-920B-20D3734ADA83}"/>
          </ac:spMkLst>
        </pc:spChg>
        <pc:picChg chg="del mod">
          <ac:chgData name="Isis Greenspan" userId="464bb143-1349-4605-a567-29b98f388ffb" providerId="ADAL" clId="{0246E3DB-ED5C-4CFF-A389-5009263BDD17}" dt="2024-03-28T20:25:41.545" v="3840" actId="478"/>
          <ac:picMkLst>
            <pc:docMk/>
            <pc:sldMk cId="725748692" sldId="4388"/>
            <ac:picMk id="16" creationId="{9A4CD6C5-4428-C76A-83A4-F2D78D1EBB83}"/>
          </ac:picMkLst>
        </pc:picChg>
        <pc:cxnChg chg="add mod">
          <ac:chgData name="Isis Greenspan" userId="464bb143-1349-4605-a567-29b98f388ffb" providerId="ADAL" clId="{0246E3DB-ED5C-4CFF-A389-5009263BDD17}" dt="2024-04-17T19:25:51.429" v="16049" actId="962"/>
          <ac:cxnSpMkLst>
            <pc:docMk/>
            <pc:sldMk cId="725748692" sldId="4388"/>
            <ac:cxnSpMk id="7" creationId="{D9169F43-4F1E-C3A7-5238-4E2D49C2D8DD}"/>
          </ac:cxnSpMkLst>
        </pc:cxnChg>
        <pc:cxnChg chg="add mod">
          <ac:chgData name="Isis Greenspan" userId="464bb143-1349-4605-a567-29b98f388ffb" providerId="ADAL" clId="{0246E3DB-ED5C-4CFF-A389-5009263BDD17}" dt="2024-04-17T19:25:52.860" v="16050" actId="962"/>
          <ac:cxnSpMkLst>
            <pc:docMk/>
            <pc:sldMk cId="725748692" sldId="4388"/>
            <ac:cxnSpMk id="8" creationId="{ED0F7350-0B44-BD0D-DABB-CDC569853A8A}"/>
          </ac:cxnSpMkLst>
        </pc:cxnChg>
        <pc:cxnChg chg="add mod">
          <ac:chgData name="Isis Greenspan" userId="464bb143-1349-4605-a567-29b98f388ffb" providerId="ADAL" clId="{0246E3DB-ED5C-4CFF-A389-5009263BDD17}" dt="2024-04-17T19:25:54.733" v="16051" actId="962"/>
          <ac:cxnSpMkLst>
            <pc:docMk/>
            <pc:sldMk cId="725748692" sldId="4388"/>
            <ac:cxnSpMk id="9" creationId="{F04EEA1E-87B3-82A1-F82B-F94BD5E26178}"/>
          </ac:cxnSpMkLst>
        </pc:cxn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8T18:48:55.363" v="16858"/>
              <pc2:cmMkLst xmlns:pc2="http://schemas.microsoft.com/office/powerpoint/2019/9/main/command">
                <pc:docMk/>
                <pc:sldMk cId="725748692" sldId="4388"/>
                <pc2:cmMk id="{2E7C042E-D72A-4415-85E8-E7D53C431735}"/>
              </pc2:cmMkLst>
              <pc226:cmRplyChg chg="add">
                <pc226:chgData name="Isis Greenspan" userId="464bb143-1349-4605-a567-29b98f388ffb" providerId="ADAL" clId="{0246E3DB-ED5C-4CFF-A389-5009263BDD17}" dt="2024-04-18T18:48:53.746" v="16857"/>
                <pc2:cmRplyMkLst xmlns:pc2="http://schemas.microsoft.com/office/powerpoint/2019/9/main/command">
                  <pc:docMk/>
                  <pc:sldMk cId="725748692" sldId="4388"/>
                  <pc2:cmMk id="{2E7C042E-D72A-4415-85E8-E7D53C431735}"/>
                  <pc2:cmRplyMk id="{5699009F-0722-42C7-8F5A-212347D804B4}"/>
                </pc2:cmRplyMkLst>
              </pc226:cmRplyChg>
            </pc226:cmChg>
            <pc226:cmChg xmlns:pc226="http://schemas.microsoft.com/office/powerpoint/2022/06/main/command" chg="add mod">
              <pc226:chgData name="Isis Greenspan" userId="464bb143-1349-4605-a567-29b98f388ffb" providerId="ADAL" clId="{0246E3DB-ED5C-4CFF-A389-5009263BDD17}" dt="2024-04-15T20:15:33.317" v="13566"/>
              <pc2:cmMkLst xmlns:pc2="http://schemas.microsoft.com/office/powerpoint/2019/9/main/command">
                <pc:docMk/>
                <pc:sldMk cId="725748692" sldId="4388"/>
                <pc2:cmMk id="{7CF195B6-71BB-4127-9B58-DA7B99843C32}"/>
              </pc2:cmMkLst>
            </pc226:cmChg>
          </p:ext>
        </pc:extLst>
      </pc:sldChg>
      <pc:sldChg chg="add del setBg">
        <pc:chgData name="Isis Greenspan" userId="464bb143-1349-4605-a567-29b98f388ffb" providerId="ADAL" clId="{0246E3DB-ED5C-4CFF-A389-5009263BDD17}" dt="2024-03-28T20:43:54.369" v="4505" actId="47"/>
        <pc:sldMkLst>
          <pc:docMk/>
          <pc:sldMk cId="614473663" sldId="4389"/>
        </pc:sldMkLst>
      </pc:sldChg>
      <pc:sldChg chg="add del">
        <pc:chgData name="Isis Greenspan" userId="464bb143-1349-4605-a567-29b98f388ffb" providerId="ADAL" clId="{0246E3DB-ED5C-4CFF-A389-5009263BDD17}" dt="2024-03-28T21:18:13.923" v="5535" actId="47"/>
        <pc:sldMkLst>
          <pc:docMk/>
          <pc:sldMk cId="1043593322" sldId="4389"/>
        </pc:sldMkLst>
      </pc:sldChg>
      <pc:sldChg chg="modSp add mod ord addCm modCm modNotesTx">
        <pc:chgData name="Isis Greenspan" userId="464bb143-1349-4605-a567-29b98f388ffb" providerId="ADAL" clId="{0246E3DB-ED5C-4CFF-A389-5009263BDD17}" dt="2024-04-18T18:56:24.635" v="16874"/>
        <pc:sldMkLst>
          <pc:docMk/>
          <pc:sldMk cId="2593858345" sldId="4390"/>
        </pc:sldMkLst>
        <pc:spChg chg="mod">
          <ac:chgData name="Isis Greenspan" userId="464bb143-1349-4605-a567-29b98f388ffb" providerId="ADAL" clId="{0246E3DB-ED5C-4CFF-A389-5009263BDD17}" dt="2024-04-18T18:55:15.769" v="16872" actId="14100"/>
          <ac:spMkLst>
            <pc:docMk/>
            <pc:sldMk cId="2593858345" sldId="4390"/>
            <ac:spMk id="2" creationId="{DE3BB36A-63E1-35D3-F3BA-FBEBB74AAF6E}"/>
          </ac:spMkLst>
        </pc:spChg>
        <pc:picChg chg="mod modCrop">
          <ac:chgData name="Isis Greenspan" userId="464bb143-1349-4605-a567-29b98f388ffb" providerId="ADAL" clId="{0246E3DB-ED5C-4CFF-A389-5009263BDD17}" dt="2024-03-28T21:17:33.476" v="5532" actId="14100"/>
          <ac:picMkLst>
            <pc:docMk/>
            <pc:sldMk cId="2593858345" sldId="4390"/>
            <ac:picMk id="5" creationId="{659FB9D6-E34B-6A5B-1E61-9FDA53897E39}"/>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8T18:56:24.635" v="16874"/>
              <pc2:cmMkLst xmlns:pc2="http://schemas.microsoft.com/office/powerpoint/2019/9/main/command">
                <pc:docMk/>
                <pc:sldMk cId="2593858345" sldId="4390"/>
                <pc2:cmMk id="{CB6B2466-1BF8-43B7-B7D9-3D682F58C07C}"/>
              </pc2:cmMkLst>
              <pc226:cmRplyChg chg="add">
                <pc226:chgData name="Isis Greenspan" userId="464bb143-1349-4605-a567-29b98f388ffb" providerId="ADAL" clId="{0246E3DB-ED5C-4CFF-A389-5009263BDD17}" dt="2024-04-18T18:56:19.381" v="16873"/>
                <pc2:cmRplyMkLst xmlns:pc2="http://schemas.microsoft.com/office/powerpoint/2019/9/main/command">
                  <pc:docMk/>
                  <pc:sldMk cId="2593858345" sldId="4390"/>
                  <pc2:cmMk id="{CB6B2466-1BF8-43B7-B7D9-3D682F58C07C}"/>
                  <pc2:cmRplyMk id="{DFF46741-0E02-446F-91DF-4A2D7351FBA9}"/>
                </pc2:cmRplyMkLst>
              </pc226:cmRplyChg>
              <pc226:cmRplyChg chg="mod modRxn">
                <pc226:chgData name="Isis Greenspan" userId="464bb143-1349-4605-a567-29b98f388ffb" providerId="ADAL" clId="{0246E3DB-ED5C-4CFF-A389-5009263BDD17}" dt="2024-04-18T18:55:04.660" v="16864"/>
                <pc2:cmRplyMkLst xmlns:pc2="http://schemas.microsoft.com/office/powerpoint/2019/9/main/command">
                  <pc:docMk/>
                  <pc:sldMk cId="2593858345" sldId="4390"/>
                  <pc2:cmMk id="{CB6B2466-1BF8-43B7-B7D9-3D682F58C07C}"/>
                  <pc2:cmRplyMk id="{8426FC4C-90DF-4DA9-9389-8822194F5B43}"/>
                </pc2:cmRplyMkLst>
              </pc226:cmRplyChg>
            </pc226:cmChg>
            <pc226:cmChg xmlns:pc226="http://schemas.microsoft.com/office/powerpoint/2022/06/main/command" chg="add mod">
              <pc226:chgData name="Isis Greenspan" userId="464bb143-1349-4605-a567-29b98f388ffb" providerId="ADAL" clId="{0246E3DB-ED5C-4CFF-A389-5009263BDD17}" dt="2024-04-15T20:59:19.196" v="13630"/>
              <pc2:cmMkLst xmlns:pc2="http://schemas.microsoft.com/office/powerpoint/2019/9/main/command">
                <pc:docMk/>
                <pc:sldMk cId="2593858345" sldId="4390"/>
                <pc2:cmMk id="{30097C96-2A4B-4A3C-ABCE-74ECB3F151B5}"/>
              </pc2:cmMkLst>
            </pc226:cmChg>
          </p:ext>
        </pc:extLst>
      </pc:sldChg>
      <pc:sldChg chg="add del">
        <pc:chgData name="Isis Greenspan" userId="464bb143-1349-4605-a567-29b98f388ffb" providerId="ADAL" clId="{0246E3DB-ED5C-4CFF-A389-5009263BDD17}" dt="2024-03-28T21:00:48.672" v="5242" actId="47"/>
        <pc:sldMkLst>
          <pc:docMk/>
          <pc:sldMk cId="1640915820" sldId="4391"/>
        </pc:sldMkLst>
      </pc:sldChg>
      <pc:sldChg chg="addSp delSp modSp add del mod ord setBg addCm modCm modNotes modNotesTx">
        <pc:chgData name="Isis Greenspan" userId="464bb143-1349-4605-a567-29b98f388ffb" providerId="ADAL" clId="{0246E3DB-ED5C-4CFF-A389-5009263BDD17}" dt="2024-04-17T19:48:32.790" v="16422" actId="47"/>
        <pc:sldMkLst>
          <pc:docMk/>
          <pc:sldMk cId="2411133299" sldId="4391"/>
        </pc:sldMkLst>
        <pc:spChg chg="mod">
          <ac:chgData name="Isis Greenspan" userId="464bb143-1349-4605-a567-29b98f388ffb" providerId="ADAL" clId="{0246E3DB-ED5C-4CFF-A389-5009263BDD17}" dt="2024-04-15T20:57:20.111" v="13624" actId="14100"/>
          <ac:spMkLst>
            <pc:docMk/>
            <pc:sldMk cId="2411133299" sldId="4391"/>
            <ac:spMk id="2" creationId="{1B65FBCD-69D9-4CE7-4D17-8D21370B6E86}"/>
          </ac:spMkLst>
        </pc:spChg>
        <pc:spChg chg="mod">
          <ac:chgData name="Isis Greenspan" userId="464bb143-1349-4605-a567-29b98f388ffb" providerId="ADAL" clId="{0246E3DB-ED5C-4CFF-A389-5009263BDD17}" dt="2024-03-28T22:48:14.955" v="6773" actId="14100"/>
          <ac:spMkLst>
            <pc:docMk/>
            <pc:sldMk cId="2411133299" sldId="4391"/>
            <ac:spMk id="3" creationId="{67723F10-4C59-E51C-DA49-987C95EE2AB7}"/>
          </ac:spMkLst>
        </pc:spChg>
        <pc:spChg chg="del mod">
          <ac:chgData name="Isis Greenspan" userId="464bb143-1349-4605-a567-29b98f388ffb" providerId="ADAL" clId="{0246E3DB-ED5C-4CFF-A389-5009263BDD17}" dt="2024-03-28T21:05:51.972" v="5432" actId="478"/>
          <ac:spMkLst>
            <pc:docMk/>
            <pc:sldMk cId="2411133299" sldId="4391"/>
            <ac:spMk id="4" creationId="{43D5D20C-0FC8-2358-D185-78DDB2225E4A}"/>
          </ac:spMkLst>
        </pc:spChg>
        <pc:spChg chg="del mod">
          <ac:chgData name="Isis Greenspan" userId="464bb143-1349-4605-a567-29b98f388ffb" providerId="ADAL" clId="{0246E3DB-ED5C-4CFF-A389-5009263BDD17}" dt="2024-03-28T21:05:51.972" v="5432" actId="478"/>
          <ac:spMkLst>
            <pc:docMk/>
            <pc:sldMk cId="2411133299" sldId="4391"/>
            <ac:spMk id="5" creationId="{2F224FAD-17D5-8018-34ED-8D3EF9736DEC}"/>
          </ac:spMkLst>
        </pc:spChg>
        <pc:spChg chg="del mod">
          <ac:chgData name="Isis Greenspan" userId="464bb143-1349-4605-a567-29b98f388ffb" providerId="ADAL" clId="{0246E3DB-ED5C-4CFF-A389-5009263BDD17}" dt="2024-03-28T21:05:51.972" v="5432" actId="478"/>
          <ac:spMkLst>
            <pc:docMk/>
            <pc:sldMk cId="2411133299" sldId="4391"/>
            <ac:spMk id="6" creationId="{4F7290B6-9871-7172-9B33-228DD8F334BA}"/>
          </ac:spMkLst>
        </pc:spChg>
        <pc:spChg chg="del mod">
          <ac:chgData name="Isis Greenspan" userId="464bb143-1349-4605-a567-29b98f388ffb" providerId="ADAL" clId="{0246E3DB-ED5C-4CFF-A389-5009263BDD17}" dt="2024-03-28T21:05:51.972" v="5432" actId="478"/>
          <ac:spMkLst>
            <pc:docMk/>
            <pc:sldMk cId="2411133299" sldId="4391"/>
            <ac:spMk id="7" creationId="{EA2232D7-65EA-239B-B0B9-88451480D22C}"/>
          </ac:spMkLst>
        </pc:spChg>
        <pc:spChg chg="mod">
          <ac:chgData name="Isis Greenspan" userId="464bb143-1349-4605-a567-29b98f388ffb" providerId="ADAL" clId="{0246E3DB-ED5C-4CFF-A389-5009263BDD17}" dt="2024-03-28T22:51:36.477" v="6806" actId="20577"/>
          <ac:spMkLst>
            <pc:docMk/>
            <pc:sldMk cId="2411133299" sldId="4391"/>
            <ac:spMk id="8" creationId="{DA0669A0-7094-A32D-EF27-E7F7CC82DE9A}"/>
          </ac:spMkLst>
        </pc:spChg>
        <pc:spChg chg="del mod">
          <ac:chgData name="Isis Greenspan" userId="464bb143-1349-4605-a567-29b98f388ffb" providerId="ADAL" clId="{0246E3DB-ED5C-4CFF-A389-5009263BDD17}" dt="2024-03-28T21:05:51.972" v="5432" actId="478"/>
          <ac:spMkLst>
            <pc:docMk/>
            <pc:sldMk cId="2411133299" sldId="4391"/>
            <ac:spMk id="9" creationId="{82034564-310B-2700-ED0E-405350F437C3}"/>
          </ac:spMkLst>
        </pc:spChg>
        <pc:spChg chg="del mod">
          <ac:chgData name="Isis Greenspan" userId="464bb143-1349-4605-a567-29b98f388ffb" providerId="ADAL" clId="{0246E3DB-ED5C-4CFF-A389-5009263BDD17}" dt="2024-03-28T21:05:51.972" v="5432" actId="478"/>
          <ac:spMkLst>
            <pc:docMk/>
            <pc:sldMk cId="2411133299" sldId="4391"/>
            <ac:spMk id="12" creationId="{59CC11D5-7839-9A58-3164-E4B6BDAEE0E0}"/>
          </ac:spMkLst>
        </pc:spChg>
        <pc:spChg chg="add del mod">
          <ac:chgData name="Isis Greenspan" userId="464bb143-1349-4605-a567-29b98f388ffb" providerId="ADAL" clId="{0246E3DB-ED5C-4CFF-A389-5009263BDD17}" dt="2024-03-28T21:05:58.911" v="5433" actId="478"/>
          <ac:spMkLst>
            <pc:docMk/>
            <pc:sldMk cId="2411133299" sldId="4391"/>
            <ac:spMk id="14" creationId="{65F34D17-FDC5-9C94-DD8F-F8ED9A5EC1A3}"/>
          </ac:spMkLst>
        </pc:spChg>
        <pc:spChg chg="add del mod">
          <ac:chgData name="Isis Greenspan" userId="464bb143-1349-4605-a567-29b98f388ffb" providerId="ADAL" clId="{0246E3DB-ED5C-4CFF-A389-5009263BDD17}" dt="2024-03-28T21:06:01.531" v="5434" actId="478"/>
          <ac:spMkLst>
            <pc:docMk/>
            <pc:sldMk cId="2411133299" sldId="4391"/>
            <ac:spMk id="18" creationId="{6D09CD03-A848-0774-E61D-DFEE13D8D31A}"/>
          </ac:spMkLst>
        </pc:spChg>
        <pc:spChg chg="add del mod">
          <ac:chgData name="Isis Greenspan" userId="464bb143-1349-4605-a567-29b98f388ffb" providerId="ADAL" clId="{0246E3DB-ED5C-4CFF-A389-5009263BDD17}" dt="2024-03-28T21:05:58.911" v="5433" actId="478"/>
          <ac:spMkLst>
            <pc:docMk/>
            <pc:sldMk cId="2411133299" sldId="4391"/>
            <ac:spMk id="22" creationId="{8DCEC570-F752-BDBD-F492-E930620F85CB}"/>
          </ac:spMkLst>
        </pc:spChg>
        <pc:spChg chg="add del mod">
          <ac:chgData name="Isis Greenspan" userId="464bb143-1349-4605-a567-29b98f388ffb" providerId="ADAL" clId="{0246E3DB-ED5C-4CFF-A389-5009263BDD17}" dt="2024-03-28T21:06:01.531" v="5434" actId="478"/>
          <ac:spMkLst>
            <pc:docMk/>
            <pc:sldMk cId="2411133299" sldId="4391"/>
            <ac:spMk id="24" creationId="{7D879E63-75F0-4046-FE08-ABF3468D1A9E}"/>
          </ac:spMkLst>
        </pc:spChg>
        <pc:spChg chg="add del mod">
          <ac:chgData name="Isis Greenspan" userId="464bb143-1349-4605-a567-29b98f388ffb" providerId="ADAL" clId="{0246E3DB-ED5C-4CFF-A389-5009263BDD17}" dt="2024-03-28T21:05:58.911" v="5433" actId="478"/>
          <ac:spMkLst>
            <pc:docMk/>
            <pc:sldMk cId="2411133299" sldId="4391"/>
            <ac:spMk id="26" creationId="{6ABF0955-9FF8-8585-9EDE-44CC5CD82950}"/>
          </ac:spMkLst>
        </pc:spChg>
        <pc:spChg chg="add del mod">
          <ac:chgData name="Isis Greenspan" userId="464bb143-1349-4605-a567-29b98f388ffb" providerId="ADAL" clId="{0246E3DB-ED5C-4CFF-A389-5009263BDD17}" dt="2024-03-28T21:05:58.911" v="5433" actId="478"/>
          <ac:spMkLst>
            <pc:docMk/>
            <pc:sldMk cId="2411133299" sldId="4391"/>
            <ac:spMk id="28" creationId="{F1CF7945-9B0A-B4DB-4DF6-FC9481B5E422}"/>
          </ac:spMkLst>
        </pc:spChg>
        <pc:grpChg chg="add mod">
          <ac:chgData name="Isis Greenspan" userId="464bb143-1349-4605-a567-29b98f388ffb" providerId="ADAL" clId="{0246E3DB-ED5C-4CFF-A389-5009263BDD17}" dt="2024-04-17T19:43:56.485" v="16374" actId="164"/>
          <ac:grpSpMkLst>
            <pc:docMk/>
            <pc:sldMk cId="2411133299" sldId="4391"/>
            <ac:grpSpMk id="4" creationId="{A8AB9926-3864-0C50-24CD-92AD2DAAFB7F}"/>
          </ac:grpSpMkLst>
        </pc:grpChg>
        <pc:grpChg chg="del">
          <ac:chgData name="Isis Greenspan" userId="464bb143-1349-4605-a567-29b98f388ffb" providerId="ADAL" clId="{0246E3DB-ED5C-4CFF-A389-5009263BDD17}" dt="2024-03-28T21:03:31.574" v="5288" actId="478"/>
          <ac:grpSpMkLst>
            <pc:docMk/>
            <pc:sldMk cId="2411133299" sldId="4391"/>
            <ac:grpSpMk id="21" creationId="{0B9BA0E6-744B-5F89-6544-12CAC61A39AC}"/>
          </ac:grpSpMkLst>
        </pc:grpChg>
        <pc:picChg chg="add mod">
          <ac:chgData name="Isis Greenspan" userId="464bb143-1349-4605-a567-29b98f388ffb" providerId="ADAL" clId="{0246E3DB-ED5C-4CFF-A389-5009263BDD17}" dt="2024-04-17T19:43:56.485" v="16374" actId="164"/>
          <ac:picMkLst>
            <pc:docMk/>
            <pc:sldMk cId="2411133299" sldId="4391"/>
            <ac:picMk id="11" creationId="{A5E236CA-51CD-DEF8-D565-904C1D1775DA}"/>
          </ac:picMkLst>
        </pc:picChg>
        <pc:picChg chg="add mod">
          <ac:chgData name="Isis Greenspan" userId="464bb143-1349-4605-a567-29b98f388ffb" providerId="ADAL" clId="{0246E3DB-ED5C-4CFF-A389-5009263BDD17}" dt="2024-04-17T19:43:56.485" v="16374" actId="164"/>
          <ac:picMkLst>
            <pc:docMk/>
            <pc:sldMk cId="2411133299" sldId="4391"/>
            <ac:picMk id="30" creationId="{453793EB-91A8-B235-A21F-872D5EE5E6F2}"/>
          </ac:picMkLst>
        </pc:picChg>
        <pc:picChg chg="add mod">
          <ac:chgData name="Isis Greenspan" userId="464bb143-1349-4605-a567-29b98f388ffb" providerId="ADAL" clId="{0246E3DB-ED5C-4CFF-A389-5009263BDD17}" dt="2024-04-17T19:43:56.485" v="16374" actId="164"/>
          <ac:picMkLst>
            <pc:docMk/>
            <pc:sldMk cId="2411133299" sldId="4391"/>
            <ac:picMk id="32" creationId="{18A734AB-6F4B-BD30-786B-2AA0FCA3C2C8}"/>
          </ac:picMkLst>
        </pc:picChg>
        <pc:picChg chg="add mod">
          <ac:chgData name="Isis Greenspan" userId="464bb143-1349-4605-a567-29b98f388ffb" providerId="ADAL" clId="{0246E3DB-ED5C-4CFF-A389-5009263BDD17}" dt="2024-04-17T19:43:56.485" v="16374" actId="164"/>
          <ac:picMkLst>
            <pc:docMk/>
            <pc:sldMk cId="2411133299" sldId="4391"/>
            <ac:picMk id="34" creationId="{71862E2B-3BCE-3D4D-F4F9-5F01C78D2B46}"/>
          </ac:picMkLst>
        </pc:picChg>
        <pc:picChg chg="add mod">
          <ac:chgData name="Isis Greenspan" userId="464bb143-1349-4605-a567-29b98f388ffb" providerId="ADAL" clId="{0246E3DB-ED5C-4CFF-A389-5009263BDD17}" dt="2024-04-17T19:43:56.485" v="16374" actId="164"/>
          <ac:picMkLst>
            <pc:docMk/>
            <pc:sldMk cId="2411133299" sldId="4391"/>
            <ac:picMk id="35" creationId="{4C5FD86E-DC2D-4F7E-A5E8-E2137900552C}"/>
          </ac:picMkLst>
        </pc:picChg>
        <pc:picChg chg="add del mod">
          <ac:chgData name="Isis Greenspan" userId="464bb143-1349-4605-a567-29b98f388ffb" providerId="ADAL" clId="{0246E3DB-ED5C-4CFF-A389-5009263BDD17}" dt="2024-03-28T22:47:13.862" v="6762" actId="478"/>
          <ac:picMkLst>
            <pc:docMk/>
            <pc:sldMk cId="2411133299" sldId="4391"/>
            <ac:picMk id="36" creationId="{62B7EA99-02F1-FB80-D229-5AA2B990EA7E}"/>
          </ac:picMkLst>
        </pc:pic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0246E3DB-ED5C-4CFF-A389-5009263BDD17}" dt="2024-04-17T17:22:42.148" v="14432"/>
              <pc2:cmMkLst xmlns:pc2="http://schemas.microsoft.com/office/powerpoint/2019/9/main/command">
                <pc:docMk/>
                <pc:sldMk cId="2411133299" sldId="4391"/>
                <pc2:cmMk id="{8DD03E28-7351-4980-9481-15D9ABC337FA}"/>
              </pc2:cmMkLst>
            </pc226:cmChg>
            <pc226:cmChg xmlns:pc226="http://schemas.microsoft.com/office/powerpoint/2022/06/main/command" chg="add mod">
              <pc226:chgData name="Isis Greenspan" userId="464bb143-1349-4605-a567-29b98f388ffb" providerId="ADAL" clId="{0246E3DB-ED5C-4CFF-A389-5009263BDD17}" dt="2024-04-15T20:57:30.951" v="13626"/>
              <pc2:cmMkLst xmlns:pc2="http://schemas.microsoft.com/office/powerpoint/2019/9/main/command">
                <pc:docMk/>
                <pc:sldMk cId="2411133299" sldId="4391"/>
                <pc2:cmMk id="{C0FE8887-BDB6-4E19-AD86-823F6E90A2A7}"/>
              </pc2:cmMkLst>
            </pc226:cmChg>
          </p:ext>
        </pc:extLst>
      </pc:sldChg>
      <pc:sldChg chg="add del">
        <pc:chgData name="Isis Greenspan" userId="464bb143-1349-4605-a567-29b98f388ffb" providerId="ADAL" clId="{0246E3DB-ED5C-4CFF-A389-5009263BDD17}" dt="2024-03-28T21:00:54.967" v="5245" actId="47"/>
        <pc:sldMkLst>
          <pc:docMk/>
          <pc:sldMk cId="3855110947" sldId="4391"/>
        </pc:sldMkLst>
      </pc:sldChg>
      <pc:sldChg chg="add del">
        <pc:chgData name="Isis Greenspan" userId="464bb143-1349-4605-a567-29b98f388ffb" providerId="ADAL" clId="{0246E3DB-ED5C-4CFF-A389-5009263BDD17}" dt="2024-03-28T21:17:58.460" v="5534" actId="47"/>
        <pc:sldMkLst>
          <pc:docMk/>
          <pc:sldMk cId="1018877360" sldId="4392"/>
        </pc:sldMkLst>
      </pc:sldChg>
      <pc:sldChg chg="addSp modSp add mod setBg addCm modCm modNotesTx">
        <pc:chgData name="Isis Greenspan" userId="464bb143-1349-4605-a567-29b98f388ffb" providerId="ADAL" clId="{0246E3DB-ED5C-4CFF-A389-5009263BDD17}" dt="2024-04-17T19:43:08.870" v="16373" actId="962"/>
        <pc:sldMkLst>
          <pc:docMk/>
          <pc:sldMk cId="1735581172" sldId="4392"/>
        </pc:sldMkLst>
        <pc:spChg chg="mod ord">
          <ac:chgData name="Isis Greenspan" userId="464bb143-1349-4605-a567-29b98f388ffb" providerId="ADAL" clId="{0246E3DB-ED5C-4CFF-A389-5009263BDD17}" dt="2024-04-17T19:34:34.966" v="16239"/>
          <ac:spMkLst>
            <pc:docMk/>
            <pc:sldMk cId="1735581172" sldId="4392"/>
            <ac:spMk id="2" creationId="{651BF289-F101-B8CE-48B8-D3269E88D7D5}"/>
          </ac:spMkLst>
        </pc:spChg>
        <pc:spChg chg="mod">
          <ac:chgData name="Isis Greenspan" userId="464bb143-1349-4605-a567-29b98f388ffb" providerId="ADAL" clId="{0246E3DB-ED5C-4CFF-A389-5009263BDD17}" dt="2024-04-17T19:35:51.620" v="16244" actId="14100"/>
          <ac:spMkLst>
            <pc:docMk/>
            <pc:sldMk cId="1735581172" sldId="4392"/>
            <ac:spMk id="3" creationId="{5FD5AC7F-58F6-3C2A-9108-C0FEEDE70BD1}"/>
          </ac:spMkLst>
        </pc:spChg>
        <pc:spChg chg="add mod ord">
          <ac:chgData name="Isis Greenspan" userId="464bb143-1349-4605-a567-29b98f388ffb" providerId="ADAL" clId="{0246E3DB-ED5C-4CFF-A389-5009263BDD17}" dt="2024-04-17T19:43:08.870" v="16373" actId="962"/>
          <ac:spMkLst>
            <pc:docMk/>
            <pc:sldMk cId="1735581172" sldId="4392"/>
            <ac:spMk id="4" creationId="{05FD8206-57EB-341F-F06F-AD5A67E0D7CD}"/>
          </ac:spMkLst>
        </pc:spChg>
        <pc:spChg chg="mod">
          <ac:chgData name="Isis Greenspan" userId="464bb143-1349-4605-a567-29b98f388ffb" providerId="ADAL" clId="{0246E3DB-ED5C-4CFF-A389-5009263BDD17}" dt="2024-03-28T21:21:30.921" v="5591" actId="14100"/>
          <ac:spMkLst>
            <pc:docMk/>
            <pc:sldMk cId="1735581172" sldId="4392"/>
            <ac:spMk id="28" creationId="{3F52971E-D608-3459-A1A7-4DF836498238}"/>
          </ac:spMkLst>
        </pc:spChg>
        <pc:picChg chg="mod ord">
          <ac:chgData name="Isis Greenspan" userId="464bb143-1349-4605-a567-29b98f388ffb" providerId="ADAL" clId="{0246E3DB-ED5C-4CFF-A389-5009263BDD17}" dt="2024-04-17T19:41:31.835" v="16371" actId="207"/>
          <ac:picMkLst>
            <pc:docMk/>
            <pc:sldMk cId="1735581172" sldId="4392"/>
            <ac:picMk id="27" creationId="{7495A5A2-9BA8-4B2B-1338-310EE7668082}"/>
          </ac:picMkLst>
        </pc:picChg>
        <pc:cxnChg chg="add mod">
          <ac:chgData name="Isis Greenspan" userId="464bb143-1349-4605-a567-29b98f388ffb" providerId="ADAL" clId="{0246E3DB-ED5C-4CFF-A389-5009263BDD17}" dt="2024-04-17T19:41:27.689" v="16370" actId="692"/>
          <ac:cxnSpMkLst>
            <pc:docMk/>
            <pc:sldMk cId="1735581172" sldId="4392"/>
            <ac:cxnSpMk id="5" creationId="{7FB89433-5CCB-AFA3-90DC-709AD6712243}"/>
          </ac:cxnSpMkLst>
        </pc:cxnChg>
        <pc:cxnChg chg="add mod">
          <ac:chgData name="Isis Greenspan" userId="464bb143-1349-4605-a567-29b98f388ffb" providerId="ADAL" clId="{0246E3DB-ED5C-4CFF-A389-5009263BDD17}" dt="2024-04-17T19:41:27.689" v="16370" actId="692"/>
          <ac:cxnSpMkLst>
            <pc:docMk/>
            <pc:sldMk cId="1735581172" sldId="4392"/>
            <ac:cxnSpMk id="6" creationId="{7A41B8DB-D4DE-D8DB-318F-55094F70F9B3}"/>
          </ac:cxnSpMkLst>
        </pc:cxnChg>
        <pc:cxnChg chg="add mod">
          <ac:chgData name="Isis Greenspan" userId="464bb143-1349-4605-a567-29b98f388ffb" providerId="ADAL" clId="{0246E3DB-ED5C-4CFF-A389-5009263BDD17}" dt="2024-04-17T19:41:27.689" v="16370" actId="692"/>
          <ac:cxnSpMkLst>
            <pc:docMk/>
            <pc:sldMk cId="1735581172" sldId="4392"/>
            <ac:cxnSpMk id="7" creationId="{5764B2B3-0D63-66D8-9813-2FA48E07ADB8}"/>
          </ac:cxnSpMkLst>
        </pc:cxnChg>
        <pc:cxnChg chg="add mod">
          <ac:chgData name="Isis Greenspan" userId="464bb143-1349-4605-a567-29b98f388ffb" providerId="ADAL" clId="{0246E3DB-ED5C-4CFF-A389-5009263BDD17}" dt="2024-04-17T19:41:27.689" v="16370" actId="692"/>
          <ac:cxnSpMkLst>
            <pc:docMk/>
            <pc:sldMk cId="1735581172" sldId="4392"/>
            <ac:cxnSpMk id="8" creationId="{7B8CCF50-0339-4DE6-B1CF-514A538F289C}"/>
          </ac:cxnSpMkLst>
        </pc:cxnChg>
        <pc:cxnChg chg="add mod">
          <ac:chgData name="Isis Greenspan" userId="464bb143-1349-4605-a567-29b98f388ffb" providerId="ADAL" clId="{0246E3DB-ED5C-4CFF-A389-5009263BDD17}" dt="2024-04-17T19:41:27.689" v="16370" actId="692"/>
          <ac:cxnSpMkLst>
            <pc:docMk/>
            <pc:sldMk cId="1735581172" sldId="4392"/>
            <ac:cxnSpMk id="9" creationId="{CC48B270-7D5B-470C-4B97-12B7F7C719DA}"/>
          </ac:cxnSpMkLst>
        </pc:cxn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5T20:57:43.335" v="13628"/>
              <pc2:cmMkLst xmlns:pc2="http://schemas.microsoft.com/office/powerpoint/2019/9/main/command">
                <pc:docMk/>
                <pc:sldMk cId="1735581172" sldId="4392"/>
                <pc2:cmMk id="{3D843E9D-D761-41E9-827E-D1901534C513}"/>
              </pc2:cmMkLst>
            </pc226:cmChg>
          </p:ext>
        </pc:extLst>
      </pc:sldChg>
      <pc:sldChg chg="modSp add mod setBg addCm modCm modNotesTx">
        <pc:chgData name="Isis Greenspan" userId="464bb143-1349-4605-a567-29b98f388ffb" providerId="ADAL" clId="{0246E3DB-ED5C-4CFF-A389-5009263BDD17}" dt="2024-04-18T16:55:13.092" v="16849"/>
        <pc:sldMkLst>
          <pc:docMk/>
          <pc:sldMk cId="2904463830" sldId="4393"/>
        </pc:sldMkLst>
        <pc:spChg chg="mod">
          <ac:chgData name="Isis Greenspan" userId="464bb143-1349-4605-a567-29b98f388ffb" providerId="ADAL" clId="{0246E3DB-ED5C-4CFF-A389-5009263BDD17}" dt="2024-04-17T19:28:28.487" v="16093" actId="33553"/>
          <ac:spMkLst>
            <pc:docMk/>
            <pc:sldMk cId="2904463830" sldId="4393"/>
            <ac:spMk id="2" creationId="{5DD9D6C4-42FC-4F6C-339B-D317095022B8}"/>
          </ac:spMkLst>
        </pc:spChg>
        <pc:spChg chg="mod">
          <ac:chgData name="Isis Greenspan" userId="464bb143-1349-4605-a567-29b98f388ffb" providerId="ADAL" clId="{0246E3DB-ED5C-4CFF-A389-5009263BDD17}" dt="2024-04-04T19:40:04.760" v="9919" actId="207"/>
          <ac:spMkLst>
            <pc:docMk/>
            <pc:sldMk cId="2904463830" sldId="4393"/>
            <ac:spMk id="3" creationId="{892AC139-F548-DDC1-BFA1-61DFB241AA67}"/>
          </ac:spMkLst>
        </pc:spChg>
        <pc:spChg chg="mod ord">
          <ac:chgData name="Isis Greenspan" userId="464bb143-1349-4605-a567-29b98f388ffb" providerId="ADAL" clId="{0246E3DB-ED5C-4CFF-A389-5009263BDD17}" dt="2024-04-17T19:29:37.622" v="16095"/>
          <ac:spMkLst>
            <pc:docMk/>
            <pc:sldMk cId="2904463830" sldId="4393"/>
            <ac:spMk id="28" creationId="{FB38F25B-AE9F-0CEF-F593-BE52F6A363B7}"/>
          </ac:spMkLst>
        </pc:spChg>
        <pc:spChg chg="mod ord">
          <ac:chgData name="Isis Greenspan" userId="464bb143-1349-4605-a567-29b98f388ffb" providerId="ADAL" clId="{0246E3DB-ED5C-4CFF-A389-5009263BDD17}" dt="2024-04-17T19:29:43.568" v="16096"/>
          <ac:spMkLst>
            <pc:docMk/>
            <pc:sldMk cId="2904463830" sldId="4393"/>
            <ac:spMk id="29" creationId="{FDFC6163-CDD1-85E6-2D37-1CEC5DE2895B}"/>
          </ac:spMkLst>
        </pc:spChg>
        <pc:spChg chg="mod">
          <ac:chgData name="Isis Greenspan" userId="464bb143-1349-4605-a567-29b98f388ffb" providerId="ADAL" clId="{0246E3DB-ED5C-4CFF-A389-5009263BDD17}" dt="2024-04-18T16:54:02.239" v="16845" actId="20577"/>
          <ac:spMkLst>
            <pc:docMk/>
            <pc:sldMk cId="2904463830" sldId="4393"/>
            <ac:spMk id="30" creationId="{88BCAD2F-0EDA-C692-8B54-459DD3653A95}"/>
          </ac:spMkLst>
        </pc:spChg>
        <pc:spChg chg="mod">
          <ac:chgData name="Isis Greenspan" userId="464bb143-1349-4605-a567-29b98f388ffb" providerId="ADAL" clId="{0246E3DB-ED5C-4CFF-A389-5009263BDD17}" dt="2024-03-28T21:35:18.864" v="5731" actId="404"/>
          <ac:spMkLst>
            <pc:docMk/>
            <pc:sldMk cId="2904463830" sldId="4393"/>
            <ac:spMk id="31" creationId="{A6398656-7FD4-5127-8709-4182BCBC0188}"/>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8T16:55:13.092" v="16849"/>
              <pc2:cmMkLst xmlns:pc2="http://schemas.microsoft.com/office/powerpoint/2019/9/main/command">
                <pc:docMk/>
                <pc:sldMk cId="2904463830" sldId="4393"/>
                <pc2:cmMk id="{03C3983D-7292-4CEC-BFB4-452C59E42746}"/>
              </pc2:cmMkLst>
              <pc226:cmRplyChg chg="add">
                <pc226:chgData name="Isis Greenspan" userId="464bb143-1349-4605-a567-29b98f388ffb" providerId="ADAL" clId="{0246E3DB-ED5C-4CFF-A389-5009263BDD17}" dt="2024-04-18T16:54:21.419" v="16848"/>
                <pc2:cmRplyMkLst xmlns:pc2="http://schemas.microsoft.com/office/powerpoint/2019/9/main/command">
                  <pc:docMk/>
                  <pc:sldMk cId="2904463830" sldId="4393"/>
                  <pc2:cmMk id="{03C3983D-7292-4CEC-BFB4-452C59E42746}"/>
                  <pc2:cmRplyMk id="{180D567E-ED49-4255-9E23-AB7C017B4FC7}"/>
                </pc2:cmRplyMkLst>
              </pc226:cmRplyChg>
              <pc226:cmRplyChg chg="mod modRxn">
                <pc226:chgData name="Isis Greenspan" userId="464bb143-1349-4605-a567-29b98f388ffb" providerId="ADAL" clId="{0246E3DB-ED5C-4CFF-A389-5009263BDD17}" dt="2024-04-18T16:53:55.853" v="16843"/>
                <pc2:cmRplyMkLst xmlns:pc2="http://schemas.microsoft.com/office/powerpoint/2019/9/main/command">
                  <pc:docMk/>
                  <pc:sldMk cId="2904463830" sldId="4393"/>
                  <pc2:cmMk id="{03C3983D-7292-4CEC-BFB4-452C59E42746}"/>
                  <pc2:cmRplyMk id="{7BBFD6A2-9C99-4970-999E-96B7EEAF457B}"/>
                </pc2:cmRplyMkLst>
              </pc226:cmRplyChg>
            </pc226:cmChg>
          </p:ext>
        </pc:extLst>
      </pc:sldChg>
      <pc:sldChg chg="delSp modSp add mod addCm modCm modNotes modNotesTx">
        <pc:chgData name="Isis Greenspan" userId="464bb143-1349-4605-a567-29b98f388ffb" providerId="ADAL" clId="{0246E3DB-ED5C-4CFF-A389-5009263BDD17}" dt="2024-04-18T23:55:01.519" v="17539" actId="20577"/>
        <pc:sldMkLst>
          <pc:docMk/>
          <pc:sldMk cId="3066596890" sldId="4394"/>
        </pc:sldMkLst>
        <pc:spChg chg="mod">
          <ac:chgData name="Isis Greenspan" userId="464bb143-1349-4605-a567-29b98f388ffb" providerId="ADAL" clId="{0246E3DB-ED5C-4CFF-A389-5009263BDD17}" dt="2024-04-15T20:38:02.909" v="13619" actId="404"/>
          <ac:spMkLst>
            <pc:docMk/>
            <pc:sldMk cId="3066596890" sldId="4394"/>
            <ac:spMk id="2" creationId="{7E0D9FD4-93B2-703D-3554-536C43061185}"/>
          </ac:spMkLst>
        </pc:spChg>
        <pc:spChg chg="del">
          <ac:chgData name="Isis Greenspan" userId="464bb143-1349-4605-a567-29b98f388ffb" providerId="ADAL" clId="{0246E3DB-ED5C-4CFF-A389-5009263BDD17}" dt="2024-04-04T19:43:57.418" v="9954" actId="478"/>
          <ac:spMkLst>
            <pc:docMk/>
            <pc:sldMk cId="3066596890" sldId="4394"/>
            <ac:spMk id="3" creationId="{25FB0106-F7DD-1DC4-899D-DEC395E88AA9}"/>
          </ac:spMkLst>
        </pc:spChg>
        <pc:spChg chg="mod">
          <ac:chgData name="Isis Greenspan" userId="464bb143-1349-4605-a567-29b98f388ffb" providerId="ADAL" clId="{0246E3DB-ED5C-4CFF-A389-5009263BDD17}" dt="2024-04-15T20:54:00.394" v="13622" actId="403"/>
          <ac:spMkLst>
            <pc:docMk/>
            <pc:sldMk cId="3066596890" sldId="4394"/>
            <ac:spMk id="10" creationId="{29A8D73C-497F-C7CB-0EFC-2C090B2F54C9}"/>
          </ac:spMkLst>
        </pc:spChg>
        <pc:spChg chg="mod">
          <ac:chgData name="Isis Greenspan" userId="464bb143-1349-4605-a567-29b98f388ffb" providerId="ADAL" clId="{0246E3DB-ED5C-4CFF-A389-5009263BDD17}" dt="2024-04-15T20:54:00.394" v="13622" actId="403"/>
          <ac:spMkLst>
            <pc:docMk/>
            <pc:sldMk cId="3066596890" sldId="4394"/>
            <ac:spMk id="11" creationId="{D07F16C7-EF84-612C-B1DE-091381B869D3}"/>
          </ac:spMkLst>
        </pc:spChg>
        <pc:spChg chg="mod">
          <ac:chgData name="Isis Greenspan" userId="464bb143-1349-4605-a567-29b98f388ffb" providerId="ADAL" clId="{0246E3DB-ED5C-4CFF-A389-5009263BDD17}" dt="2024-04-15T20:54:00.394" v="13622" actId="403"/>
          <ac:spMkLst>
            <pc:docMk/>
            <pc:sldMk cId="3066596890" sldId="4394"/>
            <ac:spMk id="12" creationId="{BA11D760-8C89-9F33-4FED-ECBBD2925FA5}"/>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8T18:50:03.278" v="16860"/>
              <pc2:cmMkLst xmlns:pc2="http://schemas.microsoft.com/office/powerpoint/2019/9/main/command">
                <pc:docMk/>
                <pc:sldMk cId="3066596890" sldId="4394"/>
                <pc2:cmMk id="{C8E9AA62-FC51-43C9-A9C0-0542E317F3AF}"/>
              </pc2:cmMkLst>
              <pc226:cmRplyChg chg="add mod">
                <pc226:chgData name="Isis Greenspan" userId="464bb143-1349-4605-a567-29b98f388ffb" providerId="ADAL" clId="{0246E3DB-ED5C-4CFF-A389-5009263BDD17}" dt="2024-04-15T20:32:17.028" v="13603"/>
                <pc2:cmRplyMkLst xmlns:pc2="http://schemas.microsoft.com/office/powerpoint/2019/9/main/command">
                  <pc:docMk/>
                  <pc:sldMk cId="3066596890" sldId="4394"/>
                  <pc2:cmMk id="{C8E9AA62-FC51-43C9-A9C0-0542E317F3AF}"/>
                  <pc2:cmRplyMk id="{A9C63C36-CA4D-4466-A7BC-5FB424331318}"/>
                </pc2:cmRplyMkLst>
              </pc226:cmRplyChg>
              <pc226:cmRplyChg chg="add">
                <pc226:chgData name="Isis Greenspan" userId="464bb143-1349-4605-a567-29b98f388ffb" providerId="ADAL" clId="{0246E3DB-ED5C-4CFF-A389-5009263BDD17}" dt="2024-04-05T20:18:13.811" v="12485"/>
                <pc2:cmRplyMkLst xmlns:pc2="http://schemas.microsoft.com/office/powerpoint/2019/9/main/command">
                  <pc:docMk/>
                  <pc:sldMk cId="3066596890" sldId="4394"/>
                  <pc2:cmMk id="{C8E9AA62-FC51-43C9-A9C0-0542E317F3AF}"/>
                  <pc2:cmRplyMk id="{2198EF85-77E1-4C96-A8D3-D73ED73A4015}"/>
                </pc2:cmRplyMkLst>
              </pc226:cmRplyChg>
              <pc226:cmRplyChg chg="mod modRxn">
                <pc226:chgData name="Isis Greenspan" userId="464bb143-1349-4605-a567-29b98f388ffb" providerId="ADAL" clId="{0246E3DB-ED5C-4CFF-A389-5009263BDD17}" dt="2024-04-15T20:25:50.148" v="13591"/>
                <pc2:cmRplyMkLst xmlns:pc2="http://schemas.microsoft.com/office/powerpoint/2019/9/main/command">
                  <pc:docMk/>
                  <pc:sldMk cId="3066596890" sldId="4394"/>
                  <pc2:cmMk id="{C8E9AA62-FC51-43C9-A9C0-0542E317F3AF}"/>
                  <pc2:cmRplyMk id="{02878FB9-3A40-401C-8812-CF37367F8FF2}"/>
                </pc2:cmRplyMkLst>
              </pc226:cmRplyChg>
              <pc226:cmRplyChg chg="mod modRxn">
                <pc226:chgData name="Isis Greenspan" userId="464bb143-1349-4605-a567-29b98f388ffb" providerId="ADAL" clId="{0246E3DB-ED5C-4CFF-A389-5009263BDD17}" dt="2024-04-18T18:49:08.433" v="16859"/>
                <pc2:cmRplyMkLst xmlns:pc2="http://schemas.microsoft.com/office/powerpoint/2019/9/main/command">
                  <pc:docMk/>
                  <pc:sldMk cId="3066596890" sldId="4394"/>
                  <pc2:cmMk id="{C8E9AA62-FC51-43C9-A9C0-0542E317F3AF}"/>
                  <pc2:cmRplyMk id="{71FC27FC-A3C2-44E3-B68B-BBDFAAC75477}"/>
                </pc2:cmRplyMkLst>
              </pc226:cmRplyChg>
            </pc226:cmChg>
            <pc226:cmChg xmlns:pc226="http://schemas.microsoft.com/office/powerpoint/2022/06/main/command" chg="add mod">
              <pc226:chgData name="Isis Greenspan" userId="464bb143-1349-4605-a567-29b98f388ffb" providerId="ADAL" clId="{0246E3DB-ED5C-4CFF-A389-5009263BDD17}" dt="2024-04-15T20:36:16.974" v="13605"/>
              <pc2:cmMkLst xmlns:pc2="http://schemas.microsoft.com/office/powerpoint/2019/9/main/command">
                <pc:docMk/>
                <pc:sldMk cId="3066596890" sldId="4394"/>
                <pc2:cmMk id="{8755F698-A004-47BA-9E0E-9D1BF45A600C}"/>
              </pc2:cmMkLst>
            </pc226:cmChg>
          </p:ext>
        </pc:extLst>
      </pc:sldChg>
      <pc:sldChg chg="delSp modSp add mod setBg modClrScheme delDesignElem modShow addCm modCm chgLayout modNotesTx">
        <pc:chgData name="Isis Greenspan" userId="464bb143-1349-4605-a567-29b98f388ffb" providerId="ADAL" clId="{0246E3DB-ED5C-4CFF-A389-5009263BDD17}" dt="2024-04-17T19:53:25.627" v="16437"/>
        <pc:sldMkLst>
          <pc:docMk/>
          <pc:sldMk cId="929398016" sldId="4395"/>
        </pc:sldMkLst>
        <pc:spChg chg="mod ord">
          <ac:chgData name="Isis Greenspan" userId="464bb143-1349-4605-a567-29b98f388ffb" providerId="ADAL" clId="{0246E3DB-ED5C-4CFF-A389-5009263BDD17}" dt="2024-04-17T19:53:25.627" v="16437"/>
          <ac:spMkLst>
            <pc:docMk/>
            <pc:sldMk cId="929398016" sldId="4395"/>
            <ac:spMk id="4" creationId="{2B186A7F-F64A-E47E-5BAD-199309D1F92A}"/>
          </ac:spMkLst>
        </pc:spChg>
        <pc:spChg chg="mod ord">
          <ac:chgData name="Isis Greenspan" userId="464bb143-1349-4605-a567-29b98f388ffb" providerId="ADAL" clId="{0246E3DB-ED5C-4CFF-A389-5009263BDD17}" dt="2024-03-28T22:53:48.276" v="6809" actId="700"/>
          <ac:spMkLst>
            <pc:docMk/>
            <pc:sldMk cId="929398016" sldId="4395"/>
            <ac:spMk id="5" creationId="{6919B690-DF40-65CB-D466-CB0D0D95E796}"/>
          </ac:spMkLst>
        </pc:spChg>
        <pc:spChg chg="del">
          <ac:chgData name="Isis Greenspan" userId="464bb143-1349-4605-a567-29b98f388ffb" providerId="ADAL" clId="{0246E3DB-ED5C-4CFF-A389-5009263BDD17}" dt="2024-03-28T22:53:48.276" v="6809" actId="700"/>
          <ac:spMkLst>
            <pc:docMk/>
            <pc:sldMk cId="929398016" sldId="4395"/>
            <ac:spMk id="10" creationId="{4522B21E-B2B9-4C72-9A71-C87EFD137480}"/>
          </ac:spMkLst>
        </pc:spChg>
        <pc:spChg chg="del">
          <ac:chgData name="Isis Greenspan" userId="464bb143-1349-4605-a567-29b98f388ffb" providerId="ADAL" clId="{0246E3DB-ED5C-4CFF-A389-5009263BDD17}" dt="2024-03-28T22:53:48.276" v="6809" actId="700"/>
          <ac:spMkLst>
            <pc:docMk/>
            <pc:sldMk cId="929398016" sldId="4395"/>
            <ac:spMk id="12" creationId="{5EB7D2A2-F448-44D4-938C-DC84CBCB3B1E}"/>
          </ac:spMkLst>
        </pc:spChg>
        <pc:spChg chg="del">
          <ac:chgData name="Isis Greenspan" userId="464bb143-1349-4605-a567-29b98f388ffb" providerId="ADAL" clId="{0246E3DB-ED5C-4CFF-A389-5009263BDD17}" dt="2024-03-28T22:53:48.276" v="6809" actId="700"/>
          <ac:spMkLst>
            <pc:docMk/>
            <pc:sldMk cId="929398016" sldId="4395"/>
            <ac:spMk id="14" creationId="{871AEA07-1E14-44B4-8E55-64EF049CD66F}"/>
          </ac:spMkLst>
        </pc:spChg>
        <pc:cxnChg chg="del">
          <ac:chgData name="Isis Greenspan" userId="464bb143-1349-4605-a567-29b98f388ffb" providerId="ADAL" clId="{0246E3DB-ED5C-4CFF-A389-5009263BDD17}" dt="2024-03-28T22:53:48.276" v="6809" actId="700"/>
          <ac:cxnSpMkLst>
            <pc:docMk/>
            <pc:sldMk cId="929398016" sldId="4395"/>
            <ac:cxnSpMk id="16" creationId="{F7C8EA93-3210-4C62-99E9-153C275E3A87}"/>
          </ac:cxnSpMkLst>
        </pc:cxn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5T21:34:34.584" v="13710"/>
              <pc2:cmMkLst xmlns:pc2="http://schemas.microsoft.com/office/powerpoint/2019/9/main/command">
                <pc:docMk/>
                <pc:sldMk cId="929398016" sldId="4395"/>
                <pc2:cmMk id="{2DBF2611-2330-445F-9E00-5F99A423A8AA}"/>
              </pc2:cmMkLst>
            </pc226:cmChg>
          </p:ext>
        </pc:extLst>
      </pc:sldChg>
      <pc:sldChg chg="modSp add mod ord addCm modCm modNotesTx">
        <pc:chgData name="Isis Greenspan" userId="464bb143-1349-4605-a567-29b98f388ffb" providerId="ADAL" clId="{0246E3DB-ED5C-4CFF-A389-5009263BDD17}" dt="2024-04-18T23:27:54.957" v="17526" actId="14100"/>
        <pc:sldMkLst>
          <pc:docMk/>
          <pc:sldMk cId="3210341698" sldId="4396"/>
        </pc:sldMkLst>
        <pc:spChg chg="mod">
          <ac:chgData name="Isis Greenspan" userId="464bb143-1349-4605-a567-29b98f388ffb" providerId="ADAL" clId="{0246E3DB-ED5C-4CFF-A389-5009263BDD17}" dt="2024-04-18T23:27:54.957" v="17526" actId="14100"/>
          <ac:spMkLst>
            <pc:docMk/>
            <pc:sldMk cId="3210341698" sldId="4396"/>
            <ac:spMk id="2" creationId="{DE3BB36A-63E1-35D3-F3BA-FBEBB74AAF6E}"/>
          </ac:spMkLst>
        </pc:spChg>
        <pc:picChg chg="mod modCrop">
          <ac:chgData name="Isis Greenspan" userId="464bb143-1349-4605-a567-29b98f388ffb" providerId="ADAL" clId="{0246E3DB-ED5C-4CFF-A389-5009263BDD17}" dt="2024-03-28T23:37:29.716" v="7224" actId="18131"/>
          <ac:picMkLst>
            <pc:docMk/>
            <pc:sldMk cId="3210341698" sldId="4396"/>
            <ac:picMk id="5" creationId="{659FB9D6-E34B-6A5B-1E61-9FDA53897E39}"/>
          </ac:picMkLst>
        </pc:pic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8T20:44:47.398" v="16876"/>
              <pc2:cmMkLst xmlns:pc2="http://schemas.microsoft.com/office/powerpoint/2019/9/main/command">
                <pc:docMk/>
                <pc:sldMk cId="3210341698" sldId="4396"/>
                <pc2:cmMk id="{3DA4B36F-A4C4-4B12-BD3F-AB3C78F15988}"/>
              </pc2:cmMkLst>
              <pc226:cmRplyChg chg="add">
                <pc226:chgData name="Isis Greenspan" userId="464bb143-1349-4605-a567-29b98f388ffb" providerId="ADAL" clId="{0246E3DB-ED5C-4CFF-A389-5009263BDD17}" dt="2024-04-18T20:44:45.782" v="16875"/>
                <pc2:cmRplyMkLst xmlns:pc2="http://schemas.microsoft.com/office/powerpoint/2019/9/main/command">
                  <pc:docMk/>
                  <pc:sldMk cId="3210341698" sldId="4396"/>
                  <pc2:cmMk id="{3DA4B36F-A4C4-4B12-BD3F-AB3C78F15988}"/>
                  <pc2:cmRplyMk id="{382DA094-FF05-4FF7-A3CC-C30C516CCCAC}"/>
                </pc2:cmRplyMkLst>
              </pc226:cmRplyChg>
            </pc226:cmChg>
            <pc226:cmChg xmlns:pc226="http://schemas.microsoft.com/office/powerpoint/2022/06/main/command" chg="add mod">
              <pc226:chgData name="Isis Greenspan" userId="464bb143-1349-4605-a567-29b98f388ffb" providerId="ADAL" clId="{0246E3DB-ED5C-4CFF-A389-5009263BDD17}" dt="2024-04-17T18:01:16.721" v="14978"/>
              <pc2:cmMkLst xmlns:pc2="http://schemas.microsoft.com/office/powerpoint/2019/9/main/command">
                <pc:docMk/>
                <pc:sldMk cId="3210341698" sldId="4396"/>
                <pc2:cmMk id="{A9148DFA-B2F4-44FC-A998-9E016B5031B4}"/>
              </pc2:cmMkLst>
            </pc226:cmChg>
          </p:ext>
        </pc:extLst>
      </pc:sldChg>
      <pc:sldChg chg="delSp modSp add mod setBg modShow">
        <pc:chgData name="Isis Greenspan" userId="464bb143-1349-4605-a567-29b98f388ffb" providerId="ADAL" clId="{0246E3DB-ED5C-4CFF-A389-5009263BDD17}" dt="2024-03-28T23:21:05.483" v="7106" actId="729"/>
        <pc:sldMkLst>
          <pc:docMk/>
          <pc:sldMk cId="1544939114" sldId="4397"/>
        </pc:sldMkLst>
        <pc:spChg chg="del">
          <ac:chgData name="Isis Greenspan" userId="464bb143-1349-4605-a567-29b98f388ffb" providerId="ADAL" clId="{0246E3DB-ED5C-4CFF-A389-5009263BDD17}" dt="2024-03-28T23:13:23.936" v="6932" actId="478"/>
          <ac:spMkLst>
            <pc:docMk/>
            <pc:sldMk cId="1544939114" sldId="4397"/>
            <ac:spMk id="2" creationId="{F129A7AC-A7FD-B804-0E6D-3535858FEB03}"/>
          </ac:spMkLst>
        </pc:spChg>
        <pc:spChg chg="mod">
          <ac:chgData name="Isis Greenspan" userId="464bb143-1349-4605-a567-29b98f388ffb" providerId="ADAL" clId="{0246E3DB-ED5C-4CFF-A389-5009263BDD17}" dt="2024-03-28T23:19:46.983" v="7099" actId="14100"/>
          <ac:spMkLst>
            <pc:docMk/>
            <pc:sldMk cId="1544939114" sldId="4397"/>
            <ac:spMk id="4" creationId="{1645CC7D-3D08-1424-0E74-B97A3CD912C8}"/>
          </ac:spMkLst>
        </pc:spChg>
        <pc:spChg chg="del mod">
          <ac:chgData name="Isis Greenspan" userId="464bb143-1349-4605-a567-29b98f388ffb" providerId="ADAL" clId="{0246E3DB-ED5C-4CFF-A389-5009263BDD17}" dt="2024-03-28T23:13:15.709" v="6930" actId="478"/>
          <ac:spMkLst>
            <pc:docMk/>
            <pc:sldMk cId="1544939114" sldId="4397"/>
            <ac:spMk id="8" creationId="{8EBD22FF-F579-4927-B77A-8F21571BA966}"/>
          </ac:spMkLst>
        </pc:spChg>
        <pc:spChg chg="mod">
          <ac:chgData name="Isis Greenspan" userId="464bb143-1349-4605-a567-29b98f388ffb" providerId="ADAL" clId="{0246E3DB-ED5C-4CFF-A389-5009263BDD17}" dt="2024-03-28T23:20:51.142" v="7105" actId="14100"/>
          <ac:spMkLst>
            <pc:docMk/>
            <pc:sldMk cId="1544939114" sldId="4397"/>
            <ac:spMk id="10" creationId="{FB06080C-2C20-EA4D-320F-F365400F267F}"/>
          </ac:spMkLst>
        </pc:spChg>
        <pc:spChg chg="mod">
          <ac:chgData name="Isis Greenspan" userId="464bb143-1349-4605-a567-29b98f388ffb" providerId="ADAL" clId="{0246E3DB-ED5C-4CFF-A389-5009263BDD17}" dt="2024-03-28T23:19:35.772" v="7097" actId="339"/>
          <ac:spMkLst>
            <pc:docMk/>
            <pc:sldMk cId="1544939114" sldId="4397"/>
            <ac:spMk id="38" creationId="{20705E06-95FD-BDC2-22C5-D96AC312348A}"/>
          </ac:spMkLst>
        </pc:spChg>
        <pc:spChg chg="mod">
          <ac:chgData name="Isis Greenspan" userId="464bb143-1349-4605-a567-29b98f388ffb" providerId="ADAL" clId="{0246E3DB-ED5C-4CFF-A389-5009263BDD17}" dt="2024-03-28T23:19:35.772" v="7097" actId="339"/>
          <ac:spMkLst>
            <pc:docMk/>
            <pc:sldMk cId="1544939114" sldId="4397"/>
            <ac:spMk id="39" creationId="{E4751AD3-7B79-C43C-D020-88B84764C4D9}"/>
          </ac:spMkLst>
        </pc:spChg>
        <pc:spChg chg="mod">
          <ac:chgData name="Isis Greenspan" userId="464bb143-1349-4605-a567-29b98f388ffb" providerId="ADAL" clId="{0246E3DB-ED5C-4CFF-A389-5009263BDD17}" dt="2024-03-28T23:19:35.772" v="7097" actId="339"/>
          <ac:spMkLst>
            <pc:docMk/>
            <pc:sldMk cId="1544939114" sldId="4397"/>
            <ac:spMk id="40" creationId="{4763D4B7-4CF3-ACCB-1315-6159F587ACD0}"/>
          </ac:spMkLst>
        </pc:spChg>
        <pc:spChg chg="mod">
          <ac:chgData name="Isis Greenspan" userId="464bb143-1349-4605-a567-29b98f388ffb" providerId="ADAL" clId="{0246E3DB-ED5C-4CFF-A389-5009263BDD17}" dt="2024-03-28T23:19:35.772" v="7097" actId="339"/>
          <ac:spMkLst>
            <pc:docMk/>
            <pc:sldMk cId="1544939114" sldId="4397"/>
            <ac:spMk id="41" creationId="{A673CB2B-329E-35F6-4FC5-B78243297EB8}"/>
          </ac:spMkLst>
        </pc:spChg>
        <pc:spChg chg="mod">
          <ac:chgData name="Isis Greenspan" userId="464bb143-1349-4605-a567-29b98f388ffb" providerId="ADAL" clId="{0246E3DB-ED5C-4CFF-A389-5009263BDD17}" dt="2024-03-28T23:19:35.772" v="7097" actId="339"/>
          <ac:spMkLst>
            <pc:docMk/>
            <pc:sldMk cId="1544939114" sldId="4397"/>
            <ac:spMk id="42" creationId="{0D98E32C-C7B1-328D-5B72-E5119CAA3439}"/>
          </ac:spMkLst>
        </pc:spChg>
        <pc:picChg chg="mod">
          <ac:chgData name="Isis Greenspan" userId="464bb143-1349-4605-a567-29b98f388ffb" providerId="ADAL" clId="{0246E3DB-ED5C-4CFF-A389-5009263BDD17}" dt="2024-03-28T23:17:57.825" v="7087" actId="1035"/>
          <ac:picMkLst>
            <pc:docMk/>
            <pc:sldMk cId="1544939114" sldId="4397"/>
            <ac:picMk id="44" creationId="{CB60C1EC-002D-D90E-8591-6E6ADDEC629E}"/>
          </ac:picMkLst>
        </pc:picChg>
        <pc:picChg chg="mod">
          <ac:chgData name="Isis Greenspan" userId="464bb143-1349-4605-a567-29b98f388ffb" providerId="ADAL" clId="{0246E3DB-ED5C-4CFF-A389-5009263BDD17}" dt="2024-03-28T23:17:57.825" v="7087" actId="1035"/>
          <ac:picMkLst>
            <pc:docMk/>
            <pc:sldMk cId="1544939114" sldId="4397"/>
            <ac:picMk id="46" creationId="{6048B38C-F4BA-0BA7-DD8D-19DEEE3DBF51}"/>
          </ac:picMkLst>
        </pc:picChg>
        <pc:picChg chg="mod">
          <ac:chgData name="Isis Greenspan" userId="464bb143-1349-4605-a567-29b98f388ffb" providerId="ADAL" clId="{0246E3DB-ED5C-4CFF-A389-5009263BDD17}" dt="2024-03-28T23:17:57.825" v="7087" actId="1035"/>
          <ac:picMkLst>
            <pc:docMk/>
            <pc:sldMk cId="1544939114" sldId="4397"/>
            <ac:picMk id="48" creationId="{5ABB07EE-C0EE-20D8-54BF-5A8C2E93765C}"/>
          </ac:picMkLst>
        </pc:picChg>
        <pc:picChg chg="mod">
          <ac:chgData name="Isis Greenspan" userId="464bb143-1349-4605-a567-29b98f388ffb" providerId="ADAL" clId="{0246E3DB-ED5C-4CFF-A389-5009263BDD17}" dt="2024-03-28T23:17:57.825" v="7087" actId="1035"/>
          <ac:picMkLst>
            <pc:docMk/>
            <pc:sldMk cId="1544939114" sldId="4397"/>
            <ac:picMk id="50" creationId="{E97D2D78-DC34-DF28-31C7-17C329578A3E}"/>
          </ac:picMkLst>
        </pc:picChg>
        <pc:picChg chg="mod">
          <ac:chgData name="Isis Greenspan" userId="464bb143-1349-4605-a567-29b98f388ffb" providerId="ADAL" clId="{0246E3DB-ED5C-4CFF-A389-5009263BDD17}" dt="2024-03-28T23:17:57.825" v="7087" actId="1035"/>
          <ac:picMkLst>
            <pc:docMk/>
            <pc:sldMk cId="1544939114" sldId="4397"/>
            <ac:picMk id="52" creationId="{4004B8E4-BBB3-2E95-5179-08EC129C4BE1}"/>
          </ac:picMkLst>
        </pc:picChg>
      </pc:sldChg>
      <pc:sldChg chg="modSp add mod ord modNotesTx">
        <pc:chgData name="Isis Greenspan" userId="464bb143-1349-4605-a567-29b98f388ffb" providerId="ADAL" clId="{0246E3DB-ED5C-4CFF-A389-5009263BDD17}" dt="2024-03-28T23:32:22.495" v="7185"/>
        <pc:sldMkLst>
          <pc:docMk/>
          <pc:sldMk cId="3620109894" sldId="4398"/>
        </pc:sldMkLst>
        <pc:spChg chg="mod">
          <ac:chgData name="Isis Greenspan" userId="464bb143-1349-4605-a567-29b98f388ffb" providerId="ADAL" clId="{0246E3DB-ED5C-4CFF-A389-5009263BDD17}" dt="2024-03-28T23:28:04.536" v="7181"/>
          <ac:spMkLst>
            <pc:docMk/>
            <pc:sldMk cId="3620109894" sldId="4398"/>
            <ac:spMk id="2" creationId="{DE3BB36A-63E1-35D3-F3BA-FBEBB74AAF6E}"/>
          </ac:spMkLst>
        </pc:spChg>
        <pc:picChg chg="mod modCrop">
          <ac:chgData name="Isis Greenspan" userId="464bb143-1349-4605-a567-29b98f388ffb" providerId="ADAL" clId="{0246E3DB-ED5C-4CFF-A389-5009263BDD17}" dt="2024-03-28T23:32:09.785" v="7184" actId="18131"/>
          <ac:picMkLst>
            <pc:docMk/>
            <pc:sldMk cId="3620109894" sldId="4398"/>
            <ac:picMk id="5" creationId="{659FB9D6-E34B-6A5B-1E61-9FDA53897E39}"/>
          </ac:picMkLst>
        </pc:picChg>
      </pc:sldChg>
      <pc:sldChg chg="addSp delSp modSp add mod modShow addCm modCm modNotes modNotesTx">
        <pc:chgData name="Isis Greenspan" userId="464bb143-1349-4605-a567-29b98f388ffb" providerId="ADAL" clId="{0246E3DB-ED5C-4CFF-A389-5009263BDD17}" dt="2024-04-19T21:57:52.054" v="19372" actId="20577"/>
        <pc:sldMkLst>
          <pc:docMk/>
          <pc:sldMk cId="1043593322" sldId="4399"/>
        </pc:sldMkLst>
        <pc:spChg chg="mod">
          <ac:chgData name="Isis Greenspan" userId="464bb143-1349-4605-a567-29b98f388ffb" providerId="ADAL" clId="{0246E3DB-ED5C-4CFF-A389-5009263BDD17}" dt="2024-03-28T23:25:52.071" v="7172" actId="14100"/>
          <ac:spMkLst>
            <pc:docMk/>
            <pc:sldMk cId="1043593322" sldId="4399"/>
            <ac:spMk id="3" creationId="{F74ABD07-8F8E-5940-FCA8-1F815BB2CDEB}"/>
          </ac:spMkLst>
        </pc:spChg>
        <pc:spChg chg="add del mod">
          <ac:chgData name="Isis Greenspan" userId="464bb143-1349-4605-a567-29b98f388ffb" providerId="ADAL" clId="{0246E3DB-ED5C-4CFF-A389-5009263BDD17}" dt="2024-03-28T23:24:21.183" v="7141" actId="478"/>
          <ac:spMkLst>
            <pc:docMk/>
            <pc:sldMk cId="1043593322" sldId="4399"/>
            <ac:spMk id="4" creationId="{3126B305-8D03-4926-2B80-1FB74B3BEB44}"/>
          </ac:spMkLst>
        </pc:spChg>
        <pc:spChg chg="mod">
          <ac:chgData name="Isis Greenspan" userId="464bb143-1349-4605-a567-29b98f388ffb" providerId="ADAL" clId="{0246E3DB-ED5C-4CFF-A389-5009263BDD17}" dt="2024-04-17T18:05:00.219" v="15046" actId="1037"/>
          <ac:spMkLst>
            <pc:docMk/>
            <pc:sldMk cId="1043593322" sldId="4399"/>
            <ac:spMk id="5" creationId="{CC64F469-1C0E-8541-77B5-7DC0D6D14968}"/>
          </ac:spMkLst>
        </pc:spChg>
        <pc:spChg chg="mod">
          <ac:chgData name="Isis Greenspan" userId="464bb143-1349-4605-a567-29b98f388ffb" providerId="ADAL" clId="{0246E3DB-ED5C-4CFF-A389-5009263BDD17}" dt="2024-04-17T18:05:45.140" v="15053" actId="1076"/>
          <ac:spMkLst>
            <pc:docMk/>
            <pc:sldMk cId="1043593322" sldId="4399"/>
            <ac:spMk id="6" creationId="{A59297C4-CEAC-6DC7-4164-472795881D88}"/>
          </ac:spMkLst>
        </pc:spChg>
        <pc:spChg chg="mod">
          <ac:chgData name="Isis Greenspan" userId="464bb143-1349-4605-a567-29b98f388ffb" providerId="ADAL" clId="{0246E3DB-ED5C-4CFF-A389-5009263BDD17}" dt="2024-04-17T18:05:37.709" v="15052" actId="1076"/>
          <ac:spMkLst>
            <pc:docMk/>
            <pc:sldMk cId="1043593322" sldId="4399"/>
            <ac:spMk id="7" creationId="{EAD1924D-7D66-972D-22E0-BDD1AE085E49}"/>
          </ac:spMkLst>
        </pc:spChg>
        <pc:spChg chg="mod">
          <ac:chgData name="Isis Greenspan" userId="464bb143-1349-4605-a567-29b98f388ffb" providerId="ADAL" clId="{0246E3DB-ED5C-4CFF-A389-5009263BDD17}" dt="2024-03-28T23:25:35.408" v="7170" actId="207"/>
          <ac:spMkLst>
            <pc:docMk/>
            <pc:sldMk cId="1043593322" sldId="4399"/>
            <ac:spMk id="8" creationId="{38742CBD-5D26-4BCF-B631-5E448EB25B10}"/>
          </ac:spMkLst>
        </pc:spChg>
        <pc:spChg chg="mod">
          <ac:chgData name="Isis Greenspan" userId="464bb143-1349-4605-a567-29b98f388ffb" providerId="ADAL" clId="{0246E3DB-ED5C-4CFF-A389-5009263BDD17}" dt="2024-03-28T23:25:45.817" v="7171" actId="207"/>
          <ac:spMkLst>
            <pc:docMk/>
            <pc:sldMk cId="1043593322" sldId="4399"/>
            <ac:spMk id="9" creationId="{655B6929-1B21-540B-65AF-018EDCE91E48}"/>
          </ac:spMkLst>
        </pc:spChg>
        <pc:spChg chg="mod">
          <ac:chgData name="Isis Greenspan" userId="464bb143-1349-4605-a567-29b98f388ffb" providerId="ADAL" clId="{0246E3DB-ED5C-4CFF-A389-5009263BDD17}" dt="2024-03-28T23:25:35.408" v="7170" actId="207"/>
          <ac:spMkLst>
            <pc:docMk/>
            <pc:sldMk cId="1043593322" sldId="4399"/>
            <ac:spMk id="10" creationId="{ACB31230-B683-B8B4-5170-0EA2D4B3893B}"/>
          </ac:spMkLst>
        </pc:spChg>
        <pc:spChg chg="mod">
          <ac:chgData name="Isis Greenspan" userId="464bb143-1349-4605-a567-29b98f388ffb" providerId="ADAL" clId="{0246E3DB-ED5C-4CFF-A389-5009263BDD17}" dt="2024-03-28T23:25:08.230" v="7165" actId="1035"/>
          <ac:spMkLst>
            <pc:docMk/>
            <pc:sldMk cId="1043593322" sldId="4399"/>
            <ac:spMk id="11" creationId="{1BF87A88-E33F-C598-9756-C034A7824B5F}"/>
          </ac:spMkLst>
        </pc:spChg>
        <pc:spChg chg="mod">
          <ac:chgData name="Isis Greenspan" userId="464bb143-1349-4605-a567-29b98f388ffb" providerId="ADAL" clId="{0246E3DB-ED5C-4CFF-A389-5009263BDD17}" dt="2024-03-28T23:25:08.230" v="7165" actId="1035"/>
          <ac:spMkLst>
            <pc:docMk/>
            <pc:sldMk cId="1043593322" sldId="4399"/>
            <ac:spMk id="12" creationId="{1B165609-10A4-B951-97E6-2D7A5D576E7B}"/>
          </ac:spMkLst>
        </pc:spChg>
        <pc:spChg chg="del">
          <ac:chgData name="Isis Greenspan" userId="464bb143-1349-4605-a567-29b98f388ffb" providerId="ADAL" clId="{0246E3DB-ED5C-4CFF-A389-5009263BDD17}" dt="2024-03-28T23:24:32.476" v="7143" actId="478"/>
          <ac:spMkLst>
            <pc:docMk/>
            <pc:sldMk cId="1043593322" sldId="4399"/>
            <ac:spMk id="13" creationId="{D8688540-D251-F5EC-342B-5A6EADAC8026}"/>
          </ac:spMkLst>
        </pc:spChg>
        <pc:spChg chg="del">
          <ac:chgData name="Isis Greenspan" userId="464bb143-1349-4605-a567-29b98f388ffb" providerId="ADAL" clId="{0246E3DB-ED5C-4CFF-A389-5009263BDD17}" dt="2024-03-28T23:24:18.633" v="7140" actId="478"/>
          <ac:spMkLst>
            <pc:docMk/>
            <pc:sldMk cId="1043593322" sldId="4399"/>
            <ac:spMk id="14" creationId="{778CC348-938D-C894-82BE-0CC95D3569B2}"/>
          </ac:spMkLst>
        </pc:spChg>
        <pc:spChg chg="add del mod">
          <ac:chgData name="Isis Greenspan" userId="464bb143-1349-4605-a567-29b98f388ffb" providerId="ADAL" clId="{0246E3DB-ED5C-4CFF-A389-5009263BDD17}" dt="2024-03-28T23:24:35.947" v="7145" actId="478"/>
          <ac:spMkLst>
            <pc:docMk/>
            <pc:sldMk cId="1043593322" sldId="4399"/>
            <ac:spMk id="16" creationId="{C054A023-E749-B94A-ECC4-A7DB317A16D9}"/>
          </ac:spMkLst>
        </pc:spChg>
        <pc:spChg chg="mod">
          <ac:chgData name="Isis Greenspan" userId="464bb143-1349-4605-a567-29b98f388ffb" providerId="ADAL" clId="{0246E3DB-ED5C-4CFF-A389-5009263BDD17}" dt="2024-03-28T23:25:08.230" v="7165" actId="1035"/>
          <ac:spMkLst>
            <pc:docMk/>
            <pc:sldMk cId="1043593322" sldId="4399"/>
            <ac:spMk id="28" creationId="{FB38F25B-AE9F-0CEF-F593-BE52F6A363B7}"/>
          </ac:spMkLst>
        </pc:spChg>
        <pc:spChg chg="mod">
          <ac:chgData name="Isis Greenspan" userId="464bb143-1349-4605-a567-29b98f388ffb" providerId="ADAL" clId="{0246E3DB-ED5C-4CFF-A389-5009263BDD17}" dt="2024-03-28T23:25:08.230" v="7165" actId="1035"/>
          <ac:spMkLst>
            <pc:docMk/>
            <pc:sldMk cId="1043593322" sldId="4399"/>
            <ac:spMk id="29" creationId="{FDFC6163-CDD1-85E6-2D37-1CEC5DE2895B}"/>
          </ac:spMkLst>
        </pc:spChg>
        <pc:spChg chg="mod">
          <ac:chgData name="Isis Greenspan" userId="464bb143-1349-4605-a567-29b98f388ffb" providerId="ADAL" clId="{0246E3DB-ED5C-4CFF-A389-5009263BDD17}" dt="2024-03-28T23:25:08.230" v="7165" actId="1035"/>
          <ac:spMkLst>
            <pc:docMk/>
            <pc:sldMk cId="1043593322" sldId="4399"/>
            <ac:spMk id="30" creationId="{88BCAD2F-0EDA-C692-8B54-459DD3653A95}"/>
          </ac:spMkLst>
        </pc:spChg>
        <pc:spChg chg="mod">
          <ac:chgData name="Isis Greenspan" userId="464bb143-1349-4605-a567-29b98f388ffb" providerId="ADAL" clId="{0246E3DB-ED5C-4CFF-A389-5009263BDD17}" dt="2024-03-28T23:25:08.230" v="7165" actId="1035"/>
          <ac:spMkLst>
            <pc:docMk/>
            <pc:sldMk cId="1043593322" sldId="4399"/>
            <ac:spMk id="31" creationId="{A6398656-7FD4-5127-8709-4182BCBC0188}"/>
          </ac:spMkLst>
        </pc:spChg>
        <pc:spChg chg="mod">
          <ac:chgData name="Isis Greenspan" userId="464bb143-1349-4605-a567-29b98f388ffb" providerId="ADAL" clId="{0246E3DB-ED5C-4CFF-A389-5009263BDD17}" dt="2024-03-28T23:25:08.230" v="7165" actId="1035"/>
          <ac:spMkLst>
            <pc:docMk/>
            <pc:sldMk cId="1043593322" sldId="4399"/>
            <ac:spMk id="32" creationId="{84DAFA89-F3F5-D2EE-7FA9-B1F702995F7D}"/>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8T20:45:27.077" v="16878"/>
              <pc2:cmMkLst xmlns:pc2="http://schemas.microsoft.com/office/powerpoint/2019/9/main/command">
                <pc:docMk/>
                <pc:sldMk cId="1043593322" sldId="4399"/>
                <pc2:cmMk id="{093FF70B-73E0-4AF5-BB09-FE6AFA8DC25C}"/>
              </pc2:cmMkLst>
              <pc226:cmRplyChg chg="add">
                <pc226:chgData name="Isis Greenspan" userId="464bb143-1349-4605-a567-29b98f388ffb" providerId="ADAL" clId="{0246E3DB-ED5C-4CFF-A389-5009263BDD17}" dt="2024-04-18T20:45:25.475" v="16877"/>
                <pc2:cmRplyMkLst xmlns:pc2="http://schemas.microsoft.com/office/powerpoint/2019/9/main/command">
                  <pc:docMk/>
                  <pc:sldMk cId="1043593322" sldId="4399"/>
                  <pc2:cmMk id="{093FF70B-73E0-4AF5-BB09-FE6AFA8DC25C}"/>
                  <pc2:cmRplyMk id="{FECB8A83-795E-452B-9E11-D5D228234697}"/>
                </pc2:cmRplyMkLst>
              </pc226:cmRplyChg>
            </pc226:cmChg>
            <pc226:cmChg xmlns:pc226="http://schemas.microsoft.com/office/powerpoint/2022/06/main/command" chg="add mod">
              <pc226:chgData name="Isis Greenspan" userId="464bb143-1349-4605-a567-29b98f388ffb" providerId="ADAL" clId="{0246E3DB-ED5C-4CFF-A389-5009263BDD17}" dt="2024-04-17T18:06:36.102" v="15055"/>
              <pc2:cmMkLst xmlns:pc2="http://schemas.microsoft.com/office/powerpoint/2019/9/main/command">
                <pc:docMk/>
                <pc:sldMk cId="1043593322" sldId="4399"/>
                <pc2:cmMk id="{0D03CCB6-4C51-483A-83C1-5C914B42EA14}"/>
              </pc2:cmMkLst>
            </pc226:cmChg>
          </p:ext>
        </pc:extLst>
      </pc:sldChg>
      <pc:sldChg chg="delSp modSp add mod setBg modClrScheme delDesignElem modShow addCm modCm chgLayout modNotes modNotesTx">
        <pc:chgData name="Isis Greenspan" userId="464bb143-1349-4605-a567-29b98f388ffb" providerId="ADAL" clId="{0246E3DB-ED5C-4CFF-A389-5009263BDD17}" dt="2024-04-19T22:00:02.070" v="19374" actId="2711"/>
        <pc:sldMkLst>
          <pc:docMk/>
          <pc:sldMk cId="226029795" sldId="4400"/>
        </pc:sldMkLst>
        <pc:spChg chg="mod ord">
          <ac:chgData name="Isis Greenspan" userId="464bb143-1349-4605-a567-29b98f388ffb" providerId="ADAL" clId="{0246E3DB-ED5C-4CFF-A389-5009263BDD17}" dt="2024-04-18T22:17:39.119" v="17112" actId="20577"/>
          <ac:spMkLst>
            <pc:docMk/>
            <pc:sldMk cId="226029795" sldId="4400"/>
            <ac:spMk id="4" creationId="{2B186A7F-F64A-E47E-5BAD-199309D1F92A}"/>
          </ac:spMkLst>
        </pc:spChg>
        <pc:spChg chg="mod ord">
          <ac:chgData name="Isis Greenspan" userId="464bb143-1349-4605-a567-29b98f388ffb" providerId="ADAL" clId="{0246E3DB-ED5C-4CFF-A389-5009263BDD17}" dt="2024-04-04T19:59:17.697" v="10148" actId="700"/>
          <ac:spMkLst>
            <pc:docMk/>
            <pc:sldMk cId="226029795" sldId="4400"/>
            <ac:spMk id="5" creationId="{6919B690-DF40-65CB-D466-CB0D0D95E796}"/>
          </ac:spMkLst>
        </pc:spChg>
        <pc:spChg chg="del">
          <ac:chgData name="Isis Greenspan" userId="464bb143-1349-4605-a567-29b98f388ffb" providerId="ADAL" clId="{0246E3DB-ED5C-4CFF-A389-5009263BDD17}" dt="2024-04-04T19:59:17.697" v="10148" actId="700"/>
          <ac:spMkLst>
            <pc:docMk/>
            <pc:sldMk cId="226029795" sldId="4400"/>
            <ac:spMk id="10" creationId="{4522B21E-B2B9-4C72-9A71-C87EFD137480}"/>
          </ac:spMkLst>
        </pc:spChg>
        <pc:spChg chg="del">
          <ac:chgData name="Isis Greenspan" userId="464bb143-1349-4605-a567-29b98f388ffb" providerId="ADAL" clId="{0246E3DB-ED5C-4CFF-A389-5009263BDD17}" dt="2024-04-04T19:59:17.697" v="10148" actId="700"/>
          <ac:spMkLst>
            <pc:docMk/>
            <pc:sldMk cId="226029795" sldId="4400"/>
            <ac:spMk id="12" creationId="{5EB7D2A2-F448-44D4-938C-DC84CBCB3B1E}"/>
          </ac:spMkLst>
        </pc:spChg>
        <pc:spChg chg="del">
          <ac:chgData name="Isis Greenspan" userId="464bb143-1349-4605-a567-29b98f388ffb" providerId="ADAL" clId="{0246E3DB-ED5C-4CFF-A389-5009263BDD17}" dt="2024-04-04T19:59:17.697" v="10148" actId="700"/>
          <ac:spMkLst>
            <pc:docMk/>
            <pc:sldMk cId="226029795" sldId="4400"/>
            <ac:spMk id="14" creationId="{871AEA07-1E14-44B4-8E55-64EF049CD66F}"/>
          </ac:spMkLst>
        </pc:spChg>
        <pc:cxnChg chg="del">
          <ac:chgData name="Isis Greenspan" userId="464bb143-1349-4605-a567-29b98f388ffb" providerId="ADAL" clId="{0246E3DB-ED5C-4CFF-A389-5009263BDD17}" dt="2024-04-04T19:59:17.697" v="10148" actId="700"/>
          <ac:cxnSpMkLst>
            <pc:docMk/>
            <pc:sldMk cId="226029795" sldId="4400"/>
            <ac:cxnSpMk id="16" creationId="{F7C8EA93-3210-4C62-99E9-153C275E3A87}"/>
          </ac:cxnSpMkLst>
        </pc:cxn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7T18:00:04.729" v="14974"/>
              <pc2:cmMkLst xmlns:pc2="http://schemas.microsoft.com/office/powerpoint/2019/9/main/command">
                <pc:docMk/>
                <pc:sldMk cId="226029795" sldId="4400"/>
                <pc2:cmMk id="{B1CA2B0A-6BDB-486A-8BBF-BB19D3EAE825}"/>
              </pc2:cmMkLst>
            </pc226:cmChg>
            <pc226:cmChg xmlns:pc226="http://schemas.microsoft.com/office/powerpoint/2022/06/main/command" chg="mod">
              <pc226:chgData name="Isis Greenspan" userId="464bb143-1349-4605-a567-29b98f388ffb" providerId="ADAL" clId="{0246E3DB-ED5C-4CFF-A389-5009263BDD17}" dt="2024-04-19T17:53:17.728" v="18456"/>
              <pc2:cmMkLst xmlns:pc2="http://schemas.microsoft.com/office/powerpoint/2019/9/main/command">
                <pc:docMk/>
                <pc:sldMk cId="226029795" sldId="4400"/>
                <pc2:cmMk id="{B0048F1D-4FFD-42A5-A265-0D21B0BCDC40}"/>
              </pc2:cmMkLst>
              <pc226:cmRplyChg chg="add">
                <pc226:chgData name="Isis Greenspan" userId="464bb143-1349-4605-a567-29b98f388ffb" providerId="ADAL" clId="{0246E3DB-ED5C-4CFF-A389-5009263BDD17}" dt="2024-04-19T17:53:16.136" v="18455"/>
                <pc2:cmRplyMkLst xmlns:pc2="http://schemas.microsoft.com/office/powerpoint/2019/9/main/command">
                  <pc:docMk/>
                  <pc:sldMk cId="226029795" sldId="4400"/>
                  <pc2:cmMk id="{B0048F1D-4FFD-42A5-A265-0D21B0BCDC40}"/>
                  <pc2:cmRplyMk id="{61D5AF0B-1645-4FA4-8922-21FA90A62CAD}"/>
                </pc2:cmRplyMkLst>
              </pc226:cmRplyChg>
            </pc226:cmChg>
            <pc226:cmChg xmlns:pc226="http://schemas.microsoft.com/office/powerpoint/2022/06/main/command" chg="mod">
              <pc226:chgData name="Isis Greenspan" userId="464bb143-1349-4605-a567-29b98f388ffb" providerId="ADAL" clId="{0246E3DB-ED5C-4CFF-A389-5009263BDD17}" dt="2024-04-18T22:19:41.791" v="17115"/>
              <pc2:cmMkLst xmlns:pc2="http://schemas.microsoft.com/office/powerpoint/2019/9/main/command">
                <pc:docMk/>
                <pc:sldMk cId="226029795" sldId="4400"/>
                <pc2:cmMk id="{C31C3B5B-908B-45EA-AE3D-0235B8203731}"/>
              </pc2:cmMkLst>
              <pc226:cmRplyChg chg="add">
                <pc226:chgData name="Isis Greenspan" userId="464bb143-1349-4605-a567-29b98f388ffb" providerId="ADAL" clId="{0246E3DB-ED5C-4CFF-A389-5009263BDD17}" dt="2024-04-18T22:19:35.871" v="17114"/>
                <pc2:cmRplyMkLst xmlns:pc2="http://schemas.microsoft.com/office/powerpoint/2019/9/main/command">
                  <pc:docMk/>
                  <pc:sldMk cId="226029795" sldId="4400"/>
                  <pc2:cmMk id="{C31C3B5B-908B-45EA-AE3D-0235B8203731}"/>
                  <pc2:cmRplyMk id="{530A5B65-21BF-4710-A716-B01D56E7A34D}"/>
                </pc2:cmRplyMkLst>
              </pc226:cmRplyChg>
            </pc226:cmChg>
            <pc226:cmChg xmlns:pc226="http://schemas.microsoft.com/office/powerpoint/2022/06/main/command" chg="mod">
              <pc226:chgData name="Isis Greenspan" userId="464bb143-1349-4605-a567-29b98f388ffb" providerId="ADAL" clId="{0246E3DB-ED5C-4CFF-A389-5009263BDD17}" dt="2024-04-19T21:31:34.032" v="19343"/>
              <pc2:cmMkLst xmlns:pc2="http://schemas.microsoft.com/office/powerpoint/2019/9/main/command">
                <pc:docMk/>
                <pc:sldMk cId="226029795" sldId="4400"/>
                <pc2:cmMk id="{AADD3271-2173-493E-8F30-12C1C4B9D041}"/>
              </pc2:cmMkLst>
              <pc226:cmRplyChg chg="add">
                <pc226:chgData name="Isis Greenspan" userId="464bb143-1349-4605-a567-29b98f388ffb" providerId="ADAL" clId="{0246E3DB-ED5C-4CFF-A389-5009263BDD17}" dt="2024-04-19T21:31:32.446" v="19342"/>
                <pc2:cmRplyMkLst xmlns:pc2="http://schemas.microsoft.com/office/powerpoint/2019/9/main/command">
                  <pc:docMk/>
                  <pc:sldMk cId="226029795" sldId="4400"/>
                  <pc2:cmMk id="{AADD3271-2173-493E-8F30-12C1C4B9D041}"/>
                  <pc2:cmRplyMk id="{AF3F8E34-1D46-41BE-85DC-CA4C3BC949EC}"/>
                </pc2:cmRplyMkLst>
              </pc226:cmRplyChg>
            </pc226:cmChg>
          </p:ext>
        </pc:extLst>
      </pc:sldChg>
      <pc:sldChg chg="add del">
        <pc:chgData name="Isis Greenspan" userId="464bb143-1349-4605-a567-29b98f388ffb" providerId="ADAL" clId="{0246E3DB-ED5C-4CFF-A389-5009263BDD17}" dt="2024-03-28T23:37:41.806" v="7225" actId="47"/>
        <pc:sldMkLst>
          <pc:docMk/>
          <pc:sldMk cId="2125947708" sldId="4401"/>
        </pc:sldMkLst>
      </pc:sldChg>
      <pc:sldChg chg="modSp add ord">
        <pc:chgData name="Isis Greenspan" userId="464bb143-1349-4605-a567-29b98f388ffb" providerId="ADAL" clId="{0246E3DB-ED5C-4CFF-A389-5009263BDD17}" dt="2024-03-28T23:35:49.468" v="7211"/>
        <pc:sldMkLst>
          <pc:docMk/>
          <pc:sldMk cId="3805672467" sldId="4402"/>
        </pc:sldMkLst>
        <pc:picChg chg="mod">
          <ac:chgData name="Isis Greenspan" userId="464bb143-1349-4605-a567-29b98f388ffb" providerId="ADAL" clId="{0246E3DB-ED5C-4CFF-A389-5009263BDD17}" dt="2024-03-28T23:34:03.918" v="7200"/>
          <ac:picMkLst>
            <pc:docMk/>
            <pc:sldMk cId="3805672467" sldId="4402"/>
            <ac:picMk id="5" creationId="{659FB9D6-E34B-6A5B-1E61-9FDA53897E39}"/>
          </ac:picMkLst>
        </pc:picChg>
      </pc:sldChg>
      <pc:sldChg chg="modSp add del">
        <pc:chgData name="Isis Greenspan" userId="464bb143-1349-4605-a567-29b98f388ffb" providerId="ADAL" clId="{0246E3DB-ED5C-4CFF-A389-5009263BDD17}" dt="2024-03-29T15:32:47.671" v="7241" actId="47"/>
        <pc:sldMkLst>
          <pc:docMk/>
          <pc:sldMk cId="2092502896" sldId="4403"/>
        </pc:sldMkLst>
        <pc:picChg chg="mod">
          <ac:chgData name="Isis Greenspan" userId="464bb143-1349-4605-a567-29b98f388ffb" providerId="ADAL" clId="{0246E3DB-ED5C-4CFF-A389-5009263BDD17}" dt="2024-03-28T23:34:56.851" v="7204" actId="14826"/>
          <ac:picMkLst>
            <pc:docMk/>
            <pc:sldMk cId="2092502896" sldId="4403"/>
            <ac:picMk id="5" creationId="{659FB9D6-E34B-6A5B-1E61-9FDA53897E39}"/>
          </ac:picMkLst>
        </pc:picChg>
      </pc:sldChg>
      <pc:sldChg chg="modSp add mod ord addCm modCm modNotes modNotesTx">
        <pc:chgData name="Isis Greenspan" userId="464bb143-1349-4605-a567-29b98f388ffb" providerId="ADAL" clId="{0246E3DB-ED5C-4CFF-A389-5009263BDD17}" dt="2024-04-19T17:06:27.982" v="18075"/>
        <pc:sldMkLst>
          <pc:docMk/>
          <pc:sldMk cId="1870271138" sldId="4404"/>
        </pc:sldMkLst>
        <pc:spChg chg="mod">
          <ac:chgData name="Isis Greenspan" userId="464bb143-1349-4605-a567-29b98f388ffb" providerId="ADAL" clId="{0246E3DB-ED5C-4CFF-A389-5009263BDD17}" dt="2024-04-18T23:11:21.348" v="17285" actId="14100"/>
          <ac:spMkLst>
            <pc:docMk/>
            <pc:sldMk cId="1870271138" sldId="4404"/>
            <ac:spMk id="2" creationId="{DE3BB36A-63E1-35D3-F3BA-FBEBB74AAF6E}"/>
          </ac:spMkLst>
        </pc:spChg>
        <pc:picChg chg="mod modCrop">
          <ac:chgData name="Isis Greenspan" userId="464bb143-1349-4605-a567-29b98f388ffb" providerId="ADAL" clId="{0246E3DB-ED5C-4CFF-A389-5009263BDD17}" dt="2024-04-19T16:22:12.014" v="17611" actId="1076"/>
          <ac:picMkLst>
            <pc:docMk/>
            <pc:sldMk cId="1870271138" sldId="4404"/>
            <ac:picMk id="5" creationId="{659FB9D6-E34B-6A5B-1E61-9FDA53897E39}"/>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9T17:06:27.982" v="18075"/>
              <pc2:cmMkLst xmlns:pc2="http://schemas.microsoft.com/office/powerpoint/2019/9/main/command">
                <pc:docMk/>
                <pc:sldMk cId="1870271138" sldId="4404"/>
                <pc2:cmMk id="{FED5D741-A07F-4DFA-BFB5-F5292B9535B8}"/>
              </pc2:cmMkLst>
            </pc226:cmChg>
            <pc226:cmChg xmlns:pc226="http://schemas.microsoft.com/office/powerpoint/2022/06/main/command" chg="add mod">
              <pc226:chgData name="Isis Greenspan" userId="464bb143-1349-4605-a567-29b98f388ffb" providerId="ADAL" clId="{0246E3DB-ED5C-4CFF-A389-5009263BDD17}" dt="2024-04-19T16:26:02.673" v="17640"/>
              <pc2:cmMkLst xmlns:pc2="http://schemas.microsoft.com/office/powerpoint/2019/9/main/command">
                <pc:docMk/>
                <pc:sldMk cId="1870271138" sldId="4404"/>
                <pc2:cmMk id="{8D65314E-E97F-4E0F-86C6-3C8DAC20DD51}"/>
              </pc2:cmMkLst>
            </pc226:cmChg>
            <pc226:cmChg xmlns:pc226="http://schemas.microsoft.com/office/powerpoint/2022/06/main/command" chg="add mod">
              <pc226:chgData name="Isis Greenspan" userId="464bb143-1349-4605-a567-29b98f388ffb" providerId="ADAL" clId="{0246E3DB-ED5C-4CFF-A389-5009263BDD17}" dt="2024-04-17T17:42:21.072" v="14931"/>
              <pc2:cmMkLst xmlns:pc2="http://schemas.microsoft.com/office/powerpoint/2019/9/main/command">
                <pc:docMk/>
                <pc:sldMk cId="1870271138" sldId="4404"/>
                <pc2:cmMk id="{726637DD-1BB4-4A72-BD29-A7F50D677C57}"/>
              </pc2:cmMkLst>
            </pc226:cmChg>
            <pc226:cmChg xmlns:pc226="http://schemas.microsoft.com/office/powerpoint/2022/06/main/command" chg="">
              <pc226:chgData name="Isis Greenspan" userId="464bb143-1349-4605-a567-29b98f388ffb" providerId="ADAL" clId="{0246E3DB-ED5C-4CFF-A389-5009263BDD17}" dt="2024-04-19T16:26:15.872" v="17641"/>
              <pc2:cmMkLst xmlns:pc2="http://schemas.microsoft.com/office/powerpoint/2019/9/main/command">
                <pc:docMk/>
                <pc:sldMk cId="1870271138" sldId="4404"/>
                <pc2:cmMk id="{724785E4-35EE-45EA-BC3F-13DD4582DE45}"/>
              </pc2:cmMkLst>
              <pc226:cmRplyChg chg="add">
                <pc226:chgData name="Isis Greenspan" userId="464bb143-1349-4605-a567-29b98f388ffb" providerId="ADAL" clId="{0246E3DB-ED5C-4CFF-A389-5009263BDD17}" dt="2024-04-19T16:26:15.872" v="17641"/>
                <pc2:cmRplyMkLst xmlns:pc2="http://schemas.microsoft.com/office/powerpoint/2019/9/main/command">
                  <pc:docMk/>
                  <pc:sldMk cId="1870271138" sldId="4404"/>
                  <pc2:cmMk id="{724785E4-35EE-45EA-BC3F-13DD4582DE45}"/>
                  <pc2:cmRplyMk id="{62B86012-449C-4FC5-A093-0F2B34FD0F68}"/>
                </pc2:cmRplyMkLst>
              </pc226:cmRplyChg>
            </pc226:cmChg>
          </p:ext>
        </pc:extLst>
      </pc:sldChg>
      <pc:sldChg chg="delSp modSp add mod setBg modClrScheme delDesignElem modShow addCm modCm chgLayout modNotes modNotesTx">
        <pc:chgData name="Isis Greenspan" userId="464bb143-1349-4605-a567-29b98f388ffb" providerId="ADAL" clId="{0246E3DB-ED5C-4CFF-A389-5009263BDD17}" dt="2024-04-19T21:33:18.878" v="19352" actId="12"/>
        <pc:sldMkLst>
          <pc:docMk/>
          <pc:sldMk cId="3454171863" sldId="4405"/>
        </pc:sldMkLst>
        <pc:spChg chg="mod ord">
          <ac:chgData name="Isis Greenspan" userId="464bb143-1349-4605-a567-29b98f388ffb" providerId="ADAL" clId="{0246E3DB-ED5C-4CFF-A389-5009263BDD17}" dt="2024-04-17T20:05:04.807" v="16674"/>
          <ac:spMkLst>
            <pc:docMk/>
            <pc:sldMk cId="3454171863" sldId="4405"/>
            <ac:spMk id="4" creationId="{2B186A7F-F64A-E47E-5BAD-199309D1F92A}"/>
          </ac:spMkLst>
        </pc:spChg>
        <pc:spChg chg="mod ord">
          <ac:chgData name="Isis Greenspan" userId="464bb143-1349-4605-a567-29b98f388ffb" providerId="ADAL" clId="{0246E3DB-ED5C-4CFF-A389-5009263BDD17}" dt="2024-04-04T21:38:14.544" v="11425" actId="700"/>
          <ac:spMkLst>
            <pc:docMk/>
            <pc:sldMk cId="3454171863" sldId="4405"/>
            <ac:spMk id="5" creationId="{6919B690-DF40-65CB-D466-CB0D0D95E796}"/>
          </ac:spMkLst>
        </pc:spChg>
        <pc:spChg chg="del">
          <ac:chgData name="Isis Greenspan" userId="464bb143-1349-4605-a567-29b98f388ffb" providerId="ADAL" clId="{0246E3DB-ED5C-4CFF-A389-5009263BDD17}" dt="2024-04-04T21:38:14.544" v="11425" actId="700"/>
          <ac:spMkLst>
            <pc:docMk/>
            <pc:sldMk cId="3454171863" sldId="4405"/>
            <ac:spMk id="10" creationId="{4522B21E-B2B9-4C72-9A71-C87EFD137480}"/>
          </ac:spMkLst>
        </pc:spChg>
        <pc:spChg chg="del">
          <ac:chgData name="Isis Greenspan" userId="464bb143-1349-4605-a567-29b98f388ffb" providerId="ADAL" clId="{0246E3DB-ED5C-4CFF-A389-5009263BDD17}" dt="2024-04-04T21:38:14.544" v="11425" actId="700"/>
          <ac:spMkLst>
            <pc:docMk/>
            <pc:sldMk cId="3454171863" sldId="4405"/>
            <ac:spMk id="12" creationId="{5EB7D2A2-F448-44D4-938C-DC84CBCB3B1E}"/>
          </ac:spMkLst>
        </pc:spChg>
        <pc:spChg chg="del">
          <ac:chgData name="Isis Greenspan" userId="464bb143-1349-4605-a567-29b98f388ffb" providerId="ADAL" clId="{0246E3DB-ED5C-4CFF-A389-5009263BDD17}" dt="2024-04-04T21:38:14.544" v="11425" actId="700"/>
          <ac:spMkLst>
            <pc:docMk/>
            <pc:sldMk cId="3454171863" sldId="4405"/>
            <ac:spMk id="14" creationId="{871AEA07-1E14-44B4-8E55-64EF049CD66F}"/>
          </ac:spMkLst>
        </pc:spChg>
        <pc:cxnChg chg="del">
          <ac:chgData name="Isis Greenspan" userId="464bb143-1349-4605-a567-29b98f388ffb" providerId="ADAL" clId="{0246E3DB-ED5C-4CFF-A389-5009263BDD17}" dt="2024-04-04T21:38:14.544" v="11425" actId="700"/>
          <ac:cxnSpMkLst>
            <pc:docMk/>
            <pc:sldMk cId="3454171863" sldId="4405"/>
            <ac:cxnSpMk id="16" creationId="{F7C8EA93-3210-4C62-99E9-153C275E3A87}"/>
          </ac:cxnSpMkLst>
        </pc:cxn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8T23:33:50.931" v="17530"/>
              <pc2:cmMkLst xmlns:pc2="http://schemas.microsoft.com/office/powerpoint/2019/9/main/command">
                <pc:docMk/>
                <pc:sldMk cId="3454171863" sldId="4405"/>
                <pc2:cmMk id="{CF10AF84-9189-4111-9476-4C34E4C4E20D}"/>
              </pc2:cmMkLst>
              <pc226:cmRplyChg chg="add">
                <pc226:chgData name="Isis Greenspan" userId="464bb143-1349-4605-a567-29b98f388ffb" providerId="ADAL" clId="{0246E3DB-ED5C-4CFF-A389-5009263BDD17}" dt="2024-04-18T23:33:49.477" v="17529"/>
                <pc2:cmRplyMkLst xmlns:pc2="http://schemas.microsoft.com/office/powerpoint/2019/9/main/command">
                  <pc:docMk/>
                  <pc:sldMk cId="3454171863" sldId="4405"/>
                  <pc2:cmMk id="{CF10AF84-9189-4111-9476-4C34E4C4E20D}"/>
                  <pc2:cmRplyMk id="{79BE0C9D-4AC0-4881-80BA-8599772AB7FF}"/>
                </pc2:cmRplyMkLst>
              </pc226:cmRplyChg>
            </pc226:cmChg>
            <pc226:cmChg xmlns:pc226="http://schemas.microsoft.com/office/powerpoint/2022/06/main/command" chg="add mod">
              <pc226:chgData name="Isis Greenspan" userId="464bb143-1349-4605-a567-29b98f388ffb" providerId="ADAL" clId="{0246E3DB-ED5C-4CFF-A389-5009263BDD17}" dt="2024-04-17T19:19:09.460" v="15896"/>
              <pc2:cmMkLst xmlns:pc2="http://schemas.microsoft.com/office/powerpoint/2019/9/main/command">
                <pc:docMk/>
                <pc:sldMk cId="3454171863" sldId="4405"/>
                <pc2:cmMk id="{1D09AC92-A76C-4EB5-801B-687FDACA39DA}"/>
              </pc2:cmMkLst>
            </pc226:cmChg>
            <pc226:cmChg xmlns:pc226="http://schemas.microsoft.com/office/powerpoint/2022/06/main/command" chg="mod modRxn">
              <pc226:chgData name="Isis Greenspan" userId="464bb143-1349-4605-a567-29b98f388ffb" providerId="ADAL" clId="{0246E3DB-ED5C-4CFF-A389-5009263BDD17}" dt="2024-04-18T22:46:13.102" v="17119"/>
              <pc2:cmMkLst xmlns:pc2="http://schemas.microsoft.com/office/powerpoint/2019/9/main/command">
                <pc:docMk/>
                <pc:sldMk cId="3454171863" sldId="4405"/>
                <pc2:cmMk id="{52032898-DD4E-45BC-97CB-F8B9B41FB072}"/>
              </pc2:cmMkLst>
              <pc226:cmRplyChg chg="add">
                <pc226:chgData name="Isis Greenspan" userId="464bb143-1349-4605-a567-29b98f388ffb" providerId="ADAL" clId="{0246E3DB-ED5C-4CFF-A389-5009263BDD17}" dt="2024-04-18T22:01:49.229" v="17093"/>
                <pc2:cmRplyMkLst xmlns:pc2="http://schemas.microsoft.com/office/powerpoint/2019/9/main/command">
                  <pc:docMk/>
                  <pc:sldMk cId="3454171863" sldId="4405"/>
                  <pc2:cmMk id="{52032898-DD4E-45BC-97CB-F8B9B41FB072}"/>
                  <pc2:cmRplyMk id="{057C20E3-86A3-47BE-8934-E97891854C84}"/>
                </pc2:cmRplyMkLst>
              </pc226:cmRplyChg>
            </pc226:cmChg>
            <pc226:cmChg xmlns:pc226="http://schemas.microsoft.com/office/powerpoint/2022/06/main/command" chg="mod">
              <pc226:chgData name="Isis Greenspan" userId="464bb143-1349-4605-a567-29b98f388ffb" providerId="ADAL" clId="{0246E3DB-ED5C-4CFF-A389-5009263BDD17}" dt="2024-04-18T22:03:18.007" v="17095"/>
              <pc2:cmMkLst xmlns:pc2="http://schemas.microsoft.com/office/powerpoint/2019/9/main/command">
                <pc:docMk/>
                <pc:sldMk cId="3454171863" sldId="4405"/>
                <pc2:cmMk id="{37F717E5-F9D7-43E8-A97B-7A87F6C03650}"/>
              </pc2:cmMkLst>
              <pc226:cmRplyChg chg="add">
                <pc226:chgData name="Isis Greenspan" userId="464bb143-1349-4605-a567-29b98f388ffb" providerId="ADAL" clId="{0246E3DB-ED5C-4CFF-A389-5009263BDD17}" dt="2024-04-18T22:03:16.435" v="17094"/>
                <pc2:cmRplyMkLst xmlns:pc2="http://schemas.microsoft.com/office/powerpoint/2019/9/main/command">
                  <pc:docMk/>
                  <pc:sldMk cId="3454171863" sldId="4405"/>
                  <pc2:cmMk id="{37F717E5-F9D7-43E8-A97B-7A87F6C03650}"/>
                  <pc2:cmRplyMk id="{DEEB8580-16BB-4934-9DA1-BCBD3B65D017}"/>
                </pc2:cmRplyMkLst>
              </pc226:cmRplyChg>
            </pc226:cmChg>
          </p:ext>
        </pc:extLst>
      </pc:sldChg>
      <pc:sldChg chg="delSp modSp add mod setBg modClrScheme delDesignElem modShow addCm modCm chgLayout modNotes">
        <pc:chgData name="Isis Greenspan" userId="464bb143-1349-4605-a567-29b98f388ffb" providerId="ADAL" clId="{0246E3DB-ED5C-4CFF-A389-5009263BDD17}" dt="2024-04-19T21:42:10.999" v="19354" actId="948"/>
        <pc:sldMkLst>
          <pc:docMk/>
          <pc:sldMk cId="3832768780" sldId="4406"/>
        </pc:sldMkLst>
        <pc:spChg chg="mod ord">
          <ac:chgData name="Isis Greenspan" userId="464bb143-1349-4605-a567-29b98f388ffb" providerId="ADAL" clId="{0246E3DB-ED5C-4CFF-A389-5009263BDD17}" dt="2024-04-17T20:04:56.390" v="16673"/>
          <ac:spMkLst>
            <pc:docMk/>
            <pc:sldMk cId="3832768780" sldId="4406"/>
            <ac:spMk id="4" creationId="{2B186A7F-F64A-E47E-5BAD-199309D1F92A}"/>
          </ac:spMkLst>
        </pc:spChg>
        <pc:spChg chg="mod ord">
          <ac:chgData name="Isis Greenspan" userId="464bb143-1349-4605-a567-29b98f388ffb" providerId="ADAL" clId="{0246E3DB-ED5C-4CFF-A389-5009263BDD17}" dt="2024-04-18T21:42:32.893" v="17032" actId="20577"/>
          <ac:spMkLst>
            <pc:docMk/>
            <pc:sldMk cId="3832768780" sldId="4406"/>
            <ac:spMk id="5" creationId="{6919B690-DF40-65CB-D466-CB0D0D95E796}"/>
          </ac:spMkLst>
        </pc:spChg>
        <pc:spChg chg="del">
          <ac:chgData name="Isis Greenspan" userId="464bb143-1349-4605-a567-29b98f388ffb" providerId="ADAL" clId="{0246E3DB-ED5C-4CFF-A389-5009263BDD17}" dt="2024-04-04T21:38:39.650" v="11429" actId="700"/>
          <ac:spMkLst>
            <pc:docMk/>
            <pc:sldMk cId="3832768780" sldId="4406"/>
            <ac:spMk id="10" creationId="{4522B21E-B2B9-4C72-9A71-C87EFD137480}"/>
          </ac:spMkLst>
        </pc:spChg>
        <pc:spChg chg="del">
          <ac:chgData name="Isis Greenspan" userId="464bb143-1349-4605-a567-29b98f388ffb" providerId="ADAL" clId="{0246E3DB-ED5C-4CFF-A389-5009263BDD17}" dt="2024-04-04T21:38:39.650" v="11429" actId="700"/>
          <ac:spMkLst>
            <pc:docMk/>
            <pc:sldMk cId="3832768780" sldId="4406"/>
            <ac:spMk id="12" creationId="{5EB7D2A2-F448-44D4-938C-DC84CBCB3B1E}"/>
          </ac:spMkLst>
        </pc:spChg>
        <pc:spChg chg="del">
          <ac:chgData name="Isis Greenspan" userId="464bb143-1349-4605-a567-29b98f388ffb" providerId="ADAL" clId="{0246E3DB-ED5C-4CFF-A389-5009263BDD17}" dt="2024-04-04T21:38:39.650" v="11429" actId="700"/>
          <ac:spMkLst>
            <pc:docMk/>
            <pc:sldMk cId="3832768780" sldId="4406"/>
            <ac:spMk id="14" creationId="{871AEA07-1E14-44B4-8E55-64EF049CD66F}"/>
          </ac:spMkLst>
        </pc:spChg>
        <pc:cxnChg chg="del">
          <ac:chgData name="Isis Greenspan" userId="464bb143-1349-4605-a567-29b98f388ffb" providerId="ADAL" clId="{0246E3DB-ED5C-4CFF-A389-5009263BDD17}" dt="2024-04-04T21:38:39.650" v="11429" actId="700"/>
          <ac:cxnSpMkLst>
            <pc:docMk/>
            <pc:sldMk cId="3832768780" sldId="4406"/>
            <ac:cxnSpMk id="16" creationId="{F7C8EA93-3210-4C62-99E9-153C275E3A87}"/>
          </ac:cxnSpMkLst>
        </pc:cxn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0246E3DB-ED5C-4CFF-A389-5009263BDD17}" dt="2024-04-18T21:42:47.167" v="17033"/>
              <pc2:cmMkLst xmlns:pc2="http://schemas.microsoft.com/office/powerpoint/2019/9/main/command">
                <pc:docMk/>
                <pc:sldMk cId="3832768780" sldId="4406"/>
                <pc2:cmMk id="{BF1D0CFC-700E-42D3-ADC5-8835E2E2C313}"/>
              </pc2:cmMkLst>
              <pc226:cmRplyChg chg="add">
                <pc226:chgData name="Isis Greenspan" userId="464bb143-1349-4605-a567-29b98f388ffb" providerId="ADAL" clId="{0246E3DB-ED5C-4CFF-A389-5009263BDD17}" dt="2024-04-18T21:42:47.167" v="17033"/>
                <pc2:cmRplyMkLst xmlns:pc2="http://schemas.microsoft.com/office/powerpoint/2019/9/main/command">
                  <pc:docMk/>
                  <pc:sldMk cId="3832768780" sldId="4406"/>
                  <pc2:cmMk id="{BF1D0CFC-700E-42D3-ADC5-8835E2E2C313}"/>
                  <pc2:cmRplyMk id="{0D911728-7036-41BF-9726-AD9581D4ECC3}"/>
                </pc2:cmRplyMkLst>
              </pc226:cmRplyChg>
              <pc226:cmRplyChg chg="add">
                <pc226:chgData name="Isis Greenspan" userId="464bb143-1349-4605-a567-29b98f388ffb" providerId="ADAL" clId="{0246E3DB-ED5C-4CFF-A389-5009263BDD17}" dt="2024-04-18T21:40:47.028" v="17014"/>
                <pc2:cmRplyMkLst xmlns:pc2="http://schemas.microsoft.com/office/powerpoint/2019/9/main/command">
                  <pc:docMk/>
                  <pc:sldMk cId="3832768780" sldId="4406"/>
                  <pc2:cmMk id="{BF1D0CFC-700E-42D3-ADC5-8835E2E2C313}"/>
                  <pc2:cmRplyMk id="{A14AFBE4-C03A-43DE-906A-F75245189CC2}"/>
                </pc2:cmRplyMkLst>
              </pc226:cmRplyChg>
            </pc226:cmChg>
          </p:ext>
        </pc:extLst>
      </pc:sldChg>
      <pc:sldChg chg="addSp delSp modSp add del mod modShow modCm modNotes modNotesTx">
        <pc:chgData name="Isis Greenspan" userId="464bb143-1349-4605-a567-29b98f388ffb" providerId="ADAL" clId="{0246E3DB-ED5C-4CFF-A389-5009263BDD17}" dt="2024-04-19T17:29:09.956" v="18130" actId="47"/>
        <pc:sldMkLst>
          <pc:docMk/>
          <pc:sldMk cId="1760401492" sldId="4407"/>
        </pc:sldMkLst>
        <pc:spChg chg="add del mod">
          <ac:chgData name="Isis Greenspan" userId="464bb143-1349-4605-a567-29b98f388ffb" providerId="ADAL" clId="{0246E3DB-ED5C-4CFF-A389-5009263BDD17}" dt="2024-03-29T18:38:02.347" v="7784" actId="478"/>
          <ac:spMkLst>
            <pc:docMk/>
            <pc:sldMk cId="1760401492" sldId="4407"/>
            <ac:spMk id="2" creationId="{F7D17F54-6FB1-963F-5720-B888F85A4B9A}"/>
          </ac:spMkLst>
        </pc:spChg>
        <pc:spChg chg="mod">
          <ac:chgData name="Isis Greenspan" userId="464bb143-1349-4605-a567-29b98f388ffb" providerId="ADAL" clId="{0246E3DB-ED5C-4CFF-A389-5009263BDD17}" dt="2024-03-29T19:01:40.080" v="8080" actId="14100"/>
          <ac:spMkLst>
            <pc:docMk/>
            <pc:sldMk cId="1760401492" sldId="4407"/>
            <ac:spMk id="3" creationId="{E37FD87E-F819-2C69-4457-E9BF4072906F}"/>
          </ac:spMkLst>
        </pc:spChg>
        <pc:spChg chg="mod ord">
          <ac:chgData name="Isis Greenspan" userId="464bb143-1349-4605-a567-29b98f388ffb" providerId="ADAL" clId="{0246E3DB-ED5C-4CFF-A389-5009263BDD17}" dt="2024-04-17T19:53:48.505" v="16444"/>
          <ac:spMkLst>
            <pc:docMk/>
            <pc:sldMk cId="1760401492" sldId="4407"/>
            <ac:spMk id="4" creationId="{927AA4EB-AC28-3359-1FF7-6B5DC5B0AA41}"/>
          </ac:spMkLst>
        </pc:spChg>
        <pc:spChg chg="mod">
          <ac:chgData name="Isis Greenspan" userId="464bb143-1349-4605-a567-29b98f388ffb" providerId="ADAL" clId="{0246E3DB-ED5C-4CFF-A389-5009263BDD17}" dt="2024-04-01T15:44:26.149" v="8099" actId="14100"/>
          <ac:spMkLst>
            <pc:docMk/>
            <pc:sldMk cId="1760401492" sldId="4407"/>
            <ac:spMk id="5" creationId="{02707EAB-6483-BCE2-2152-A731895E6256}"/>
          </ac:spMkLst>
        </pc:spChg>
        <pc:spChg chg="mod ord">
          <ac:chgData name="Isis Greenspan" userId="464bb143-1349-4605-a567-29b98f388ffb" providerId="ADAL" clId="{0246E3DB-ED5C-4CFF-A389-5009263BDD17}" dt="2024-04-17T19:53:51.666" v="16446"/>
          <ac:spMkLst>
            <pc:docMk/>
            <pc:sldMk cId="1760401492" sldId="4407"/>
            <ac:spMk id="6" creationId="{C2B5892C-0727-687C-728C-61F12D95927E}"/>
          </ac:spMkLst>
        </pc:spChg>
        <pc:spChg chg="mod">
          <ac:chgData name="Isis Greenspan" userId="464bb143-1349-4605-a567-29b98f388ffb" providerId="ADAL" clId="{0246E3DB-ED5C-4CFF-A389-5009263BDD17}" dt="2024-04-19T17:24:13.985" v="18119" actId="1076"/>
          <ac:spMkLst>
            <pc:docMk/>
            <pc:sldMk cId="1760401492" sldId="4407"/>
            <ac:spMk id="8" creationId="{84E29729-D721-8624-A1F3-6934358E2461}"/>
          </ac:spMkLst>
        </pc:spChg>
        <pc:spChg chg="mod ord">
          <ac:chgData name="Isis Greenspan" userId="464bb143-1349-4605-a567-29b98f388ffb" providerId="ADAL" clId="{0246E3DB-ED5C-4CFF-A389-5009263BDD17}" dt="2024-04-17T19:53:54.551" v="16447"/>
          <ac:spMkLst>
            <pc:docMk/>
            <pc:sldMk cId="1760401492" sldId="4407"/>
            <ac:spMk id="13" creationId="{298D14BB-5A1A-E622-AC28-96C6D95F2425}"/>
          </ac:spMkLst>
        </pc:spChg>
        <pc:picChg chg="add mod">
          <ac:chgData name="Isis Greenspan" userId="464bb143-1349-4605-a567-29b98f388ffb" providerId="ADAL" clId="{0246E3DB-ED5C-4CFF-A389-5009263BDD17}" dt="2024-04-19T17:24:24.357" v="18121" actId="207"/>
          <ac:picMkLst>
            <pc:docMk/>
            <pc:sldMk cId="1760401492" sldId="4407"/>
            <ac:picMk id="2" creationId="{EC4C58B9-2D4E-AAF5-41A7-B2C5AB234BFA}"/>
          </ac:picMkLst>
        </pc:picChg>
        <pc:picChg chg="add mod">
          <ac:chgData name="Isis Greenspan" userId="464bb143-1349-4605-a567-29b98f388ffb" providerId="ADAL" clId="{0246E3DB-ED5C-4CFF-A389-5009263BDD17}" dt="2024-04-19T17:24:47.100" v="18122"/>
          <ac:picMkLst>
            <pc:docMk/>
            <pc:sldMk cId="1760401492" sldId="4407"/>
            <ac:picMk id="7" creationId="{1CAC8F0E-13CC-A328-A89D-D9ED7CAD4950}"/>
          </ac:picMkLst>
        </pc:picChg>
        <pc:picChg chg="add mod">
          <ac:chgData name="Isis Greenspan" userId="464bb143-1349-4605-a567-29b98f388ffb" providerId="ADAL" clId="{0246E3DB-ED5C-4CFF-A389-5009263BDD17}" dt="2024-04-17T19:53:42.512" v="16438" actId="962"/>
          <ac:picMkLst>
            <pc:docMk/>
            <pc:sldMk cId="1760401492" sldId="4407"/>
            <ac:picMk id="11" creationId="{6E5AEEC7-4391-56C1-D291-32EC0C982624}"/>
          </ac:picMkLst>
        </pc:picChg>
        <pc:picChg chg="add mod">
          <ac:chgData name="Isis Greenspan" userId="464bb143-1349-4605-a567-29b98f388ffb" providerId="ADAL" clId="{0246E3DB-ED5C-4CFF-A389-5009263BDD17}" dt="2024-04-17T19:53:43.445" v="16439" actId="962"/>
          <ac:picMkLst>
            <pc:docMk/>
            <pc:sldMk cId="1760401492" sldId="4407"/>
            <ac:picMk id="14" creationId="{844BB5E1-9DDF-BF57-24B1-58ADDD6EA7BA}"/>
          </ac:picMkLst>
        </pc:picChg>
        <pc:picChg chg="add mod">
          <ac:chgData name="Isis Greenspan" userId="464bb143-1349-4605-a567-29b98f388ffb" providerId="ADAL" clId="{0246E3DB-ED5C-4CFF-A389-5009263BDD17}" dt="2024-04-17T19:53:44.115" v="16440" actId="962"/>
          <ac:picMkLst>
            <pc:docMk/>
            <pc:sldMk cId="1760401492" sldId="4407"/>
            <ac:picMk id="16" creationId="{69BE2C96-0D49-7E8C-D79E-68F8DF208514}"/>
          </ac:picMkLst>
        </pc:picChg>
        <pc:picChg chg="del">
          <ac:chgData name="Isis Greenspan" userId="464bb143-1349-4605-a567-29b98f388ffb" providerId="ADAL" clId="{0246E3DB-ED5C-4CFF-A389-5009263BDD17}" dt="2024-03-29T15:50:09.579" v="7705" actId="478"/>
          <ac:picMkLst>
            <pc:docMk/>
            <pc:sldMk cId="1760401492" sldId="4407"/>
            <ac:picMk id="18" creationId="{D9731A3D-3D14-7D43-FC3D-E3D044F22F98}"/>
          </ac:picMkLst>
        </pc:picChg>
        <pc:picChg chg="del">
          <ac:chgData name="Isis Greenspan" userId="464bb143-1349-4605-a567-29b98f388ffb" providerId="ADAL" clId="{0246E3DB-ED5C-4CFF-A389-5009263BDD17}" dt="2024-03-29T15:50:06.403" v="7704" actId="478"/>
          <ac:picMkLst>
            <pc:docMk/>
            <pc:sldMk cId="1760401492" sldId="4407"/>
            <ac:picMk id="20" creationId="{56A4C926-D976-E7FB-60DC-A740D045E85D}"/>
          </ac:picMkLst>
        </pc:picChg>
        <pc:cxnChg chg="add del mod">
          <ac:chgData name="Isis Greenspan" userId="464bb143-1349-4605-a567-29b98f388ffb" providerId="ADAL" clId="{0246E3DB-ED5C-4CFF-A389-5009263BDD17}" dt="2024-03-29T18:45:46.916" v="7871" actId="478"/>
          <ac:cxnSpMkLst>
            <pc:docMk/>
            <pc:sldMk cId="1760401492" sldId="4407"/>
            <ac:cxnSpMk id="9" creationId="{BACE2A80-23C1-0F74-13A3-341D728BDF0D}"/>
          </ac:cxnSpMkLst>
        </pc:cxn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9T17:23:37.784" v="18115"/>
              <pc2:cmMkLst xmlns:pc2="http://schemas.microsoft.com/office/powerpoint/2019/9/main/command">
                <pc:docMk/>
                <pc:sldMk cId="1760401492" sldId="4407"/>
                <pc2:cmMk id="{61D2B36C-73DF-4595-BB36-BCB4F1A0C404}"/>
              </pc2:cmMkLst>
              <pc226:cmRplyChg chg="add">
                <pc226:chgData name="Isis Greenspan" userId="464bb143-1349-4605-a567-29b98f388ffb" providerId="ADAL" clId="{0246E3DB-ED5C-4CFF-A389-5009263BDD17}" dt="2024-04-19T17:23:29.212" v="18114"/>
                <pc2:cmRplyMkLst xmlns:pc2="http://schemas.microsoft.com/office/powerpoint/2019/9/main/command">
                  <pc:docMk/>
                  <pc:sldMk cId="1760401492" sldId="4407"/>
                  <pc2:cmMk id="{61D2B36C-73DF-4595-BB36-BCB4F1A0C404}"/>
                  <pc2:cmRplyMk id="{57D8280F-8948-4731-894D-E4EC611CF97E}"/>
                </pc2:cmRplyMkLst>
              </pc226:cmRplyChg>
            </pc226:cmChg>
          </p:ext>
        </pc:extLst>
      </pc:sldChg>
      <pc:sldChg chg="addSp delSp modSp add mod modShow addCm modCm modNotesTx">
        <pc:chgData name="Isis Greenspan" userId="464bb143-1349-4605-a567-29b98f388ffb" providerId="ADAL" clId="{0246E3DB-ED5C-4CFF-A389-5009263BDD17}" dt="2024-04-19T17:50:22.945" v="18446"/>
        <pc:sldMkLst>
          <pc:docMk/>
          <pc:sldMk cId="466976764" sldId="4408"/>
        </pc:sldMkLst>
        <pc:spChg chg="del">
          <ac:chgData name="Isis Greenspan" userId="464bb143-1349-4605-a567-29b98f388ffb" providerId="ADAL" clId="{0246E3DB-ED5C-4CFF-A389-5009263BDD17}" dt="2024-04-01T15:48:58.991" v="8116" actId="478"/>
          <ac:spMkLst>
            <pc:docMk/>
            <pc:sldMk cId="466976764" sldId="4408"/>
            <ac:spMk id="2" creationId="{C20B2BA1-C4E7-1804-1E58-FB5EA1332583}"/>
          </ac:spMkLst>
        </pc:spChg>
        <pc:spChg chg="del">
          <ac:chgData name="Isis Greenspan" userId="464bb143-1349-4605-a567-29b98f388ffb" providerId="ADAL" clId="{0246E3DB-ED5C-4CFF-A389-5009263BDD17}" dt="2024-04-01T15:49:00.428" v="8117" actId="478"/>
          <ac:spMkLst>
            <pc:docMk/>
            <pc:sldMk cId="466976764" sldId="4408"/>
            <ac:spMk id="4" creationId="{2FAF74ED-0BD0-23D4-79AA-15B9CA889CE0}"/>
          </ac:spMkLst>
        </pc:spChg>
        <pc:spChg chg="mod">
          <ac:chgData name="Isis Greenspan" userId="464bb143-1349-4605-a567-29b98f388ffb" providerId="ADAL" clId="{0246E3DB-ED5C-4CFF-A389-5009263BDD17}" dt="2024-04-01T15:50:24.794" v="8132" actId="1076"/>
          <ac:spMkLst>
            <pc:docMk/>
            <pc:sldMk cId="466976764" sldId="4408"/>
            <ac:spMk id="5" creationId="{7DBAB1CE-196C-C9B3-406E-8E6DD32D254C}"/>
          </ac:spMkLst>
        </pc:spChg>
        <pc:spChg chg="mod">
          <ac:chgData name="Isis Greenspan" userId="464bb143-1349-4605-a567-29b98f388ffb" providerId="ADAL" clId="{0246E3DB-ED5C-4CFF-A389-5009263BDD17}" dt="2024-04-01T15:50:24.794" v="8132" actId="1076"/>
          <ac:spMkLst>
            <pc:docMk/>
            <pc:sldMk cId="466976764" sldId="4408"/>
            <ac:spMk id="6" creationId="{C3CD4F69-9022-8711-4E02-7D43C0A309D0}"/>
          </ac:spMkLst>
        </pc:spChg>
        <pc:spChg chg="mod">
          <ac:chgData name="Isis Greenspan" userId="464bb143-1349-4605-a567-29b98f388ffb" providerId="ADAL" clId="{0246E3DB-ED5C-4CFF-A389-5009263BDD17}" dt="2024-04-01T15:50:24.794" v="8132" actId="1076"/>
          <ac:spMkLst>
            <pc:docMk/>
            <pc:sldMk cId="466976764" sldId="4408"/>
            <ac:spMk id="7" creationId="{7E78FBD7-F9E5-CE54-4B67-ED117CC15424}"/>
          </ac:spMkLst>
        </pc:spChg>
        <pc:spChg chg="mod">
          <ac:chgData name="Isis Greenspan" userId="464bb143-1349-4605-a567-29b98f388ffb" providerId="ADAL" clId="{0246E3DB-ED5C-4CFF-A389-5009263BDD17}" dt="2024-04-01T15:51:01.519" v="8147" actId="3064"/>
          <ac:spMkLst>
            <pc:docMk/>
            <pc:sldMk cId="466976764" sldId="4408"/>
            <ac:spMk id="8" creationId="{D9025136-DDF0-A691-4285-36BBC2C99D1E}"/>
          </ac:spMkLst>
        </pc:spChg>
        <pc:spChg chg="add del">
          <ac:chgData name="Isis Greenspan" userId="464bb143-1349-4605-a567-29b98f388ffb" providerId="ADAL" clId="{0246E3DB-ED5C-4CFF-A389-5009263BDD17}" dt="2024-04-01T15:49:45.576" v="8124" actId="478"/>
          <ac:spMkLst>
            <pc:docMk/>
            <pc:sldMk cId="466976764" sldId="4408"/>
            <ac:spMk id="9" creationId="{C80809F5-54D6-21EA-8C7F-B15682DCD055}"/>
          </ac:spMkLst>
        </pc:spChg>
        <pc:spChg chg="add del mod">
          <ac:chgData name="Isis Greenspan" userId="464bb143-1349-4605-a567-29b98f388ffb" providerId="ADAL" clId="{0246E3DB-ED5C-4CFF-A389-5009263BDD17}" dt="2024-04-01T15:49:46.909" v="8125" actId="478"/>
          <ac:spMkLst>
            <pc:docMk/>
            <pc:sldMk cId="466976764" sldId="4408"/>
            <ac:spMk id="10" creationId="{64870228-CF62-DDDA-5A14-DDA492B6D384}"/>
          </ac:spMkLst>
        </pc:spChg>
        <pc:spChg chg="mod">
          <ac:chgData name="Isis Greenspan" userId="464bb143-1349-4605-a567-29b98f388ffb" providerId="ADAL" clId="{0246E3DB-ED5C-4CFF-A389-5009263BDD17}" dt="2024-04-15T21:40:21.112" v="13734" actId="404"/>
          <ac:spMkLst>
            <pc:docMk/>
            <pc:sldMk cId="466976764" sldId="4408"/>
            <ac:spMk id="14" creationId="{F93569E8-6895-27F4-0A35-24B49C97002A}"/>
          </ac:spMkLst>
        </pc:spChg>
        <pc:picChg chg="add mod">
          <ac:chgData name="Isis Greenspan" userId="464bb143-1349-4605-a567-29b98f388ffb" providerId="ADAL" clId="{0246E3DB-ED5C-4CFF-A389-5009263BDD17}" dt="2024-04-17T19:54:07.304" v="16448" actId="962"/>
          <ac:picMkLst>
            <pc:docMk/>
            <pc:sldMk cId="466976764" sldId="4408"/>
            <ac:picMk id="11" creationId="{76D52A38-EA4B-C66F-E733-8AAFE0F4986D}"/>
          </ac:picMkLst>
        </pc:pic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9T17:50:22.945" v="18446"/>
              <pc2:cmMkLst xmlns:pc2="http://schemas.microsoft.com/office/powerpoint/2019/9/main/command">
                <pc:docMk/>
                <pc:sldMk cId="466976764" sldId="4408"/>
                <pc2:cmMk id="{6618E08A-7C9B-4926-B1DD-A90A4C56CED1}"/>
              </pc2:cmMkLst>
              <pc226:cmRplyChg chg="add">
                <pc226:chgData name="Isis Greenspan" userId="464bb143-1349-4605-a567-29b98f388ffb" providerId="ADAL" clId="{0246E3DB-ED5C-4CFF-A389-5009263BDD17}" dt="2024-04-19T17:50:21.047" v="18445"/>
                <pc2:cmRplyMkLst xmlns:pc2="http://schemas.microsoft.com/office/powerpoint/2019/9/main/command">
                  <pc:docMk/>
                  <pc:sldMk cId="466976764" sldId="4408"/>
                  <pc2:cmMk id="{6618E08A-7C9B-4926-B1DD-A90A4C56CED1}"/>
                  <pc2:cmRplyMk id="{F8AFF263-7B08-4849-99A3-DB5F5C86FEF4}"/>
                </pc2:cmRplyMkLst>
              </pc226:cmRplyChg>
            </pc226:cmChg>
            <pc226:cmChg xmlns:pc226="http://schemas.microsoft.com/office/powerpoint/2022/06/main/command" chg="add mod">
              <pc226:chgData name="Isis Greenspan" userId="464bb143-1349-4605-a567-29b98f388ffb" providerId="ADAL" clId="{0246E3DB-ED5C-4CFF-A389-5009263BDD17}" dt="2024-04-17T18:00:21.658" v="14976"/>
              <pc2:cmMkLst xmlns:pc2="http://schemas.microsoft.com/office/powerpoint/2019/9/main/command">
                <pc:docMk/>
                <pc:sldMk cId="466976764" sldId="4408"/>
                <pc2:cmMk id="{A17394D8-2AE2-4745-BC7C-4292B66C84B1}"/>
              </pc2:cmMkLst>
            </pc226:cmChg>
          </p:ext>
        </pc:extLst>
      </pc:sldChg>
      <pc:sldChg chg="delSp modSp add mod modShow modNotesTx">
        <pc:chgData name="Isis Greenspan" userId="464bb143-1349-4605-a567-29b98f388ffb" providerId="ADAL" clId="{0246E3DB-ED5C-4CFF-A389-5009263BDD17}" dt="2024-04-04T19:54:15.244" v="10007" actId="113"/>
        <pc:sldMkLst>
          <pc:docMk/>
          <pc:sldMk cId="374451373" sldId="4409"/>
        </pc:sldMkLst>
        <pc:spChg chg="mod">
          <ac:chgData name="Isis Greenspan" userId="464bb143-1349-4605-a567-29b98f388ffb" providerId="ADAL" clId="{0246E3DB-ED5C-4CFF-A389-5009263BDD17}" dt="2024-04-04T19:52:56.023" v="10003" actId="207"/>
          <ac:spMkLst>
            <pc:docMk/>
            <pc:sldMk cId="374451373" sldId="4409"/>
            <ac:spMk id="2" creationId="{820D9003-C643-AA3F-2952-FF405123B122}"/>
          </ac:spMkLst>
        </pc:spChg>
        <pc:spChg chg="mod">
          <ac:chgData name="Isis Greenspan" userId="464bb143-1349-4605-a567-29b98f388ffb" providerId="ADAL" clId="{0246E3DB-ED5C-4CFF-A389-5009263BDD17}" dt="2024-04-01T15:57:34.019" v="8225" actId="14100"/>
          <ac:spMkLst>
            <pc:docMk/>
            <pc:sldMk cId="374451373" sldId="4409"/>
            <ac:spMk id="10" creationId="{27EF1FE8-DBF6-DE7E-4A23-E58635000684}"/>
          </ac:spMkLst>
        </pc:spChg>
        <pc:spChg chg="mod">
          <ac:chgData name="Isis Greenspan" userId="464bb143-1349-4605-a567-29b98f388ffb" providerId="ADAL" clId="{0246E3DB-ED5C-4CFF-A389-5009263BDD17}" dt="2024-04-04T19:54:15.244" v="10007" actId="113"/>
          <ac:spMkLst>
            <pc:docMk/>
            <pc:sldMk cId="374451373" sldId="4409"/>
            <ac:spMk id="15" creationId="{9F56F82E-7D20-9B23-3F61-82D92A20753C}"/>
          </ac:spMkLst>
        </pc:spChg>
        <pc:spChg chg="del mod">
          <ac:chgData name="Isis Greenspan" userId="464bb143-1349-4605-a567-29b98f388ffb" providerId="ADAL" clId="{0246E3DB-ED5C-4CFF-A389-5009263BDD17}" dt="2024-04-01T15:57:26.262" v="8223" actId="478"/>
          <ac:spMkLst>
            <pc:docMk/>
            <pc:sldMk cId="374451373" sldId="4409"/>
            <ac:spMk id="27" creationId="{8AAE804D-DA0E-D505-CEBF-7528B9D9BB05}"/>
          </ac:spMkLst>
        </pc:spChg>
        <pc:picChg chg="mod">
          <ac:chgData name="Isis Greenspan" userId="464bb143-1349-4605-a567-29b98f388ffb" providerId="ADAL" clId="{0246E3DB-ED5C-4CFF-A389-5009263BDD17}" dt="2024-04-01T15:57:29.829" v="8224" actId="1076"/>
          <ac:picMkLst>
            <pc:docMk/>
            <pc:sldMk cId="374451373" sldId="4409"/>
            <ac:picMk id="3" creationId="{0828D6B1-ADB0-8A78-5B72-32654645F038}"/>
          </ac:picMkLst>
        </pc:picChg>
        <pc:cxnChg chg="del">
          <ac:chgData name="Isis Greenspan" userId="464bb143-1349-4605-a567-29b98f388ffb" providerId="ADAL" clId="{0246E3DB-ED5C-4CFF-A389-5009263BDD17}" dt="2024-04-01T15:52:32.459" v="8206" actId="478"/>
          <ac:cxnSpMkLst>
            <pc:docMk/>
            <pc:sldMk cId="374451373" sldId="4409"/>
            <ac:cxnSpMk id="5" creationId="{4E9605A6-DA1F-00D8-E30A-2B3A6B6DDBDC}"/>
          </ac:cxnSpMkLst>
        </pc:cxnChg>
        <pc:cxnChg chg="del">
          <ac:chgData name="Isis Greenspan" userId="464bb143-1349-4605-a567-29b98f388ffb" providerId="ADAL" clId="{0246E3DB-ED5C-4CFF-A389-5009263BDD17}" dt="2024-04-01T15:52:33.919" v="8207" actId="478"/>
          <ac:cxnSpMkLst>
            <pc:docMk/>
            <pc:sldMk cId="374451373" sldId="4409"/>
            <ac:cxnSpMk id="6" creationId="{D4D65776-27A5-DBCA-48FE-231E1EC0D935}"/>
          </ac:cxnSpMkLst>
        </pc:cxnChg>
        <pc:cxnChg chg="del">
          <ac:chgData name="Isis Greenspan" userId="464bb143-1349-4605-a567-29b98f388ffb" providerId="ADAL" clId="{0246E3DB-ED5C-4CFF-A389-5009263BDD17}" dt="2024-04-01T15:52:35.710" v="8208" actId="478"/>
          <ac:cxnSpMkLst>
            <pc:docMk/>
            <pc:sldMk cId="374451373" sldId="4409"/>
            <ac:cxnSpMk id="7" creationId="{A2709F28-D5F0-4251-E2AF-E162BC16B95C}"/>
          </ac:cxnSpMkLst>
        </pc:cxnChg>
      </pc:sldChg>
      <pc:sldChg chg="add del">
        <pc:chgData name="Isis Greenspan" userId="464bb143-1349-4605-a567-29b98f388ffb" providerId="ADAL" clId="{0246E3DB-ED5C-4CFF-A389-5009263BDD17}" dt="2024-04-01T16:00:25.990" v="8244" actId="47"/>
        <pc:sldMkLst>
          <pc:docMk/>
          <pc:sldMk cId="1430083817" sldId="4410"/>
        </pc:sldMkLst>
      </pc:sldChg>
      <pc:sldChg chg="addSp delSp modSp add mod setBg modClrScheme modShow chgLayout modNotesTx">
        <pc:chgData name="Isis Greenspan" userId="464bb143-1349-4605-a567-29b98f388ffb" providerId="ADAL" clId="{0246E3DB-ED5C-4CFF-A389-5009263BDD17}" dt="2024-04-04T19:52:30.289" v="10001" actId="14100"/>
        <pc:sldMkLst>
          <pc:docMk/>
          <pc:sldMk cId="3899290262" sldId="4410"/>
        </pc:sldMkLst>
        <pc:spChg chg="mod">
          <ac:chgData name="Isis Greenspan" userId="464bb143-1349-4605-a567-29b98f388ffb" providerId="ADAL" clId="{0246E3DB-ED5C-4CFF-A389-5009263BDD17}" dt="2024-04-04T19:52:30.289" v="10001" actId="14100"/>
          <ac:spMkLst>
            <pc:docMk/>
            <pc:sldMk cId="3899290262" sldId="4410"/>
            <ac:spMk id="2" creationId="{2C7D0C4B-3775-389B-0F6B-2B065A9CD11C}"/>
          </ac:spMkLst>
        </pc:spChg>
        <pc:spChg chg="mod ord">
          <ac:chgData name="Isis Greenspan" userId="464bb143-1349-4605-a567-29b98f388ffb" providerId="ADAL" clId="{0246E3DB-ED5C-4CFF-A389-5009263BDD17}" dt="2024-04-04T19:49:53.382" v="9973" actId="113"/>
          <ac:spMkLst>
            <pc:docMk/>
            <pc:sldMk cId="3899290262" sldId="4410"/>
            <ac:spMk id="3" creationId="{46B0F611-BD36-40E7-A965-B6688E208DF6}"/>
          </ac:spMkLst>
        </pc:spChg>
        <pc:spChg chg="mod ord">
          <ac:chgData name="Isis Greenspan" userId="464bb143-1349-4605-a567-29b98f388ffb" providerId="ADAL" clId="{0246E3DB-ED5C-4CFF-A389-5009263BDD17}" dt="2024-04-04T19:51:07.828" v="9992" actId="14100"/>
          <ac:spMkLst>
            <pc:docMk/>
            <pc:sldMk cId="3899290262" sldId="4410"/>
            <ac:spMk id="4" creationId="{14622A73-4C57-A3B7-B073-0C7039D6E01C}"/>
          </ac:spMkLst>
        </pc:spChg>
        <pc:spChg chg="mod ord">
          <ac:chgData name="Isis Greenspan" userId="464bb143-1349-4605-a567-29b98f388ffb" providerId="ADAL" clId="{0246E3DB-ED5C-4CFF-A389-5009263BDD17}" dt="2024-04-04T19:50:42.179" v="9984" actId="404"/>
          <ac:spMkLst>
            <pc:docMk/>
            <pc:sldMk cId="3899290262" sldId="4410"/>
            <ac:spMk id="5" creationId="{9D553CD1-5761-32E4-BD35-A0465B50221E}"/>
          </ac:spMkLst>
        </pc:spChg>
        <pc:spChg chg="mod ord">
          <ac:chgData name="Isis Greenspan" userId="464bb143-1349-4605-a567-29b98f388ffb" providerId="ADAL" clId="{0246E3DB-ED5C-4CFF-A389-5009263BDD17}" dt="2024-04-04T19:50:13.543" v="9976" actId="14100"/>
          <ac:spMkLst>
            <pc:docMk/>
            <pc:sldMk cId="3899290262" sldId="4410"/>
            <ac:spMk id="6" creationId="{C877DBA1-003E-BCA3-58A2-CE5FABB6F99F}"/>
          </ac:spMkLst>
        </pc:spChg>
        <pc:spChg chg="mod ord">
          <ac:chgData name="Isis Greenspan" userId="464bb143-1349-4605-a567-29b98f388ffb" providerId="ADAL" clId="{0246E3DB-ED5C-4CFF-A389-5009263BDD17}" dt="2024-04-01T16:27:35.323" v="8551" actId="14100"/>
          <ac:spMkLst>
            <pc:docMk/>
            <pc:sldMk cId="3899290262" sldId="4410"/>
            <ac:spMk id="8" creationId="{CD33048C-CB13-3F2E-2ABB-F43133EAC30E}"/>
          </ac:spMkLst>
        </pc:spChg>
        <pc:spChg chg="mod ord">
          <ac:chgData name="Isis Greenspan" userId="464bb143-1349-4605-a567-29b98f388ffb" providerId="ADAL" clId="{0246E3DB-ED5C-4CFF-A389-5009263BDD17}" dt="2024-04-01T16:37:29.066" v="8680" actId="1036"/>
          <ac:spMkLst>
            <pc:docMk/>
            <pc:sldMk cId="3899290262" sldId="4410"/>
            <ac:spMk id="13" creationId="{0420E500-A2D2-8C05-A17F-4B15E862DCB6}"/>
          </ac:spMkLst>
        </pc:spChg>
        <pc:spChg chg="add del mod ord">
          <ac:chgData name="Isis Greenspan" userId="464bb143-1349-4605-a567-29b98f388ffb" providerId="ADAL" clId="{0246E3DB-ED5C-4CFF-A389-5009263BDD17}" dt="2024-04-01T16:10:36.218" v="8361" actId="478"/>
          <ac:spMkLst>
            <pc:docMk/>
            <pc:sldMk cId="3899290262" sldId="4410"/>
            <ac:spMk id="15" creationId="{F12DE1D3-7F87-C6FF-C076-ADDEA53F6D7E}"/>
          </ac:spMkLst>
        </pc:spChg>
        <pc:spChg chg="add del mod ord">
          <ac:chgData name="Isis Greenspan" userId="464bb143-1349-4605-a567-29b98f388ffb" providerId="ADAL" clId="{0246E3DB-ED5C-4CFF-A389-5009263BDD17}" dt="2024-04-01T16:11:13.128" v="8364" actId="931"/>
          <ac:spMkLst>
            <pc:docMk/>
            <pc:sldMk cId="3899290262" sldId="4410"/>
            <ac:spMk id="16" creationId="{36A33A2E-6920-1DC7-0263-B8D2C6EFAC44}"/>
          </ac:spMkLst>
        </pc:spChg>
        <pc:spChg chg="add del mod ord">
          <ac:chgData name="Isis Greenspan" userId="464bb143-1349-4605-a567-29b98f388ffb" providerId="ADAL" clId="{0246E3DB-ED5C-4CFF-A389-5009263BDD17}" dt="2024-04-01T16:11:47.166" v="8372" actId="478"/>
          <ac:spMkLst>
            <pc:docMk/>
            <pc:sldMk cId="3899290262" sldId="4410"/>
            <ac:spMk id="17" creationId="{B3A68F25-B2E5-8090-3956-7970D744EE57}"/>
          </ac:spMkLst>
        </pc:spChg>
        <pc:spChg chg="add del mod ord">
          <ac:chgData name="Isis Greenspan" userId="464bb143-1349-4605-a567-29b98f388ffb" providerId="ADAL" clId="{0246E3DB-ED5C-4CFF-A389-5009263BDD17}" dt="2024-04-01T16:11:49.708" v="8373" actId="478"/>
          <ac:spMkLst>
            <pc:docMk/>
            <pc:sldMk cId="3899290262" sldId="4410"/>
            <ac:spMk id="18" creationId="{EE8E6CF0-4C65-EE38-B7DE-AE4243DBAD53}"/>
          </ac:spMkLst>
        </pc:spChg>
        <pc:spChg chg="add mod ord">
          <ac:chgData name="Isis Greenspan" userId="464bb143-1349-4605-a567-29b98f388ffb" providerId="ADAL" clId="{0246E3DB-ED5C-4CFF-A389-5009263BDD17}" dt="2024-04-01T16:37:29.066" v="8680" actId="1036"/>
          <ac:spMkLst>
            <pc:docMk/>
            <pc:sldMk cId="3899290262" sldId="4410"/>
            <ac:spMk id="20" creationId="{6F780976-AB31-4565-6E22-78DAA1647EE1}"/>
          </ac:spMkLst>
        </pc:spChg>
        <pc:spChg chg="add mod ord">
          <ac:chgData name="Isis Greenspan" userId="464bb143-1349-4605-a567-29b98f388ffb" providerId="ADAL" clId="{0246E3DB-ED5C-4CFF-A389-5009263BDD17}" dt="2024-04-01T16:37:29.066" v="8680" actId="1036"/>
          <ac:spMkLst>
            <pc:docMk/>
            <pc:sldMk cId="3899290262" sldId="4410"/>
            <ac:spMk id="21" creationId="{F2BE822C-2F64-0B9F-1437-6716EBA9B225}"/>
          </ac:spMkLst>
        </pc:spChg>
        <pc:spChg chg="add del mod ord">
          <ac:chgData name="Isis Greenspan" userId="464bb143-1349-4605-a567-29b98f388ffb" providerId="ADAL" clId="{0246E3DB-ED5C-4CFF-A389-5009263BDD17}" dt="2024-04-01T16:13:50.093" v="8389" actId="478"/>
          <ac:spMkLst>
            <pc:docMk/>
            <pc:sldMk cId="3899290262" sldId="4410"/>
            <ac:spMk id="22" creationId="{6958DD4D-53E9-F7E0-38E9-3CFA5E3E33AD}"/>
          </ac:spMkLst>
        </pc:spChg>
        <pc:spChg chg="add mod ord">
          <ac:chgData name="Isis Greenspan" userId="464bb143-1349-4605-a567-29b98f388ffb" providerId="ADAL" clId="{0246E3DB-ED5C-4CFF-A389-5009263BDD17}" dt="2024-04-01T16:37:29.066" v="8680" actId="1036"/>
          <ac:spMkLst>
            <pc:docMk/>
            <pc:sldMk cId="3899290262" sldId="4410"/>
            <ac:spMk id="23" creationId="{10DC4E87-BFA5-EEA1-13D3-D270DFA9E281}"/>
          </ac:spMkLst>
        </pc:spChg>
        <pc:spChg chg="add mod ord">
          <ac:chgData name="Isis Greenspan" userId="464bb143-1349-4605-a567-29b98f388ffb" providerId="ADAL" clId="{0246E3DB-ED5C-4CFF-A389-5009263BDD17}" dt="2024-04-01T16:37:29.066" v="8680" actId="1036"/>
          <ac:spMkLst>
            <pc:docMk/>
            <pc:sldMk cId="3899290262" sldId="4410"/>
            <ac:spMk id="24" creationId="{F999E047-C267-18F6-3B2D-CF9B39ABB8E6}"/>
          </ac:spMkLst>
        </pc:spChg>
        <pc:spChg chg="add mod ord">
          <ac:chgData name="Isis Greenspan" userId="464bb143-1349-4605-a567-29b98f388ffb" providerId="ADAL" clId="{0246E3DB-ED5C-4CFF-A389-5009263BDD17}" dt="2024-04-01T16:37:29.066" v="8680" actId="1036"/>
          <ac:spMkLst>
            <pc:docMk/>
            <pc:sldMk cId="3899290262" sldId="4410"/>
            <ac:spMk id="25" creationId="{08538916-FE33-F5EA-D990-92F028667AA4}"/>
          </ac:spMkLst>
        </pc:spChg>
        <pc:spChg chg="add del mod ord">
          <ac:chgData name="Isis Greenspan" userId="464bb143-1349-4605-a567-29b98f388ffb" providerId="ADAL" clId="{0246E3DB-ED5C-4CFF-A389-5009263BDD17}" dt="2024-04-01T16:18:34.516" v="8482" actId="478"/>
          <ac:spMkLst>
            <pc:docMk/>
            <pc:sldMk cId="3899290262" sldId="4410"/>
            <ac:spMk id="26" creationId="{152BCBA1-765A-28FF-92B8-606D212D95B0}"/>
          </ac:spMkLst>
        </pc:spChg>
        <pc:spChg chg="del mod">
          <ac:chgData name="Isis Greenspan" userId="464bb143-1349-4605-a567-29b98f388ffb" providerId="ADAL" clId="{0246E3DB-ED5C-4CFF-A389-5009263BDD17}" dt="2024-04-01T16:23:21.349" v="8498" actId="478"/>
          <ac:spMkLst>
            <pc:docMk/>
            <pc:sldMk cId="3899290262" sldId="4410"/>
            <ac:spMk id="29" creationId="{D90FF757-BEC0-2EA1-79E6-A365233608C7}"/>
          </ac:spMkLst>
        </pc:spChg>
        <pc:spChg chg="add mod ord">
          <ac:chgData name="Isis Greenspan" userId="464bb143-1349-4605-a567-29b98f388ffb" providerId="ADAL" clId="{0246E3DB-ED5C-4CFF-A389-5009263BDD17}" dt="2024-04-04T19:51:01.527" v="9991" actId="1035"/>
          <ac:spMkLst>
            <pc:docMk/>
            <pc:sldMk cId="3899290262" sldId="4410"/>
            <ac:spMk id="30" creationId="{965580FF-DA16-5691-4BDE-22D0D46E1C1F}"/>
          </ac:spMkLst>
        </pc:spChg>
        <pc:spChg chg="add del mod">
          <ac:chgData name="Isis Greenspan" userId="464bb143-1349-4605-a567-29b98f388ffb" providerId="ADAL" clId="{0246E3DB-ED5C-4CFF-A389-5009263BDD17}" dt="2024-04-04T19:49:49.525" v="9972" actId="478"/>
          <ac:spMkLst>
            <pc:docMk/>
            <pc:sldMk cId="3899290262" sldId="4410"/>
            <ac:spMk id="34" creationId="{551B35C6-DBA5-6362-89EF-8613FC7C18E7}"/>
          </ac:spMkLst>
        </pc:spChg>
        <pc:spChg chg="add del mod">
          <ac:chgData name="Isis Greenspan" userId="464bb143-1349-4605-a567-29b98f388ffb" providerId="ADAL" clId="{0246E3DB-ED5C-4CFF-A389-5009263BDD17}" dt="2024-04-01T16:32:36.465" v="8604" actId="478"/>
          <ac:spMkLst>
            <pc:docMk/>
            <pc:sldMk cId="3899290262" sldId="4410"/>
            <ac:spMk id="35" creationId="{B6830286-D21A-3BAC-9BE9-DF4E48C9803A}"/>
          </ac:spMkLst>
        </pc:spChg>
        <pc:spChg chg="add del mod">
          <ac:chgData name="Isis Greenspan" userId="464bb143-1349-4605-a567-29b98f388ffb" providerId="ADAL" clId="{0246E3DB-ED5C-4CFF-A389-5009263BDD17}" dt="2024-04-01T16:32:46.265" v="8606" actId="478"/>
          <ac:spMkLst>
            <pc:docMk/>
            <pc:sldMk cId="3899290262" sldId="4410"/>
            <ac:spMk id="36" creationId="{2B3DBD0A-A545-AB24-2F9B-B521213EC970}"/>
          </ac:spMkLst>
        </pc:spChg>
        <pc:spChg chg="add mod ord">
          <ac:chgData name="Isis Greenspan" userId="464bb143-1349-4605-a567-29b98f388ffb" providerId="ADAL" clId="{0246E3DB-ED5C-4CFF-A389-5009263BDD17}" dt="2024-04-04T19:51:01.527" v="9991" actId="1035"/>
          <ac:spMkLst>
            <pc:docMk/>
            <pc:sldMk cId="3899290262" sldId="4410"/>
            <ac:spMk id="39" creationId="{88891F6D-D490-373C-0224-E339BD028496}"/>
          </ac:spMkLst>
        </pc:spChg>
        <pc:grpChg chg="add mod ord">
          <ac:chgData name="Isis Greenspan" userId="464bb143-1349-4605-a567-29b98f388ffb" providerId="ADAL" clId="{0246E3DB-ED5C-4CFF-A389-5009263BDD17}" dt="2024-04-01T16:37:29.066" v="8680" actId="1036"/>
          <ac:grpSpMkLst>
            <pc:docMk/>
            <pc:sldMk cId="3899290262" sldId="4410"/>
            <ac:grpSpMk id="31" creationId="{73AE9863-82AD-A7E4-3E18-B79BE23DBBEE}"/>
          </ac:grpSpMkLst>
        </pc:grpChg>
        <pc:picChg chg="add mod">
          <ac:chgData name="Isis Greenspan" userId="464bb143-1349-4605-a567-29b98f388ffb" providerId="ADAL" clId="{0246E3DB-ED5C-4CFF-A389-5009263BDD17}" dt="2024-04-01T16:34:23.203" v="8632" actId="207"/>
          <ac:picMkLst>
            <pc:docMk/>
            <pc:sldMk cId="3899290262" sldId="4410"/>
            <ac:picMk id="7" creationId="{FFCA6293-F4E9-4606-8D01-6BE9B68F41A3}"/>
          </ac:picMkLst>
        </pc:picChg>
        <pc:picChg chg="add mod">
          <ac:chgData name="Isis Greenspan" userId="464bb143-1349-4605-a567-29b98f388ffb" providerId="ADAL" clId="{0246E3DB-ED5C-4CFF-A389-5009263BDD17}" dt="2024-04-01T16:34:30.045" v="8633" actId="207"/>
          <ac:picMkLst>
            <pc:docMk/>
            <pc:sldMk cId="3899290262" sldId="4410"/>
            <ac:picMk id="9" creationId="{9BE5FF05-BD50-AD3D-9D51-BF5D9A2DD032}"/>
          </ac:picMkLst>
        </pc:picChg>
        <pc:picChg chg="add mod">
          <ac:chgData name="Isis Greenspan" userId="464bb143-1349-4605-a567-29b98f388ffb" providerId="ADAL" clId="{0246E3DB-ED5C-4CFF-A389-5009263BDD17}" dt="2024-04-01T16:34:34.205" v="8634" actId="207"/>
          <ac:picMkLst>
            <pc:docMk/>
            <pc:sldMk cId="3899290262" sldId="4410"/>
            <ac:picMk id="10" creationId="{90A2B078-F879-BCFC-63EE-A9CDB8929F90}"/>
          </ac:picMkLst>
        </pc:picChg>
        <pc:picChg chg="add mod">
          <ac:chgData name="Isis Greenspan" userId="464bb143-1349-4605-a567-29b98f388ffb" providerId="ADAL" clId="{0246E3DB-ED5C-4CFF-A389-5009263BDD17}" dt="2024-04-01T16:34:41.413" v="8635" actId="207"/>
          <ac:picMkLst>
            <pc:docMk/>
            <pc:sldMk cId="3899290262" sldId="4410"/>
            <ac:picMk id="11" creationId="{26CC04C3-9CCB-80E1-4036-76E2D1DE42D3}"/>
          </ac:picMkLst>
        </pc:picChg>
        <pc:picChg chg="add mod">
          <ac:chgData name="Isis Greenspan" userId="464bb143-1349-4605-a567-29b98f388ffb" providerId="ADAL" clId="{0246E3DB-ED5C-4CFF-A389-5009263BDD17}" dt="2024-04-01T16:34:46.421" v="8636" actId="207"/>
          <ac:picMkLst>
            <pc:docMk/>
            <pc:sldMk cId="3899290262" sldId="4410"/>
            <ac:picMk id="12" creationId="{166E2D6B-F058-2A24-3D6D-AB4E818A73AA}"/>
          </ac:picMkLst>
        </pc:picChg>
        <pc:picChg chg="add mod">
          <ac:chgData name="Isis Greenspan" userId="464bb143-1349-4605-a567-29b98f388ffb" providerId="ADAL" clId="{0246E3DB-ED5C-4CFF-A389-5009263BDD17}" dt="2024-04-01T16:34:12.347" v="8631" actId="207"/>
          <ac:picMkLst>
            <pc:docMk/>
            <pc:sldMk cId="3899290262" sldId="4410"/>
            <ac:picMk id="14" creationId="{305BC9CE-2F45-83B2-4D6B-47D4E9710946}"/>
          </ac:picMkLst>
        </pc:picChg>
        <pc:picChg chg="del">
          <ac:chgData name="Isis Greenspan" userId="464bb143-1349-4605-a567-29b98f388ffb" providerId="ADAL" clId="{0246E3DB-ED5C-4CFF-A389-5009263BDD17}" dt="2024-04-01T16:01:43.338" v="8248" actId="478"/>
          <ac:picMkLst>
            <pc:docMk/>
            <pc:sldMk cId="3899290262" sldId="4410"/>
            <ac:picMk id="19" creationId="{9E229A24-4FB7-F6AF-F0C2-0C96BD0BD8D0}"/>
          </ac:picMkLst>
        </pc:picChg>
        <pc:picChg chg="add del mod">
          <ac:chgData name="Isis Greenspan" userId="464bb143-1349-4605-a567-29b98f388ffb" providerId="ADAL" clId="{0246E3DB-ED5C-4CFF-A389-5009263BDD17}" dt="2024-04-01T16:12:45.628" v="8379" actId="27803"/>
          <ac:picMkLst>
            <pc:docMk/>
            <pc:sldMk cId="3899290262" sldId="4410"/>
            <ac:picMk id="28" creationId="{D90FF757-BEC0-2EA1-79E6-A365233608C7}"/>
          </ac:picMkLst>
        </pc:picChg>
        <pc:cxnChg chg="add del mod">
          <ac:chgData name="Isis Greenspan" userId="464bb143-1349-4605-a567-29b98f388ffb" providerId="ADAL" clId="{0246E3DB-ED5C-4CFF-A389-5009263BDD17}" dt="2024-04-01T16:33:00.749" v="8610" actId="478"/>
          <ac:cxnSpMkLst>
            <pc:docMk/>
            <pc:sldMk cId="3899290262" sldId="4410"/>
            <ac:cxnSpMk id="33" creationId="{764D7A1E-C957-8A69-9BB2-A3EBF029CDEE}"/>
          </ac:cxnSpMkLst>
        </pc:cxnChg>
        <pc:cxnChg chg="add del">
          <ac:chgData name="Isis Greenspan" userId="464bb143-1349-4605-a567-29b98f388ffb" providerId="ADAL" clId="{0246E3DB-ED5C-4CFF-A389-5009263BDD17}" dt="2024-04-01T16:38:45.954" v="8690" actId="478"/>
          <ac:cxnSpMkLst>
            <pc:docMk/>
            <pc:sldMk cId="3899290262" sldId="4410"/>
            <ac:cxnSpMk id="38" creationId="{8AA77D62-9388-BE92-A199-901A2249767C}"/>
          </ac:cxnSpMkLst>
        </pc:cxnChg>
      </pc:sldChg>
      <pc:sldChg chg="addSp delSp modSp add mod ord addCm modCm modNotesTx">
        <pc:chgData name="Isis Greenspan" userId="464bb143-1349-4605-a567-29b98f388ffb" providerId="ADAL" clId="{0246E3DB-ED5C-4CFF-A389-5009263BDD17}" dt="2024-04-18T20:47:51.506" v="16880"/>
        <pc:sldMkLst>
          <pc:docMk/>
          <pc:sldMk cId="1934765070" sldId="4411"/>
        </pc:sldMkLst>
        <pc:spChg chg="mod">
          <ac:chgData name="Isis Greenspan" userId="464bb143-1349-4605-a567-29b98f388ffb" providerId="ADAL" clId="{0246E3DB-ED5C-4CFF-A389-5009263BDD17}" dt="2024-04-17T18:10:33.488" v="15060" actId="403"/>
          <ac:spMkLst>
            <pc:docMk/>
            <pc:sldMk cId="1934765070" sldId="4411"/>
            <ac:spMk id="2" creationId="{7E0D9FD4-93B2-703D-3554-536C43061185}"/>
          </ac:spMkLst>
        </pc:spChg>
        <pc:spChg chg="del">
          <ac:chgData name="Isis Greenspan" userId="464bb143-1349-4605-a567-29b98f388ffb" providerId="ADAL" clId="{0246E3DB-ED5C-4CFF-A389-5009263BDD17}" dt="2024-04-01T16:42:47.392" v="8718" actId="478"/>
          <ac:spMkLst>
            <pc:docMk/>
            <pc:sldMk cId="1934765070" sldId="4411"/>
            <ac:spMk id="3" creationId="{25FB0106-F7DD-1DC4-899D-DEC395E88AA9}"/>
          </ac:spMkLst>
        </pc:spChg>
        <pc:spChg chg="add del mod">
          <ac:chgData name="Isis Greenspan" userId="464bb143-1349-4605-a567-29b98f388ffb" providerId="ADAL" clId="{0246E3DB-ED5C-4CFF-A389-5009263BDD17}" dt="2024-04-01T16:43:26.464" v="8724" actId="478"/>
          <ac:spMkLst>
            <pc:docMk/>
            <pc:sldMk cId="1934765070" sldId="4411"/>
            <ac:spMk id="5" creationId="{D973FF6F-9752-89BB-9645-BCCE9A76B112}"/>
          </ac:spMkLst>
        </pc:spChg>
        <pc:spChg chg="mod">
          <ac:chgData name="Isis Greenspan" userId="464bb143-1349-4605-a567-29b98f388ffb" providerId="ADAL" clId="{0246E3DB-ED5C-4CFF-A389-5009263BDD17}" dt="2024-04-17T18:06:54.149" v="15056" actId="14100"/>
          <ac:spMkLst>
            <pc:docMk/>
            <pc:sldMk cId="1934765070" sldId="4411"/>
            <ac:spMk id="10" creationId="{29A8D73C-497F-C7CB-0EFC-2C090B2F54C9}"/>
          </ac:spMkLst>
        </pc:spChg>
        <pc:spChg chg="mod">
          <ac:chgData name="Isis Greenspan" userId="464bb143-1349-4605-a567-29b98f388ffb" providerId="ADAL" clId="{0246E3DB-ED5C-4CFF-A389-5009263BDD17}" dt="2024-04-01T16:44:04.578" v="8741" actId="3064"/>
          <ac:spMkLst>
            <pc:docMk/>
            <pc:sldMk cId="1934765070" sldId="4411"/>
            <ac:spMk id="11" creationId="{D07F16C7-EF84-612C-B1DE-091381B869D3}"/>
          </ac:spMkLst>
        </pc:spChg>
        <pc:spChg chg="del">
          <ac:chgData name="Isis Greenspan" userId="464bb143-1349-4605-a567-29b98f388ffb" providerId="ADAL" clId="{0246E3DB-ED5C-4CFF-A389-5009263BDD17}" dt="2024-04-01T16:43:21.745" v="8723" actId="478"/>
          <ac:spMkLst>
            <pc:docMk/>
            <pc:sldMk cId="1934765070" sldId="4411"/>
            <ac:spMk id="12" creationId="{BA11D760-8C89-9F33-4FED-ECBBD2925FA5}"/>
          </ac:spMkLst>
        </pc:spChg>
        <pc:picChg chg="mod">
          <ac:chgData name="Isis Greenspan" userId="464bb143-1349-4605-a567-29b98f388ffb" providerId="ADAL" clId="{0246E3DB-ED5C-4CFF-A389-5009263BDD17}" dt="2024-04-05T19:24:11.014" v="11890" actId="14100"/>
          <ac:picMkLst>
            <pc:docMk/>
            <pc:sldMk cId="1934765070" sldId="4411"/>
            <ac:picMk id="16" creationId="{9A4CD6C5-4428-C76A-83A4-F2D78D1EBB83}"/>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7T18:11:49.330" v="15062"/>
              <pc2:cmMkLst xmlns:pc2="http://schemas.microsoft.com/office/powerpoint/2019/9/main/command">
                <pc:docMk/>
                <pc:sldMk cId="1934765070" sldId="4411"/>
                <pc2:cmMk id="{3630CB78-F874-44E0-99D7-AA12685AE93B}"/>
              </pc2:cmMkLst>
            </pc226:cmChg>
            <pc226:cmChg xmlns:pc226="http://schemas.microsoft.com/office/powerpoint/2022/06/main/command" chg="mod">
              <pc226:chgData name="Isis Greenspan" userId="464bb143-1349-4605-a567-29b98f388ffb" providerId="ADAL" clId="{0246E3DB-ED5C-4CFF-A389-5009263BDD17}" dt="2024-04-18T20:47:51.506" v="16880"/>
              <pc2:cmMkLst xmlns:pc2="http://schemas.microsoft.com/office/powerpoint/2019/9/main/command">
                <pc:docMk/>
                <pc:sldMk cId="1934765070" sldId="4411"/>
                <pc2:cmMk id="{C3A7749B-FDD3-4D02-99EE-8FCBEEE5F88E}"/>
              </pc2:cmMkLst>
              <pc226:cmRplyChg chg="add">
                <pc226:chgData name="Isis Greenspan" userId="464bb143-1349-4605-a567-29b98f388ffb" providerId="ADAL" clId="{0246E3DB-ED5C-4CFF-A389-5009263BDD17}" dt="2024-04-18T20:47:49.900" v="16879"/>
                <pc2:cmRplyMkLst xmlns:pc2="http://schemas.microsoft.com/office/powerpoint/2019/9/main/command">
                  <pc:docMk/>
                  <pc:sldMk cId="1934765070" sldId="4411"/>
                  <pc2:cmMk id="{C3A7749B-FDD3-4D02-99EE-8FCBEEE5F88E}"/>
                  <pc2:cmRplyMk id="{79827F03-2B94-41C4-8669-0F8339A22205}"/>
                </pc2:cmRplyMkLst>
              </pc226:cmRplyChg>
            </pc226:cmChg>
          </p:ext>
        </pc:extLst>
      </pc:sldChg>
      <pc:sldChg chg="modSp add mod ord addCm modCm modNotesTx">
        <pc:chgData name="Isis Greenspan" userId="464bb143-1349-4605-a567-29b98f388ffb" providerId="ADAL" clId="{0246E3DB-ED5C-4CFF-A389-5009263BDD17}" dt="2024-04-17T18:15:52.861" v="15077"/>
        <pc:sldMkLst>
          <pc:docMk/>
          <pc:sldMk cId="1890433000" sldId="4412"/>
        </pc:sldMkLst>
        <pc:spChg chg="mod">
          <ac:chgData name="Isis Greenspan" userId="464bb143-1349-4605-a567-29b98f388ffb" providerId="ADAL" clId="{0246E3DB-ED5C-4CFF-A389-5009263BDD17}" dt="2024-04-01T16:44:49.989" v="8747"/>
          <ac:spMkLst>
            <pc:docMk/>
            <pc:sldMk cId="1890433000" sldId="4412"/>
            <ac:spMk id="2" creationId="{7E0D9FD4-93B2-703D-3554-536C43061185}"/>
          </ac:spMkLst>
        </pc:spChg>
        <pc:spChg chg="mod">
          <ac:chgData name="Isis Greenspan" userId="464bb143-1349-4605-a567-29b98f388ffb" providerId="ADAL" clId="{0246E3DB-ED5C-4CFF-A389-5009263BDD17}" dt="2024-04-17T18:14:32.552" v="15075" actId="1076"/>
          <ac:spMkLst>
            <pc:docMk/>
            <pc:sldMk cId="1890433000" sldId="4412"/>
            <ac:spMk id="10" creationId="{29A8D73C-497F-C7CB-0EFC-2C090B2F54C9}"/>
          </ac:spMkLst>
        </pc:spChg>
        <pc:spChg chg="mod">
          <ac:chgData name="Isis Greenspan" userId="464bb143-1349-4605-a567-29b98f388ffb" providerId="ADAL" clId="{0246E3DB-ED5C-4CFF-A389-5009263BDD17}" dt="2024-04-17T18:14:32.552" v="15075" actId="1076"/>
          <ac:spMkLst>
            <pc:docMk/>
            <pc:sldMk cId="1890433000" sldId="4412"/>
            <ac:spMk id="11" creationId="{D07F16C7-EF84-612C-B1DE-091381B869D3}"/>
          </ac:spMkLst>
        </pc:spChg>
        <pc:spChg chg="mod">
          <ac:chgData name="Isis Greenspan" userId="464bb143-1349-4605-a567-29b98f388ffb" providerId="ADAL" clId="{0246E3DB-ED5C-4CFF-A389-5009263BDD17}" dt="2024-04-01T22:11:45.038" v="9355" actId="14100"/>
          <ac:spMkLst>
            <pc:docMk/>
            <pc:sldMk cId="1890433000" sldId="4412"/>
            <ac:spMk id="19" creationId="{BEFDC199-29EF-6C59-920B-20D3734ADA83}"/>
          </ac:spMkLst>
        </pc:spChg>
        <pc:picChg chg="mod modCrop">
          <ac:chgData name="Isis Greenspan" userId="464bb143-1349-4605-a567-29b98f388ffb" providerId="ADAL" clId="{0246E3DB-ED5C-4CFF-A389-5009263BDD17}" dt="2024-04-01T22:11:23.154" v="9354" actId="18131"/>
          <ac:picMkLst>
            <pc:docMk/>
            <pc:sldMk cId="1890433000" sldId="4412"/>
            <ac:picMk id="16" creationId="{9A4CD6C5-4428-C76A-83A4-F2D78D1EBB83}"/>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7T18:15:52.861" v="15077"/>
              <pc2:cmMkLst xmlns:pc2="http://schemas.microsoft.com/office/powerpoint/2019/9/main/command">
                <pc:docMk/>
                <pc:sldMk cId="1890433000" sldId="4412"/>
                <pc2:cmMk id="{B089A404-472D-4A33-A40F-0914AEE22A86}"/>
              </pc2:cmMkLst>
            </pc226:cmChg>
          </p:ext>
        </pc:extLst>
      </pc:sldChg>
      <pc:sldChg chg="modSp add del mod modShow modNotesTx">
        <pc:chgData name="Isis Greenspan" userId="464bb143-1349-4605-a567-29b98f388ffb" providerId="ADAL" clId="{0246E3DB-ED5C-4CFF-A389-5009263BDD17}" dt="2024-04-01T21:43:51.683" v="9122" actId="47"/>
        <pc:sldMkLst>
          <pc:docMk/>
          <pc:sldMk cId="4255254968" sldId="4413"/>
        </pc:sldMkLst>
        <pc:spChg chg="mod">
          <ac:chgData name="Isis Greenspan" userId="464bb143-1349-4605-a567-29b98f388ffb" providerId="ADAL" clId="{0246E3DB-ED5C-4CFF-A389-5009263BDD17}" dt="2024-04-01T16:47:25.324" v="8765" actId="20577"/>
          <ac:spMkLst>
            <pc:docMk/>
            <pc:sldMk cId="4255254968" sldId="4413"/>
            <ac:spMk id="2" creationId="{A9674DB7-FF68-05B5-5417-C08323AA0A00}"/>
          </ac:spMkLst>
        </pc:spChg>
        <pc:spChg chg="mod ord">
          <ac:chgData name="Isis Greenspan" userId="464bb143-1349-4605-a567-29b98f388ffb" providerId="ADAL" clId="{0246E3DB-ED5C-4CFF-A389-5009263BDD17}" dt="2024-04-01T21:07:18.848" v="8868" actId="167"/>
          <ac:spMkLst>
            <pc:docMk/>
            <pc:sldMk cId="4255254968" sldId="4413"/>
            <ac:spMk id="3" creationId="{D87EAB76-47CD-9FA8-B2F7-8B1A815C03AB}"/>
          </ac:spMkLst>
        </pc:spChg>
        <pc:spChg chg="mod">
          <ac:chgData name="Isis Greenspan" userId="464bb143-1349-4605-a567-29b98f388ffb" providerId="ADAL" clId="{0246E3DB-ED5C-4CFF-A389-5009263BDD17}" dt="2024-04-01T16:48:36.865" v="8843"/>
          <ac:spMkLst>
            <pc:docMk/>
            <pc:sldMk cId="4255254968" sldId="4413"/>
            <ac:spMk id="5" creationId="{C29AA400-4F11-6F78-49C3-2036D2880D74}"/>
          </ac:spMkLst>
        </pc:spChg>
        <pc:spChg chg="mod">
          <ac:chgData name="Isis Greenspan" userId="464bb143-1349-4605-a567-29b98f388ffb" providerId="ADAL" clId="{0246E3DB-ED5C-4CFF-A389-5009263BDD17}" dt="2024-04-01T16:48:24.318" v="8842"/>
          <ac:spMkLst>
            <pc:docMk/>
            <pc:sldMk cId="4255254968" sldId="4413"/>
            <ac:spMk id="7" creationId="{777F4C36-E872-C866-32B3-B8385E38420F}"/>
          </ac:spMkLst>
        </pc:spChg>
        <pc:spChg chg="mod">
          <ac:chgData name="Isis Greenspan" userId="464bb143-1349-4605-a567-29b98f388ffb" providerId="ADAL" clId="{0246E3DB-ED5C-4CFF-A389-5009263BDD17}" dt="2024-04-01T16:48:48.675" v="8844"/>
          <ac:spMkLst>
            <pc:docMk/>
            <pc:sldMk cId="4255254968" sldId="4413"/>
            <ac:spMk id="8" creationId="{28F65D8B-9BF6-0A27-2981-50FCDC35E65B}"/>
          </ac:spMkLst>
        </pc:spChg>
        <pc:spChg chg="mod">
          <ac:chgData name="Isis Greenspan" userId="464bb143-1349-4605-a567-29b98f388ffb" providerId="ADAL" clId="{0246E3DB-ED5C-4CFF-A389-5009263BDD17}" dt="2024-04-01T21:07:03.550" v="8867" actId="1076"/>
          <ac:spMkLst>
            <pc:docMk/>
            <pc:sldMk cId="4255254968" sldId="4413"/>
            <ac:spMk id="9" creationId="{B37B7034-E4C0-257D-55A5-5B26571DFADB}"/>
          </ac:spMkLst>
        </pc:spChg>
        <pc:spChg chg="mod">
          <ac:chgData name="Isis Greenspan" userId="464bb143-1349-4605-a567-29b98f388ffb" providerId="ADAL" clId="{0246E3DB-ED5C-4CFF-A389-5009263BDD17}" dt="2024-04-01T16:48:03.863" v="8841" actId="20577"/>
          <ac:spMkLst>
            <pc:docMk/>
            <pc:sldMk cId="4255254968" sldId="4413"/>
            <ac:spMk id="11" creationId="{EAB2C1A6-B440-5871-5126-B4DEF0918943}"/>
          </ac:spMkLst>
        </pc:spChg>
        <pc:picChg chg="mod">
          <ac:chgData name="Isis Greenspan" userId="464bb143-1349-4605-a567-29b98f388ffb" providerId="ADAL" clId="{0246E3DB-ED5C-4CFF-A389-5009263BDD17}" dt="2024-04-01T16:49:26.074" v="8848" actId="14100"/>
          <ac:picMkLst>
            <pc:docMk/>
            <pc:sldMk cId="4255254968" sldId="4413"/>
            <ac:picMk id="4" creationId="{07DD3B82-9876-2DF9-C4EB-CCB4F8614CA1}"/>
          </ac:picMkLst>
        </pc:picChg>
        <pc:picChg chg="mod">
          <ac:chgData name="Isis Greenspan" userId="464bb143-1349-4605-a567-29b98f388ffb" providerId="ADAL" clId="{0246E3DB-ED5C-4CFF-A389-5009263BDD17}" dt="2024-04-01T16:49:08.508" v="8845" actId="14826"/>
          <ac:picMkLst>
            <pc:docMk/>
            <pc:sldMk cId="4255254968" sldId="4413"/>
            <ac:picMk id="6" creationId="{9BAA5908-E3AE-ABC7-45F3-22FCA35D750D}"/>
          </ac:picMkLst>
        </pc:picChg>
        <pc:picChg chg="mod">
          <ac:chgData name="Isis Greenspan" userId="464bb143-1349-4605-a567-29b98f388ffb" providerId="ADAL" clId="{0246E3DB-ED5C-4CFF-A389-5009263BDD17}" dt="2024-04-01T16:49:40.233" v="8849" actId="14826"/>
          <ac:picMkLst>
            <pc:docMk/>
            <pc:sldMk cId="4255254968" sldId="4413"/>
            <ac:picMk id="10" creationId="{813CFFD0-F235-B802-9EB7-590CFB8F2C75}"/>
          </ac:picMkLst>
        </pc:picChg>
        <pc:picChg chg="mod">
          <ac:chgData name="Isis Greenspan" userId="464bb143-1349-4605-a567-29b98f388ffb" providerId="ADAL" clId="{0246E3DB-ED5C-4CFF-A389-5009263BDD17}" dt="2024-04-01T16:50:02.521" v="8850" actId="14826"/>
          <ac:picMkLst>
            <pc:docMk/>
            <pc:sldMk cId="4255254968" sldId="4413"/>
            <ac:picMk id="12" creationId="{2AFCE982-55C5-788B-0FBD-C42A7D79C41A}"/>
          </ac:picMkLst>
        </pc:picChg>
      </pc:sldChg>
      <pc:sldChg chg="addSp delSp modSp add del mod setBg modClrScheme chgLayout">
        <pc:chgData name="Isis Greenspan" userId="464bb143-1349-4605-a567-29b98f388ffb" providerId="ADAL" clId="{0246E3DB-ED5C-4CFF-A389-5009263BDD17}" dt="2024-04-04T19:58:25.947" v="10144" actId="47"/>
        <pc:sldMkLst>
          <pc:docMk/>
          <pc:sldMk cId="1289179818" sldId="4414"/>
        </pc:sldMkLst>
        <pc:spChg chg="mod ord">
          <ac:chgData name="Isis Greenspan" userId="464bb143-1349-4605-a567-29b98f388ffb" providerId="ADAL" clId="{0246E3DB-ED5C-4CFF-A389-5009263BDD17}" dt="2024-04-01T22:12:28.884" v="9393" actId="14100"/>
          <ac:spMkLst>
            <pc:docMk/>
            <pc:sldMk cId="1289179818" sldId="4414"/>
            <ac:spMk id="2" creationId="{A9674DB7-FF68-05B5-5417-C08323AA0A00}"/>
          </ac:spMkLst>
        </pc:spChg>
        <pc:spChg chg="del mod">
          <ac:chgData name="Isis Greenspan" userId="464bb143-1349-4605-a567-29b98f388ffb" providerId="ADAL" clId="{0246E3DB-ED5C-4CFF-A389-5009263BDD17}" dt="2024-04-01T21:14:12.326" v="8954" actId="478"/>
          <ac:spMkLst>
            <pc:docMk/>
            <pc:sldMk cId="1289179818" sldId="4414"/>
            <ac:spMk id="3" creationId="{D87EAB76-47CD-9FA8-B2F7-8B1A815C03AB}"/>
          </ac:spMkLst>
        </pc:spChg>
        <pc:spChg chg="mod ord">
          <ac:chgData name="Isis Greenspan" userId="464bb143-1349-4605-a567-29b98f388ffb" providerId="ADAL" clId="{0246E3DB-ED5C-4CFF-A389-5009263BDD17}" dt="2024-04-01T21:32:11.025" v="9045" actId="1036"/>
          <ac:spMkLst>
            <pc:docMk/>
            <pc:sldMk cId="1289179818" sldId="4414"/>
            <ac:spMk id="5" creationId="{C29AA400-4F11-6F78-49C3-2036D2880D74}"/>
          </ac:spMkLst>
        </pc:spChg>
        <pc:spChg chg="mod ord">
          <ac:chgData name="Isis Greenspan" userId="464bb143-1349-4605-a567-29b98f388ffb" providerId="ADAL" clId="{0246E3DB-ED5C-4CFF-A389-5009263BDD17}" dt="2024-04-01T22:13:08.466" v="9397" actId="1076"/>
          <ac:spMkLst>
            <pc:docMk/>
            <pc:sldMk cId="1289179818" sldId="4414"/>
            <ac:spMk id="7" creationId="{777F4C36-E872-C866-32B3-B8385E38420F}"/>
          </ac:spMkLst>
        </pc:spChg>
        <pc:spChg chg="mod ord">
          <ac:chgData name="Isis Greenspan" userId="464bb143-1349-4605-a567-29b98f388ffb" providerId="ADAL" clId="{0246E3DB-ED5C-4CFF-A389-5009263BDD17}" dt="2024-04-01T21:45:01.217" v="9134" actId="3064"/>
          <ac:spMkLst>
            <pc:docMk/>
            <pc:sldMk cId="1289179818" sldId="4414"/>
            <ac:spMk id="8" creationId="{28F65D8B-9BF6-0A27-2981-50FCDC35E65B}"/>
          </ac:spMkLst>
        </pc:spChg>
        <pc:spChg chg="mod ord">
          <ac:chgData name="Isis Greenspan" userId="464bb143-1349-4605-a567-29b98f388ffb" providerId="ADAL" clId="{0246E3DB-ED5C-4CFF-A389-5009263BDD17}" dt="2024-04-01T22:34:32.286" v="9637" actId="207"/>
          <ac:spMkLst>
            <pc:docMk/>
            <pc:sldMk cId="1289179818" sldId="4414"/>
            <ac:spMk id="9" creationId="{B37B7034-E4C0-257D-55A5-5B26571DFADB}"/>
          </ac:spMkLst>
        </pc:spChg>
        <pc:spChg chg="mod ord">
          <ac:chgData name="Isis Greenspan" userId="464bb143-1349-4605-a567-29b98f388ffb" providerId="ADAL" clId="{0246E3DB-ED5C-4CFF-A389-5009263BDD17}" dt="2024-04-01T22:13:08.466" v="9397" actId="1076"/>
          <ac:spMkLst>
            <pc:docMk/>
            <pc:sldMk cId="1289179818" sldId="4414"/>
            <ac:spMk id="11" creationId="{EAB2C1A6-B440-5871-5126-B4DEF0918943}"/>
          </ac:spMkLst>
        </pc:spChg>
        <pc:spChg chg="add mod ord">
          <ac:chgData name="Isis Greenspan" userId="464bb143-1349-4605-a567-29b98f388ffb" providerId="ADAL" clId="{0246E3DB-ED5C-4CFF-A389-5009263BDD17}" dt="2024-04-01T22:34:36.274" v="9638" actId="207"/>
          <ac:spMkLst>
            <pc:docMk/>
            <pc:sldMk cId="1289179818" sldId="4414"/>
            <ac:spMk id="13" creationId="{538A8FF8-0213-43C9-4DCA-FBCA89DC9AFD}"/>
          </ac:spMkLst>
        </pc:spChg>
        <pc:spChg chg="add del mod ord">
          <ac:chgData name="Isis Greenspan" userId="464bb143-1349-4605-a567-29b98f388ffb" providerId="ADAL" clId="{0246E3DB-ED5C-4CFF-A389-5009263BDD17}" dt="2024-04-01T21:09:20.578" v="8903" actId="478"/>
          <ac:spMkLst>
            <pc:docMk/>
            <pc:sldMk cId="1289179818" sldId="4414"/>
            <ac:spMk id="14" creationId="{253E2073-7B28-E436-AF77-69CCF886AE36}"/>
          </ac:spMkLst>
        </pc:spChg>
        <pc:spChg chg="mod">
          <ac:chgData name="Isis Greenspan" userId="464bb143-1349-4605-a567-29b98f388ffb" providerId="ADAL" clId="{0246E3DB-ED5C-4CFF-A389-5009263BDD17}" dt="2024-04-01T21:44:24.564" v="9125" actId="1076"/>
          <ac:spMkLst>
            <pc:docMk/>
            <pc:sldMk cId="1289179818" sldId="4414"/>
            <ac:spMk id="15" creationId="{E661664B-52C4-3851-053F-FDE624AA40E7}"/>
          </ac:spMkLst>
        </pc:spChg>
        <pc:picChg chg="mod ord">
          <ac:chgData name="Isis Greenspan" userId="464bb143-1349-4605-a567-29b98f388ffb" providerId="ADAL" clId="{0246E3DB-ED5C-4CFF-A389-5009263BDD17}" dt="2024-04-01T22:13:08.466" v="9397" actId="1076"/>
          <ac:picMkLst>
            <pc:docMk/>
            <pc:sldMk cId="1289179818" sldId="4414"/>
            <ac:picMk id="4" creationId="{07DD3B82-9876-2DF9-C4EB-CCB4F8614CA1}"/>
          </ac:picMkLst>
        </pc:picChg>
        <pc:picChg chg="mod">
          <ac:chgData name="Isis Greenspan" userId="464bb143-1349-4605-a567-29b98f388ffb" providerId="ADAL" clId="{0246E3DB-ED5C-4CFF-A389-5009263BDD17}" dt="2024-04-01T21:43:37.123" v="9121" actId="1076"/>
          <ac:picMkLst>
            <pc:docMk/>
            <pc:sldMk cId="1289179818" sldId="4414"/>
            <ac:picMk id="6" creationId="{9BAA5908-E3AE-ABC7-45F3-22FCA35D750D}"/>
          </ac:picMkLst>
        </pc:picChg>
        <pc:picChg chg="mod ord">
          <ac:chgData name="Isis Greenspan" userId="464bb143-1349-4605-a567-29b98f388ffb" providerId="ADAL" clId="{0246E3DB-ED5C-4CFF-A389-5009263BDD17}" dt="2024-04-01T22:13:08.466" v="9397" actId="1076"/>
          <ac:picMkLst>
            <pc:docMk/>
            <pc:sldMk cId="1289179818" sldId="4414"/>
            <ac:picMk id="10" creationId="{813CFFD0-F235-B802-9EB7-590CFB8F2C75}"/>
          </ac:picMkLst>
        </pc:picChg>
        <pc:picChg chg="mod">
          <ac:chgData name="Isis Greenspan" userId="464bb143-1349-4605-a567-29b98f388ffb" providerId="ADAL" clId="{0246E3DB-ED5C-4CFF-A389-5009263BDD17}" dt="2024-04-01T21:42:30.684" v="9108" actId="1076"/>
          <ac:picMkLst>
            <pc:docMk/>
            <pc:sldMk cId="1289179818" sldId="4414"/>
            <ac:picMk id="12" creationId="{2AFCE982-55C5-788B-0FBD-C42A7D79C41A}"/>
          </ac:picMkLst>
        </pc:picChg>
      </pc:sldChg>
      <pc:sldChg chg="modSp add del mod modNotesTx">
        <pc:chgData name="Isis Greenspan" userId="464bb143-1349-4605-a567-29b98f388ffb" providerId="ADAL" clId="{0246E3DB-ED5C-4CFF-A389-5009263BDD17}" dt="2024-04-01T22:06:54.682" v="9285" actId="47"/>
        <pc:sldMkLst>
          <pc:docMk/>
          <pc:sldMk cId="2346636776" sldId="4415"/>
        </pc:sldMkLst>
        <pc:spChg chg="mod">
          <ac:chgData name="Isis Greenspan" userId="464bb143-1349-4605-a567-29b98f388ffb" providerId="ADAL" clId="{0246E3DB-ED5C-4CFF-A389-5009263BDD17}" dt="2024-04-01T21:53:21.358" v="9188" actId="14100"/>
          <ac:spMkLst>
            <pc:docMk/>
            <pc:sldMk cId="2346636776" sldId="4415"/>
            <ac:spMk id="3" creationId="{46B0F611-BD36-40E7-A965-B6688E208DF6}"/>
          </ac:spMkLst>
        </pc:spChg>
        <pc:spChg chg="mod">
          <ac:chgData name="Isis Greenspan" userId="464bb143-1349-4605-a567-29b98f388ffb" providerId="ADAL" clId="{0246E3DB-ED5C-4CFF-A389-5009263BDD17}" dt="2024-04-01T21:53:19.268" v="9187" actId="14100"/>
          <ac:spMkLst>
            <pc:docMk/>
            <pc:sldMk cId="2346636776" sldId="4415"/>
            <ac:spMk id="4" creationId="{14622A73-4C57-A3B7-B073-0C7039D6E01C}"/>
          </ac:spMkLst>
        </pc:spChg>
        <pc:spChg chg="mod">
          <ac:chgData name="Isis Greenspan" userId="464bb143-1349-4605-a567-29b98f388ffb" providerId="ADAL" clId="{0246E3DB-ED5C-4CFF-A389-5009263BDD17}" dt="2024-04-01T21:50:15.160" v="9163" actId="14100"/>
          <ac:spMkLst>
            <pc:docMk/>
            <pc:sldMk cId="2346636776" sldId="4415"/>
            <ac:spMk id="5" creationId="{9D553CD1-5761-32E4-BD35-A0465B50221E}"/>
          </ac:spMkLst>
        </pc:spChg>
        <pc:spChg chg="mod">
          <ac:chgData name="Isis Greenspan" userId="464bb143-1349-4605-a567-29b98f388ffb" providerId="ADAL" clId="{0246E3DB-ED5C-4CFF-A389-5009263BDD17}" dt="2024-04-01T21:50:31.846" v="9166"/>
          <ac:spMkLst>
            <pc:docMk/>
            <pc:sldMk cId="2346636776" sldId="4415"/>
            <ac:spMk id="6" creationId="{C877DBA1-003E-BCA3-58A2-CE5FABB6F99F}"/>
          </ac:spMkLst>
        </pc:spChg>
        <pc:spChg chg="mod">
          <ac:chgData name="Isis Greenspan" userId="464bb143-1349-4605-a567-29b98f388ffb" providerId="ADAL" clId="{0246E3DB-ED5C-4CFF-A389-5009263BDD17}" dt="2024-04-01T21:53:50.664" v="9194" actId="403"/>
          <ac:spMkLst>
            <pc:docMk/>
            <pc:sldMk cId="2346636776" sldId="4415"/>
            <ac:spMk id="8" creationId="{CD33048C-CB13-3F2E-2ABB-F43133EAC30E}"/>
          </ac:spMkLst>
        </pc:spChg>
        <pc:spChg chg="mod">
          <ac:chgData name="Isis Greenspan" userId="464bb143-1349-4605-a567-29b98f388ffb" providerId="ADAL" clId="{0246E3DB-ED5C-4CFF-A389-5009263BDD17}" dt="2024-04-01T21:50:40.030" v="9167"/>
          <ac:spMkLst>
            <pc:docMk/>
            <pc:sldMk cId="2346636776" sldId="4415"/>
            <ac:spMk id="13" creationId="{0420E500-A2D2-8C05-A17F-4B15E862DCB6}"/>
          </ac:spMkLst>
        </pc:spChg>
        <pc:picChg chg="mod">
          <ac:chgData name="Isis Greenspan" userId="464bb143-1349-4605-a567-29b98f388ffb" providerId="ADAL" clId="{0246E3DB-ED5C-4CFF-A389-5009263BDD17}" dt="2024-04-01T21:53:10.278" v="9185" actId="14100"/>
          <ac:picMkLst>
            <pc:docMk/>
            <pc:sldMk cId="2346636776" sldId="4415"/>
            <ac:picMk id="19" creationId="{9E229A24-4FB7-F6AF-F0C2-0C96BD0BD8D0}"/>
          </ac:picMkLst>
        </pc:picChg>
      </pc:sldChg>
      <pc:sldChg chg="addSp modSp add mod setBg modShow addCm modCm modNotesTx">
        <pc:chgData name="Isis Greenspan" userId="464bb143-1349-4605-a567-29b98f388ffb" providerId="ADAL" clId="{0246E3DB-ED5C-4CFF-A389-5009263BDD17}" dt="2024-04-19T21:52:03.110" v="19360" actId="14100"/>
        <pc:sldMkLst>
          <pc:docMk/>
          <pc:sldMk cId="2707831124" sldId="4416"/>
        </pc:sldMkLst>
        <pc:spChg chg="mod">
          <ac:chgData name="Isis Greenspan" userId="464bb143-1349-4605-a567-29b98f388ffb" providerId="ADAL" clId="{0246E3DB-ED5C-4CFF-A389-5009263BDD17}" dt="2024-04-04T21:36:53.758" v="11423" actId="1038"/>
          <ac:spMkLst>
            <pc:docMk/>
            <pc:sldMk cId="2707831124" sldId="4416"/>
            <ac:spMk id="3" creationId="{46B0F611-BD36-40E7-A965-B6688E208DF6}"/>
          </ac:spMkLst>
        </pc:spChg>
        <pc:spChg chg="mod">
          <ac:chgData name="Isis Greenspan" userId="464bb143-1349-4605-a567-29b98f388ffb" providerId="ADAL" clId="{0246E3DB-ED5C-4CFF-A389-5009263BDD17}" dt="2024-04-17T18:24:59.704" v="15231" actId="14100"/>
          <ac:spMkLst>
            <pc:docMk/>
            <pc:sldMk cId="2707831124" sldId="4416"/>
            <ac:spMk id="4" creationId="{14622A73-4C57-A3B7-B073-0C7039D6E01C}"/>
          </ac:spMkLst>
        </pc:spChg>
        <pc:spChg chg="mod">
          <ac:chgData name="Isis Greenspan" userId="464bb143-1349-4605-a567-29b98f388ffb" providerId="ADAL" clId="{0246E3DB-ED5C-4CFF-A389-5009263BDD17}" dt="2024-04-19T17:54:21.097" v="18465" actId="3064"/>
          <ac:spMkLst>
            <pc:docMk/>
            <pc:sldMk cId="2707831124" sldId="4416"/>
            <ac:spMk id="5" creationId="{9D553CD1-5761-32E4-BD35-A0465B50221E}"/>
          </ac:spMkLst>
        </pc:spChg>
        <pc:spChg chg="mod">
          <ac:chgData name="Isis Greenspan" userId="464bb143-1349-4605-a567-29b98f388ffb" providerId="ADAL" clId="{0246E3DB-ED5C-4CFF-A389-5009263BDD17}" dt="2024-04-19T17:54:21.097" v="18465" actId="3064"/>
          <ac:spMkLst>
            <pc:docMk/>
            <pc:sldMk cId="2707831124" sldId="4416"/>
            <ac:spMk id="6" creationId="{C877DBA1-003E-BCA3-58A2-CE5FABB6F99F}"/>
          </ac:spMkLst>
        </pc:spChg>
        <pc:spChg chg="mod ord">
          <ac:chgData name="Isis Greenspan" userId="464bb143-1349-4605-a567-29b98f388ffb" providerId="ADAL" clId="{0246E3DB-ED5C-4CFF-A389-5009263BDD17}" dt="2024-04-17T19:06:05.411" v="15796" actId="207"/>
          <ac:spMkLst>
            <pc:docMk/>
            <pc:sldMk cId="2707831124" sldId="4416"/>
            <ac:spMk id="8" creationId="{CD33048C-CB13-3F2E-2ABB-F43133EAC30E}"/>
          </ac:spMkLst>
        </pc:spChg>
        <pc:spChg chg="mod">
          <ac:chgData name="Isis Greenspan" userId="464bb143-1349-4605-a567-29b98f388ffb" providerId="ADAL" clId="{0246E3DB-ED5C-4CFF-A389-5009263BDD17}" dt="2024-04-19T17:54:21.097" v="18465" actId="3064"/>
          <ac:spMkLst>
            <pc:docMk/>
            <pc:sldMk cId="2707831124" sldId="4416"/>
            <ac:spMk id="13" creationId="{0420E500-A2D2-8C05-A17F-4B15E862DCB6}"/>
          </ac:spMkLst>
        </pc:spChg>
        <pc:picChg chg="add mod ord">
          <ac:chgData name="Isis Greenspan" userId="464bb143-1349-4605-a567-29b98f388ffb" providerId="ADAL" clId="{0246E3DB-ED5C-4CFF-A389-5009263BDD17}" dt="2024-04-19T21:52:03.110" v="19360" actId="14100"/>
          <ac:picMkLst>
            <pc:docMk/>
            <pc:sldMk cId="2707831124" sldId="4416"/>
            <ac:picMk id="7" creationId="{0AA60F7E-1AB8-8A04-7F10-CF7101CA9A91}"/>
          </ac:picMkLst>
        </pc:picChg>
        <pc:picChg chg="mod">
          <ac:chgData name="Isis Greenspan" userId="464bb143-1349-4605-a567-29b98f388ffb" providerId="ADAL" clId="{0246E3DB-ED5C-4CFF-A389-5009263BDD17}" dt="2024-04-17T18:34:58.312" v="15308" actId="2085"/>
          <ac:picMkLst>
            <pc:docMk/>
            <pc:sldMk cId="2707831124" sldId="4416"/>
            <ac:picMk id="19" creationId="{9E229A24-4FB7-F6AF-F0C2-0C96BD0BD8D0}"/>
          </ac:picMkLst>
        </pc:picChg>
        <pc:cxnChg chg="add mod">
          <ac:chgData name="Isis Greenspan" userId="464bb143-1349-4605-a567-29b98f388ffb" providerId="ADAL" clId="{0246E3DB-ED5C-4CFF-A389-5009263BDD17}" dt="2024-04-17T19:27:02.037" v="16073" actId="962"/>
          <ac:cxnSpMkLst>
            <pc:docMk/>
            <pc:sldMk cId="2707831124" sldId="4416"/>
            <ac:cxnSpMk id="9" creationId="{135A11AF-545E-E4A3-FBBC-0A6509C5AD2D}"/>
          </ac:cxnSpMkLst>
        </pc:cxn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9T17:54:51.013" v="18468"/>
              <pc2:cmMkLst xmlns:pc2="http://schemas.microsoft.com/office/powerpoint/2019/9/main/command">
                <pc:docMk/>
                <pc:sldMk cId="2707831124" sldId="4416"/>
                <pc2:cmMk id="{0D9AEF1B-8553-45C1-A42F-463DDFEC12B0}"/>
              </pc2:cmMkLst>
              <pc226:cmRplyChg chg="mod modRxn">
                <pc226:chgData name="Isis Greenspan" userId="464bb143-1349-4605-a567-29b98f388ffb" providerId="ADAL" clId="{0246E3DB-ED5C-4CFF-A389-5009263BDD17}" dt="2024-04-19T17:54:39.863" v="18466"/>
                <pc2:cmRplyMkLst xmlns:pc2="http://schemas.microsoft.com/office/powerpoint/2019/9/main/command">
                  <pc:docMk/>
                  <pc:sldMk cId="2707831124" sldId="4416"/>
                  <pc2:cmMk id="{0D9AEF1B-8553-45C1-A42F-463DDFEC12B0}"/>
                  <pc2:cmRplyMk id="{FC1BFE0C-D72B-4721-93DB-97BB3C578E58}"/>
                </pc2:cmRplyMkLst>
              </pc226:cmRplyChg>
              <pc226:cmRplyChg chg="add">
                <pc226:chgData name="Isis Greenspan" userId="464bb143-1349-4605-a567-29b98f388ffb" providerId="ADAL" clId="{0246E3DB-ED5C-4CFF-A389-5009263BDD17}" dt="2024-04-19T17:54:49.161" v="18467"/>
                <pc2:cmRplyMkLst xmlns:pc2="http://schemas.microsoft.com/office/powerpoint/2019/9/main/command">
                  <pc:docMk/>
                  <pc:sldMk cId="2707831124" sldId="4416"/>
                  <pc2:cmMk id="{0D9AEF1B-8553-45C1-A42F-463DDFEC12B0}"/>
                  <pc2:cmRplyMk id="{0F00827B-0C8A-44F1-8D9E-2317962A02CD}"/>
                </pc2:cmRplyMkLst>
              </pc226:cmRplyChg>
            </pc226:cmChg>
            <pc226:cmChg xmlns:pc226="http://schemas.microsoft.com/office/powerpoint/2022/06/main/command" chg="add mod">
              <pc226:chgData name="Isis Greenspan" userId="464bb143-1349-4605-a567-29b98f388ffb" providerId="ADAL" clId="{0246E3DB-ED5C-4CFF-A389-5009263BDD17}" dt="2024-04-17T18:31:00.175" v="15250"/>
              <pc2:cmMkLst xmlns:pc2="http://schemas.microsoft.com/office/powerpoint/2019/9/main/command">
                <pc:docMk/>
                <pc:sldMk cId="2707831124" sldId="4416"/>
                <pc2:cmMk id="{83C6C6C7-2D6A-41AD-A617-A3F4E5ADDAE1}"/>
              </pc2:cmMkLst>
            </pc226:cmChg>
            <pc226:cmChg xmlns:pc226="http://schemas.microsoft.com/office/powerpoint/2022/06/main/command" chg="mod">
              <pc226:chgData name="Isis Greenspan" userId="464bb143-1349-4605-a567-29b98f388ffb" providerId="ADAL" clId="{0246E3DB-ED5C-4CFF-A389-5009263BDD17}" dt="2024-04-18T20:49:56.465" v="16883"/>
              <pc2:cmMkLst xmlns:pc2="http://schemas.microsoft.com/office/powerpoint/2019/9/main/command">
                <pc:docMk/>
                <pc:sldMk cId="2707831124" sldId="4416"/>
                <pc2:cmMk id="{277F53D2-4CBF-4DD7-9A23-06200E00AE45}"/>
              </pc2:cmMkLst>
              <pc226:cmRplyChg chg="add">
                <pc226:chgData name="Isis Greenspan" userId="464bb143-1349-4605-a567-29b98f388ffb" providerId="ADAL" clId="{0246E3DB-ED5C-4CFF-A389-5009263BDD17}" dt="2024-04-18T20:49:55.029" v="16882"/>
                <pc2:cmRplyMkLst xmlns:pc2="http://schemas.microsoft.com/office/powerpoint/2019/9/main/command">
                  <pc:docMk/>
                  <pc:sldMk cId="2707831124" sldId="4416"/>
                  <pc2:cmMk id="{277F53D2-4CBF-4DD7-9A23-06200E00AE45}"/>
                  <pc2:cmRplyMk id="{1AEA2F1E-51E3-4E93-87FF-AC86AD51788C}"/>
                </pc2:cmRplyMkLst>
              </pc226:cmRplyChg>
            </pc226:cmChg>
          </p:ext>
        </pc:extLst>
      </pc:sldChg>
      <pc:sldChg chg="addSp delSp modSp add mod ord setBg addCm modCm modNotesTx">
        <pc:chgData name="Isis Greenspan" userId="464bb143-1349-4605-a567-29b98f388ffb" providerId="ADAL" clId="{0246E3DB-ED5C-4CFF-A389-5009263BDD17}" dt="2024-04-17T20:01:05.801" v="16625" actId="962"/>
        <pc:sldMkLst>
          <pc:docMk/>
          <pc:sldMk cId="2243792340" sldId="4417"/>
        </pc:sldMkLst>
        <pc:spChg chg="del">
          <ac:chgData name="Isis Greenspan" userId="464bb143-1349-4605-a567-29b98f388ffb" providerId="ADAL" clId="{0246E3DB-ED5C-4CFF-A389-5009263BDD17}" dt="2024-04-01T22:10:12.210" v="9344" actId="478"/>
          <ac:spMkLst>
            <pc:docMk/>
            <pc:sldMk cId="2243792340" sldId="4417"/>
            <ac:spMk id="3" creationId="{46B0F611-BD36-40E7-A965-B6688E208DF6}"/>
          </ac:spMkLst>
        </pc:spChg>
        <pc:spChg chg="mod">
          <ac:chgData name="Isis Greenspan" userId="464bb143-1349-4605-a567-29b98f388ffb" providerId="ADAL" clId="{0246E3DB-ED5C-4CFF-A389-5009263BDD17}" dt="2024-04-17T18:32:38.979" v="15284" actId="1038"/>
          <ac:spMkLst>
            <pc:docMk/>
            <pc:sldMk cId="2243792340" sldId="4417"/>
            <ac:spMk id="4" creationId="{14622A73-4C57-A3B7-B073-0C7039D6E01C}"/>
          </ac:spMkLst>
        </pc:spChg>
        <pc:spChg chg="mod">
          <ac:chgData name="Isis Greenspan" userId="464bb143-1349-4605-a567-29b98f388ffb" providerId="ADAL" clId="{0246E3DB-ED5C-4CFF-A389-5009263BDD17}" dt="2024-04-17T18:32:38.979" v="15284" actId="1038"/>
          <ac:spMkLst>
            <pc:docMk/>
            <pc:sldMk cId="2243792340" sldId="4417"/>
            <ac:spMk id="5" creationId="{9D553CD1-5761-32E4-BD35-A0465B50221E}"/>
          </ac:spMkLst>
        </pc:spChg>
        <pc:spChg chg="mod">
          <ac:chgData name="Isis Greenspan" userId="464bb143-1349-4605-a567-29b98f388ffb" providerId="ADAL" clId="{0246E3DB-ED5C-4CFF-A389-5009263BDD17}" dt="2024-04-17T18:32:38.979" v="15284" actId="1038"/>
          <ac:spMkLst>
            <pc:docMk/>
            <pc:sldMk cId="2243792340" sldId="4417"/>
            <ac:spMk id="6" creationId="{C877DBA1-003E-BCA3-58A2-CE5FABB6F99F}"/>
          </ac:spMkLst>
        </pc:spChg>
        <pc:spChg chg="mod">
          <ac:chgData name="Isis Greenspan" userId="464bb143-1349-4605-a567-29b98f388ffb" providerId="ADAL" clId="{0246E3DB-ED5C-4CFF-A389-5009263BDD17}" dt="2024-04-17T18:32:50.649" v="15285" actId="14100"/>
          <ac:spMkLst>
            <pc:docMk/>
            <pc:sldMk cId="2243792340" sldId="4417"/>
            <ac:spMk id="8" creationId="{CD33048C-CB13-3F2E-2ABB-F43133EAC30E}"/>
          </ac:spMkLst>
        </pc:spChg>
        <pc:spChg chg="add del mod">
          <ac:chgData name="Isis Greenspan" userId="464bb143-1349-4605-a567-29b98f388ffb" providerId="ADAL" clId="{0246E3DB-ED5C-4CFF-A389-5009263BDD17}" dt="2024-04-01T22:10:14.012" v="9345" actId="478"/>
          <ac:spMkLst>
            <pc:docMk/>
            <pc:sldMk cId="2243792340" sldId="4417"/>
            <ac:spMk id="9" creationId="{0D22F256-DBDF-3176-CA81-4FBD70259253}"/>
          </ac:spMkLst>
        </pc:spChg>
        <pc:spChg chg="mod">
          <ac:chgData name="Isis Greenspan" userId="464bb143-1349-4605-a567-29b98f388ffb" providerId="ADAL" clId="{0246E3DB-ED5C-4CFF-A389-5009263BDD17}" dt="2024-04-17T18:32:38.979" v="15284" actId="1038"/>
          <ac:spMkLst>
            <pc:docMk/>
            <pc:sldMk cId="2243792340" sldId="4417"/>
            <ac:spMk id="13" creationId="{0420E500-A2D2-8C05-A17F-4B15E862DCB6}"/>
          </ac:spMkLst>
        </pc:spChg>
        <pc:picChg chg="del">
          <ac:chgData name="Isis Greenspan" userId="464bb143-1349-4605-a567-29b98f388ffb" providerId="ADAL" clId="{0246E3DB-ED5C-4CFF-A389-5009263BDD17}" dt="2024-04-01T22:10:09.601" v="9343" actId="478"/>
          <ac:picMkLst>
            <pc:docMk/>
            <pc:sldMk cId="2243792340" sldId="4417"/>
            <ac:picMk id="7" creationId="{0AA60F7E-1AB8-8A04-7F10-CF7101CA9A91}"/>
          </ac:picMkLst>
        </pc:picChg>
        <pc:picChg chg="add del mod">
          <ac:chgData name="Isis Greenspan" userId="464bb143-1349-4605-a567-29b98f388ffb" providerId="ADAL" clId="{0246E3DB-ED5C-4CFF-A389-5009263BDD17}" dt="2024-04-01T22:27:18.901" v="9606" actId="478"/>
          <ac:picMkLst>
            <pc:docMk/>
            <pc:sldMk cId="2243792340" sldId="4417"/>
            <ac:picMk id="11" creationId="{3DAA6635-748A-0808-EBCA-243578F71517}"/>
          </ac:picMkLst>
        </pc:picChg>
        <pc:picChg chg="add del mod">
          <ac:chgData name="Isis Greenspan" userId="464bb143-1349-4605-a567-29b98f388ffb" providerId="ADAL" clId="{0246E3DB-ED5C-4CFF-A389-5009263BDD17}" dt="2024-04-01T22:36:20.781" v="9648" actId="478"/>
          <ac:picMkLst>
            <pc:docMk/>
            <pc:sldMk cId="2243792340" sldId="4417"/>
            <ac:picMk id="12" creationId="{4F2376F7-0491-0EFE-35E8-480B2554B1DA}"/>
          </ac:picMkLst>
        </pc:picChg>
        <pc:picChg chg="add mod">
          <ac:chgData name="Isis Greenspan" userId="464bb143-1349-4605-a567-29b98f388ffb" providerId="ADAL" clId="{0246E3DB-ED5C-4CFF-A389-5009263BDD17}" dt="2024-04-17T20:01:03.203" v="16622" actId="962"/>
          <ac:picMkLst>
            <pc:docMk/>
            <pc:sldMk cId="2243792340" sldId="4417"/>
            <ac:picMk id="14" creationId="{9A11F8A2-F104-CFF5-A892-561AC95D7E01}"/>
          </ac:picMkLst>
        </pc:picChg>
        <pc:picChg chg="add del mod">
          <ac:chgData name="Isis Greenspan" userId="464bb143-1349-4605-a567-29b98f388ffb" providerId="ADAL" clId="{0246E3DB-ED5C-4CFF-A389-5009263BDD17}" dt="2024-04-01T22:27:46.446" v="9611" actId="478"/>
          <ac:picMkLst>
            <pc:docMk/>
            <pc:sldMk cId="2243792340" sldId="4417"/>
            <ac:picMk id="15" creationId="{B2337766-F392-73DE-E202-149380173BCE}"/>
          </ac:picMkLst>
        </pc:picChg>
        <pc:picChg chg="add del mod">
          <ac:chgData name="Isis Greenspan" userId="464bb143-1349-4605-a567-29b98f388ffb" providerId="ADAL" clId="{0246E3DB-ED5C-4CFF-A389-5009263BDD17}" dt="2024-04-01T22:36:20.781" v="9648" actId="478"/>
          <ac:picMkLst>
            <pc:docMk/>
            <pc:sldMk cId="2243792340" sldId="4417"/>
            <ac:picMk id="16" creationId="{3357FDD7-EC92-7166-9F4D-B2641605E984}"/>
          </ac:picMkLst>
        </pc:picChg>
        <pc:picChg chg="add del mod">
          <ac:chgData name="Isis Greenspan" userId="464bb143-1349-4605-a567-29b98f388ffb" providerId="ADAL" clId="{0246E3DB-ED5C-4CFF-A389-5009263BDD17}" dt="2024-04-01T22:36:20.781" v="9648" actId="478"/>
          <ac:picMkLst>
            <pc:docMk/>
            <pc:sldMk cId="2243792340" sldId="4417"/>
            <ac:picMk id="17" creationId="{5663CCFE-B038-169C-F676-C9E911B49D4E}"/>
          </ac:picMkLst>
        </pc:picChg>
        <pc:picChg chg="add mod">
          <ac:chgData name="Isis Greenspan" userId="464bb143-1349-4605-a567-29b98f388ffb" providerId="ADAL" clId="{0246E3DB-ED5C-4CFF-A389-5009263BDD17}" dt="2024-04-17T20:01:04.019" v="16623" actId="962"/>
          <ac:picMkLst>
            <pc:docMk/>
            <pc:sldMk cId="2243792340" sldId="4417"/>
            <ac:picMk id="18" creationId="{04770395-6585-0BEB-0E0A-F74D6D5A3E04}"/>
          </ac:picMkLst>
        </pc:picChg>
        <pc:picChg chg="mod">
          <ac:chgData name="Isis Greenspan" userId="464bb143-1349-4605-a567-29b98f388ffb" providerId="ADAL" clId="{0246E3DB-ED5C-4CFF-A389-5009263BDD17}" dt="2024-04-17T18:33:09.382" v="15305" actId="1037"/>
          <ac:picMkLst>
            <pc:docMk/>
            <pc:sldMk cId="2243792340" sldId="4417"/>
            <ac:picMk id="19" creationId="{9E229A24-4FB7-F6AF-F0C2-0C96BD0BD8D0}"/>
          </ac:picMkLst>
        </pc:picChg>
        <pc:picChg chg="add mod">
          <ac:chgData name="Isis Greenspan" userId="464bb143-1349-4605-a567-29b98f388ffb" providerId="ADAL" clId="{0246E3DB-ED5C-4CFF-A389-5009263BDD17}" dt="2024-04-17T20:01:04.915" v="16624" actId="962"/>
          <ac:picMkLst>
            <pc:docMk/>
            <pc:sldMk cId="2243792340" sldId="4417"/>
            <ac:picMk id="20" creationId="{0E5E9FCB-8906-D765-625C-EA69D30F51A1}"/>
          </ac:picMkLst>
        </pc:picChg>
        <pc:picChg chg="add mod">
          <ac:chgData name="Isis Greenspan" userId="464bb143-1349-4605-a567-29b98f388ffb" providerId="ADAL" clId="{0246E3DB-ED5C-4CFF-A389-5009263BDD17}" dt="2024-04-17T20:01:05.801" v="16625" actId="962"/>
          <ac:picMkLst>
            <pc:docMk/>
            <pc:sldMk cId="2243792340" sldId="4417"/>
            <ac:picMk id="21" creationId="{55866AA3-FA4C-8971-4588-ACDDD2B043DD}"/>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7T18:37:04.242" v="15311"/>
              <pc2:cmMkLst xmlns:pc2="http://schemas.microsoft.com/office/powerpoint/2019/9/main/command">
                <pc:docMk/>
                <pc:sldMk cId="2243792340" sldId="4417"/>
                <pc2:cmMk id="{4A7168D4-186D-4596-8D37-127D8DD96833}"/>
              </pc2:cmMkLst>
            </pc226:cmChg>
          </p:ext>
        </pc:extLst>
      </pc:sldChg>
      <pc:sldChg chg="addSp delSp modSp add mod ord">
        <pc:chgData name="Isis Greenspan" userId="464bb143-1349-4605-a567-29b98f388ffb" providerId="ADAL" clId="{0246E3DB-ED5C-4CFF-A389-5009263BDD17}" dt="2024-04-04T19:58:44.536" v="10147" actId="207"/>
        <pc:sldMkLst>
          <pc:docMk/>
          <pc:sldMk cId="498216045" sldId="4418"/>
        </pc:sldMkLst>
        <pc:spChg chg="mod">
          <ac:chgData name="Isis Greenspan" userId="464bb143-1349-4605-a567-29b98f388ffb" providerId="ADAL" clId="{0246E3DB-ED5C-4CFF-A389-5009263BDD17}" dt="2024-04-01T22:18:23.429" v="9453" actId="14100"/>
          <ac:spMkLst>
            <pc:docMk/>
            <pc:sldMk cId="498216045" sldId="4418"/>
            <ac:spMk id="2" creationId="{A9674DB7-FF68-05B5-5417-C08323AA0A00}"/>
          </ac:spMkLst>
        </pc:spChg>
        <pc:spChg chg="mod">
          <ac:chgData name="Isis Greenspan" userId="464bb143-1349-4605-a567-29b98f388ffb" providerId="ADAL" clId="{0246E3DB-ED5C-4CFF-A389-5009263BDD17}" dt="2024-04-01T22:23:03.435" v="9511" actId="3064"/>
          <ac:spMkLst>
            <pc:docMk/>
            <pc:sldMk cId="498216045" sldId="4418"/>
            <ac:spMk id="5" creationId="{C29AA400-4F11-6F78-49C3-2036D2880D74}"/>
          </ac:spMkLst>
        </pc:spChg>
        <pc:spChg chg="mod">
          <ac:chgData name="Isis Greenspan" userId="464bb143-1349-4605-a567-29b98f388ffb" providerId="ADAL" clId="{0246E3DB-ED5C-4CFF-A389-5009263BDD17}" dt="2024-04-01T22:22:52.180" v="9501" actId="3064"/>
          <ac:spMkLst>
            <pc:docMk/>
            <pc:sldMk cId="498216045" sldId="4418"/>
            <ac:spMk id="7" creationId="{777F4C36-E872-C866-32B3-B8385E38420F}"/>
          </ac:spMkLst>
        </pc:spChg>
        <pc:spChg chg="mod">
          <ac:chgData name="Isis Greenspan" userId="464bb143-1349-4605-a567-29b98f388ffb" providerId="ADAL" clId="{0246E3DB-ED5C-4CFF-A389-5009263BDD17}" dt="2024-04-01T22:23:03.435" v="9511" actId="3064"/>
          <ac:spMkLst>
            <pc:docMk/>
            <pc:sldMk cId="498216045" sldId="4418"/>
            <ac:spMk id="8" creationId="{28F65D8B-9BF6-0A27-2981-50FCDC35E65B}"/>
          </ac:spMkLst>
        </pc:spChg>
        <pc:spChg chg="mod">
          <ac:chgData name="Isis Greenspan" userId="464bb143-1349-4605-a567-29b98f388ffb" providerId="ADAL" clId="{0246E3DB-ED5C-4CFF-A389-5009263BDD17}" dt="2024-04-01T22:23:24.018" v="9547" actId="207"/>
          <ac:spMkLst>
            <pc:docMk/>
            <pc:sldMk cId="498216045" sldId="4418"/>
            <ac:spMk id="9" creationId="{B37B7034-E4C0-257D-55A5-5B26571DFADB}"/>
          </ac:spMkLst>
        </pc:spChg>
        <pc:spChg chg="mod">
          <ac:chgData name="Isis Greenspan" userId="464bb143-1349-4605-a567-29b98f388ffb" providerId="ADAL" clId="{0246E3DB-ED5C-4CFF-A389-5009263BDD17}" dt="2024-04-01T22:22:36.679" v="9492" actId="3064"/>
          <ac:spMkLst>
            <pc:docMk/>
            <pc:sldMk cId="498216045" sldId="4418"/>
            <ac:spMk id="11" creationId="{EAB2C1A6-B440-5871-5126-B4DEF0918943}"/>
          </ac:spMkLst>
        </pc:spChg>
        <pc:spChg chg="mod">
          <ac:chgData name="Isis Greenspan" userId="464bb143-1349-4605-a567-29b98f388ffb" providerId="ADAL" clId="{0246E3DB-ED5C-4CFF-A389-5009263BDD17}" dt="2024-04-01T22:23:19.066" v="9536" actId="207"/>
          <ac:spMkLst>
            <pc:docMk/>
            <pc:sldMk cId="498216045" sldId="4418"/>
            <ac:spMk id="13" creationId="{538A8FF8-0213-43C9-4DCA-FBCA89DC9AFD}"/>
          </ac:spMkLst>
        </pc:spChg>
        <pc:spChg chg="mod">
          <ac:chgData name="Isis Greenspan" userId="464bb143-1349-4605-a567-29b98f388ffb" providerId="ADAL" clId="{0246E3DB-ED5C-4CFF-A389-5009263BDD17}" dt="2024-04-04T19:58:44.536" v="10147" actId="207"/>
          <ac:spMkLst>
            <pc:docMk/>
            <pc:sldMk cId="498216045" sldId="4418"/>
            <ac:spMk id="15" creationId="{E661664B-52C4-3851-053F-FDE624AA40E7}"/>
          </ac:spMkLst>
        </pc:spChg>
        <pc:grpChg chg="add del mod">
          <ac:chgData name="Isis Greenspan" userId="464bb143-1349-4605-a567-29b98f388ffb" providerId="ADAL" clId="{0246E3DB-ED5C-4CFF-A389-5009263BDD17}" dt="2024-04-01T22:17:15.162" v="9444" actId="478"/>
          <ac:grpSpMkLst>
            <pc:docMk/>
            <pc:sldMk cId="498216045" sldId="4418"/>
            <ac:grpSpMk id="17" creationId="{6E45855F-F76F-C3D6-99F2-8C719C8877B5}"/>
          </ac:grpSpMkLst>
        </pc:grpChg>
        <pc:grpChg chg="add del mod">
          <ac:chgData name="Isis Greenspan" userId="464bb143-1349-4605-a567-29b98f388ffb" providerId="ADAL" clId="{0246E3DB-ED5C-4CFF-A389-5009263BDD17}" dt="2024-04-01T22:16:56.791" v="9441" actId="478"/>
          <ac:grpSpMkLst>
            <pc:docMk/>
            <pc:sldMk cId="498216045" sldId="4418"/>
            <ac:grpSpMk id="18" creationId="{D996D937-4CE7-8FE9-5799-A0F8C672672A}"/>
          </ac:grpSpMkLst>
        </pc:grpChg>
        <pc:picChg chg="mod">
          <ac:chgData name="Isis Greenspan" userId="464bb143-1349-4605-a567-29b98f388ffb" providerId="ADAL" clId="{0246E3DB-ED5C-4CFF-A389-5009263BDD17}" dt="2024-04-01T22:22:04.161" v="9486" actId="1076"/>
          <ac:picMkLst>
            <pc:docMk/>
            <pc:sldMk cId="498216045" sldId="4418"/>
            <ac:picMk id="4" creationId="{07DD3B82-9876-2DF9-C4EB-CCB4F8614CA1}"/>
          </ac:picMkLst>
        </pc:picChg>
        <pc:picChg chg="mod">
          <ac:chgData name="Isis Greenspan" userId="464bb143-1349-4605-a567-29b98f388ffb" providerId="ADAL" clId="{0246E3DB-ED5C-4CFF-A389-5009263BDD17}" dt="2024-04-01T22:19:27.570" v="9459" actId="1076"/>
          <ac:picMkLst>
            <pc:docMk/>
            <pc:sldMk cId="498216045" sldId="4418"/>
            <ac:picMk id="6" creationId="{9BAA5908-E3AE-ABC7-45F3-22FCA35D750D}"/>
          </ac:picMkLst>
        </pc:picChg>
        <pc:picChg chg="mod">
          <ac:chgData name="Isis Greenspan" userId="464bb143-1349-4605-a567-29b98f388ffb" providerId="ADAL" clId="{0246E3DB-ED5C-4CFF-A389-5009263BDD17}" dt="2024-04-01T22:22:04.161" v="9486" actId="1076"/>
          <ac:picMkLst>
            <pc:docMk/>
            <pc:sldMk cId="498216045" sldId="4418"/>
            <ac:picMk id="10" creationId="{813CFFD0-F235-B802-9EB7-590CFB8F2C75}"/>
          </ac:picMkLst>
        </pc:picChg>
        <pc:picChg chg="mod">
          <ac:chgData name="Isis Greenspan" userId="464bb143-1349-4605-a567-29b98f388ffb" providerId="ADAL" clId="{0246E3DB-ED5C-4CFF-A389-5009263BDD17}" dt="2024-04-01T22:19:22.614" v="9458" actId="1076"/>
          <ac:picMkLst>
            <pc:docMk/>
            <pc:sldMk cId="498216045" sldId="4418"/>
            <ac:picMk id="12" creationId="{2AFCE982-55C5-788B-0FBD-C42A7D79C41A}"/>
          </ac:picMkLst>
        </pc:picChg>
        <pc:cxnChg chg="add mod">
          <ac:chgData name="Isis Greenspan" userId="464bb143-1349-4605-a567-29b98f388ffb" providerId="ADAL" clId="{0246E3DB-ED5C-4CFF-A389-5009263BDD17}" dt="2024-04-01T22:15:37.154" v="9419" actId="164"/>
          <ac:cxnSpMkLst>
            <pc:docMk/>
            <pc:sldMk cId="498216045" sldId="4418"/>
            <ac:cxnSpMk id="14" creationId="{251C2B7E-90F3-C10F-C634-01F79DEBF08B}"/>
          </ac:cxnSpMkLst>
        </pc:cxnChg>
        <pc:cxnChg chg="add mod">
          <ac:chgData name="Isis Greenspan" userId="464bb143-1349-4605-a567-29b98f388ffb" providerId="ADAL" clId="{0246E3DB-ED5C-4CFF-A389-5009263BDD17}" dt="2024-04-01T22:15:37.154" v="9419" actId="164"/>
          <ac:cxnSpMkLst>
            <pc:docMk/>
            <pc:sldMk cId="498216045" sldId="4418"/>
            <ac:cxnSpMk id="16" creationId="{242A34A8-0F99-0B70-5BB4-67AAD8839007}"/>
          </ac:cxnSpMkLst>
        </pc:cxnChg>
        <pc:cxnChg chg="mod">
          <ac:chgData name="Isis Greenspan" userId="464bb143-1349-4605-a567-29b98f388ffb" providerId="ADAL" clId="{0246E3DB-ED5C-4CFF-A389-5009263BDD17}" dt="2024-04-01T22:15:38.812" v="9420"/>
          <ac:cxnSpMkLst>
            <pc:docMk/>
            <pc:sldMk cId="498216045" sldId="4418"/>
            <ac:cxnSpMk id="19" creationId="{689CE5A7-0C82-785C-CE08-DCD2BAFE2AC1}"/>
          </ac:cxnSpMkLst>
        </pc:cxnChg>
        <pc:cxnChg chg="mod">
          <ac:chgData name="Isis Greenspan" userId="464bb143-1349-4605-a567-29b98f388ffb" providerId="ADAL" clId="{0246E3DB-ED5C-4CFF-A389-5009263BDD17}" dt="2024-04-01T22:15:38.812" v="9420"/>
          <ac:cxnSpMkLst>
            <pc:docMk/>
            <pc:sldMk cId="498216045" sldId="4418"/>
            <ac:cxnSpMk id="20" creationId="{7124B65F-B9B2-BCAA-1308-85FE102DF851}"/>
          </ac:cxnSpMkLst>
        </pc:cxnChg>
      </pc:sldChg>
      <pc:sldChg chg="modSp add mod ord modNotesTx">
        <pc:chgData name="Isis Greenspan" userId="464bb143-1349-4605-a567-29b98f388ffb" providerId="ADAL" clId="{0246E3DB-ED5C-4CFF-A389-5009263BDD17}" dt="2024-04-01T22:44:28.042" v="9738"/>
        <pc:sldMkLst>
          <pc:docMk/>
          <pc:sldMk cId="2282514211" sldId="4419"/>
        </pc:sldMkLst>
        <pc:spChg chg="mod">
          <ac:chgData name="Isis Greenspan" userId="464bb143-1349-4605-a567-29b98f388ffb" providerId="ADAL" clId="{0246E3DB-ED5C-4CFF-A389-5009263BDD17}" dt="2024-04-01T22:42:02.743" v="9736"/>
          <ac:spMkLst>
            <pc:docMk/>
            <pc:sldMk cId="2282514211" sldId="4419"/>
            <ac:spMk id="2" creationId="{DE3BB36A-63E1-35D3-F3BA-FBEBB74AAF6E}"/>
          </ac:spMkLst>
        </pc:spChg>
        <pc:picChg chg="mod">
          <ac:chgData name="Isis Greenspan" userId="464bb143-1349-4605-a567-29b98f388ffb" providerId="ADAL" clId="{0246E3DB-ED5C-4CFF-A389-5009263BDD17}" dt="2024-04-01T22:44:16.626" v="9737" actId="14826"/>
          <ac:picMkLst>
            <pc:docMk/>
            <pc:sldMk cId="2282514211" sldId="4419"/>
            <ac:picMk id="5" creationId="{659FB9D6-E34B-6A5B-1E61-9FDA53897E39}"/>
          </ac:picMkLst>
        </pc:picChg>
      </pc:sldChg>
      <pc:sldChg chg="modSp add del mod">
        <pc:chgData name="Isis Greenspan" userId="464bb143-1349-4605-a567-29b98f388ffb" providerId="ADAL" clId="{0246E3DB-ED5C-4CFF-A389-5009263BDD17}" dt="2024-04-01T22:33:52.750" v="9633" actId="47"/>
        <pc:sldMkLst>
          <pc:docMk/>
          <pc:sldMk cId="3250660185" sldId="4419"/>
        </pc:sldMkLst>
        <pc:spChg chg="mod">
          <ac:chgData name="Isis Greenspan" userId="464bb143-1349-4605-a567-29b98f388ffb" providerId="ADAL" clId="{0246E3DB-ED5C-4CFF-A389-5009263BDD17}" dt="2024-04-01T22:33:09.291" v="9630" actId="242"/>
          <ac:spMkLst>
            <pc:docMk/>
            <pc:sldMk cId="3250660185" sldId="4419"/>
            <ac:spMk id="7" creationId="{777F4C36-E872-C866-32B3-B8385E38420F}"/>
          </ac:spMkLst>
        </pc:spChg>
        <pc:spChg chg="mod">
          <ac:chgData name="Isis Greenspan" userId="464bb143-1349-4605-a567-29b98f388ffb" providerId="ADAL" clId="{0246E3DB-ED5C-4CFF-A389-5009263BDD17}" dt="2024-04-01T22:33:09.291" v="9630" actId="242"/>
          <ac:spMkLst>
            <pc:docMk/>
            <pc:sldMk cId="3250660185" sldId="4419"/>
            <ac:spMk id="11" creationId="{EAB2C1A6-B440-5871-5126-B4DEF0918943}"/>
          </ac:spMkLst>
        </pc:spChg>
        <pc:spChg chg="mod">
          <ac:chgData name="Isis Greenspan" userId="464bb143-1349-4605-a567-29b98f388ffb" providerId="ADAL" clId="{0246E3DB-ED5C-4CFF-A389-5009263BDD17}" dt="2024-04-01T22:33:18.535" v="9632" actId="14100"/>
          <ac:spMkLst>
            <pc:docMk/>
            <pc:sldMk cId="3250660185" sldId="4419"/>
            <ac:spMk id="13" creationId="{538A8FF8-0213-43C9-4DCA-FBCA89DC9AFD}"/>
          </ac:spMkLst>
        </pc:spChg>
        <pc:picChg chg="mod">
          <ac:chgData name="Isis Greenspan" userId="464bb143-1349-4605-a567-29b98f388ffb" providerId="ADAL" clId="{0246E3DB-ED5C-4CFF-A389-5009263BDD17}" dt="2024-04-01T22:32:35.303" v="9618" actId="1076"/>
          <ac:picMkLst>
            <pc:docMk/>
            <pc:sldMk cId="3250660185" sldId="4419"/>
            <ac:picMk id="4" creationId="{07DD3B82-9876-2DF9-C4EB-CCB4F8614CA1}"/>
          </ac:picMkLst>
        </pc:picChg>
        <pc:picChg chg="mod">
          <ac:chgData name="Isis Greenspan" userId="464bb143-1349-4605-a567-29b98f388ffb" providerId="ADAL" clId="{0246E3DB-ED5C-4CFF-A389-5009263BDD17}" dt="2024-04-01T22:32:35.303" v="9618" actId="1076"/>
          <ac:picMkLst>
            <pc:docMk/>
            <pc:sldMk cId="3250660185" sldId="4419"/>
            <ac:picMk id="10" creationId="{813CFFD0-F235-B802-9EB7-590CFB8F2C75}"/>
          </ac:picMkLst>
        </pc:picChg>
      </pc:sldChg>
      <pc:sldChg chg="modSp add mod addCm modCm">
        <pc:chgData name="Isis Greenspan" userId="464bb143-1349-4605-a567-29b98f388ffb" providerId="ADAL" clId="{0246E3DB-ED5C-4CFF-A389-5009263BDD17}" dt="2024-04-17T18:37:15.507" v="15313"/>
        <pc:sldMkLst>
          <pc:docMk/>
          <pc:sldMk cId="3406033304" sldId="4420"/>
        </pc:sldMkLst>
        <pc:spChg chg="mod">
          <ac:chgData name="Isis Greenspan" userId="464bb143-1349-4605-a567-29b98f388ffb" providerId="ADAL" clId="{0246E3DB-ED5C-4CFF-A389-5009263BDD17}" dt="2024-04-17T18:36:05.890" v="15309" actId="1076"/>
          <ac:spMkLst>
            <pc:docMk/>
            <pc:sldMk cId="3406033304" sldId="4420"/>
            <ac:spMk id="2" creationId="{DE3BB36A-63E1-35D3-F3BA-FBEBB74AAF6E}"/>
          </ac:spMkLst>
        </pc:spChg>
        <pc:picChg chg="mod modCrop">
          <ac:chgData name="Isis Greenspan" userId="464bb143-1349-4605-a567-29b98f388ffb" providerId="ADAL" clId="{0246E3DB-ED5C-4CFF-A389-5009263BDD17}" dt="2024-04-01T22:44:47.800" v="9741" actId="18131"/>
          <ac:picMkLst>
            <pc:docMk/>
            <pc:sldMk cId="3406033304" sldId="4420"/>
            <ac:picMk id="5" creationId="{659FB9D6-E34B-6A5B-1E61-9FDA53897E39}"/>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7T18:37:15.507" v="15313"/>
              <pc2:cmMkLst xmlns:pc2="http://schemas.microsoft.com/office/powerpoint/2019/9/main/command">
                <pc:docMk/>
                <pc:sldMk cId="3406033304" sldId="4420"/>
                <pc2:cmMk id="{DBE0ADC6-2966-4ADE-9299-FE5E3B7BFA81}"/>
              </pc2:cmMkLst>
            </pc226:cmChg>
          </p:ext>
        </pc:extLst>
      </pc:sldChg>
      <pc:sldChg chg="modSp add mod modShow">
        <pc:chgData name="Isis Greenspan" userId="464bb143-1349-4605-a567-29b98f388ffb" providerId="ADAL" clId="{0246E3DB-ED5C-4CFF-A389-5009263BDD17}" dt="2024-04-01T22:55:30.123" v="9804" actId="729"/>
        <pc:sldMkLst>
          <pc:docMk/>
          <pc:sldMk cId="3826468892" sldId="4421"/>
        </pc:sldMkLst>
        <pc:spChg chg="mod">
          <ac:chgData name="Isis Greenspan" userId="464bb143-1349-4605-a567-29b98f388ffb" providerId="ADAL" clId="{0246E3DB-ED5C-4CFF-A389-5009263BDD17}" dt="2024-04-01T22:55:22.102" v="9803" actId="20577"/>
          <ac:spMkLst>
            <pc:docMk/>
            <pc:sldMk cId="3826468892" sldId="4421"/>
            <ac:spMk id="2" creationId="{BD27D738-B788-513D-E51F-01E1476922DB}"/>
          </ac:spMkLst>
        </pc:spChg>
        <pc:spChg chg="mod">
          <ac:chgData name="Isis Greenspan" userId="464bb143-1349-4605-a567-29b98f388ffb" providerId="ADAL" clId="{0246E3DB-ED5C-4CFF-A389-5009263BDD17}" dt="2024-04-01T22:54:50.757" v="9799" actId="692"/>
          <ac:spMkLst>
            <pc:docMk/>
            <pc:sldMk cId="3826468892" sldId="4421"/>
            <ac:spMk id="5" creationId="{00000000-0000-0000-0000-000000000000}"/>
          </ac:spMkLst>
        </pc:spChg>
        <pc:spChg chg="mod">
          <ac:chgData name="Isis Greenspan" userId="464bb143-1349-4605-a567-29b98f388ffb" providerId="ADAL" clId="{0246E3DB-ED5C-4CFF-A389-5009263BDD17}" dt="2024-04-01T22:53:33.210" v="9789" actId="1036"/>
          <ac:spMkLst>
            <pc:docMk/>
            <pc:sldMk cId="3826468892" sldId="4421"/>
            <ac:spMk id="6" creationId="{00000000-0000-0000-0000-000000000000}"/>
          </ac:spMkLst>
        </pc:spChg>
        <pc:picChg chg="mod modCrop">
          <ac:chgData name="Isis Greenspan" userId="464bb143-1349-4605-a567-29b98f388ffb" providerId="ADAL" clId="{0246E3DB-ED5C-4CFF-A389-5009263BDD17}" dt="2024-04-01T22:54:29.792" v="9795"/>
          <ac:picMkLst>
            <pc:docMk/>
            <pc:sldMk cId="3826468892" sldId="4421"/>
            <ac:picMk id="8" creationId="{72727BDB-DE6A-B8D4-D8BD-900ED0AE1117}"/>
          </ac:picMkLst>
        </pc:picChg>
      </pc:sldChg>
      <pc:sldChg chg="addSp delSp modSp add mod ord addCm modCm modNotesTx">
        <pc:chgData name="Isis Greenspan" userId="464bb143-1349-4605-a567-29b98f388ffb" providerId="ADAL" clId="{0246E3DB-ED5C-4CFF-A389-5009263BDD17}" dt="2024-04-18T23:25:43.704" v="17334" actId="20577"/>
        <pc:sldMkLst>
          <pc:docMk/>
          <pc:sldMk cId="1494357534" sldId="4422"/>
        </pc:sldMkLst>
        <pc:spChg chg="add del mod">
          <ac:chgData name="Isis Greenspan" userId="464bb143-1349-4605-a567-29b98f388ffb" providerId="ADAL" clId="{0246E3DB-ED5C-4CFF-A389-5009263BDD17}" dt="2024-04-05T19:35:13.485" v="12005" actId="478"/>
          <ac:spMkLst>
            <pc:docMk/>
            <pc:sldMk cId="1494357534" sldId="4422"/>
            <ac:spMk id="2" creationId="{4C127962-3BB9-BDCF-4A4F-D0D773F7599B}"/>
          </ac:spMkLst>
        </pc:spChg>
        <pc:spChg chg="mod">
          <ac:chgData name="Isis Greenspan" userId="464bb143-1349-4605-a567-29b98f388ffb" providerId="ADAL" clId="{0246E3DB-ED5C-4CFF-A389-5009263BDD17}" dt="2024-04-01T22:59:17.714" v="9898" actId="113"/>
          <ac:spMkLst>
            <pc:docMk/>
            <pc:sldMk cId="1494357534" sldId="4422"/>
            <ac:spMk id="3" creationId="{46B0F611-BD36-40E7-A965-B6688E208DF6}"/>
          </ac:spMkLst>
        </pc:spChg>
        <pc:spChg chg="mod">
          <ac:chgData name="Isis Greenspan" userId="464bb143-1349-4605-a567-29b98f388ffb" providerId="ADAL" clId="{0246E3DB-ED5C-4CFF-A389-5009263BDD17}" dt="2024-04-17T18:22:06.797" v="15202" actId="207"/>
          <ac:spMkLst>
            <pc:docMk/>
            <pc:sldMk cId="1494357534" sldId="4422"/>
            <ac:spMk id="4" creationId="{14622A73-4C57-A3B7-B073-0C7039D6E01C}"/>
          </ac:spMkLst>
        </pc:spChg>
        <pc:spChg chg="mod">
          <ac:chgData name="Isis Greenspan" userId="464bb143-1349-4605-a567-29b98f388ffb" providerId="ADAL" clId="{0246E3DB-ED5C-4CFF-A389-5009263BDD17}" dt="2024-04-17T18:22:06.797" v="15202" actId="207"/>
          <ac:spMkLst>
            <pc:docMk/>
            <pc:sldMk cId="1494357534" sldId="4422"/>
            <ac:spMk id="5" creationId="{9D553CD1-5761-32E4-BD35-A0465B50221E}"/>
          </ac:spMkLst>
        </pc:spChg>
        <pc:spChg chg="mod">
          <ac:chgData name="Isis Greenspan" userId="464bb143-1349-4605-a567-29b98f388ffb" providerId="ADAL" clId="{0246E3DB-ED5C-4CFF-A389-5009263BDD17}" dt="2024-04-17T18:22:06.797" v="15202" actId="207"/>
          <ac:spMkLst>
            <pc:docMk/>
            <pc:sldMk cId="1494357534" sldId="4422"/>
            <ac:spMk id="6" creationId="{C877DBA1-003E-BCA3-58A2-CE5FABB6F99F}"/>
          </ac:spMkLst>
        </pc:spChg>
        <pc:spChg chg="mod">
          <ac:chgData name="Isis Greenspan" userId="464bb143-1349-4605-a567-29b98f388ffb" providerId="ADAL" clId="{0246E3DB-ED5C-4CFF-A389-5009263BDD17}" dt="2024-04-17T19:05:25.983" v="15727" actId="207"/>
          <ac:spMkLst>
            <pc:docMk/>
            <pc:sldMk cId="1494357534" sldId="4422"/>
            <ac:spMk id="8" creationId="{CD33048C-CB13-3F2E-2ABB-F43133EAC30E}"/>
          </ac:spMkLst>
        </pc:spChg>
        <pc:spChg chg="mod">
          <ac:chgData name="Isis Greenspan" userId="464bb143-1349-4605-a567-29b98f388ffb" providerId="ADAL" clId="{0246E3DB-ED5C-4CFF-A389-5009263BDD17}" dt="2024-04-17T18:22:06.797" v="15202" actId="207"/>
          <ac:spMkLst>
            <pc:docMk/>
            <pc:sldMk cId="1494357534" sldId="4422"/>
            <ac:spMk id="13" creationId="{0420E500-A2D2-8C05-A17F-4B15E862DCB6}"/>
          </ac:spMkLst>
        </pc:spChg>
        <pc:picChg chg="mod">
          <ac:chgData name="Isis Greenspan" userId="464bb143-1349-4605-a567-29b98f388ffb" providerId="ADAL" clId="{0246E3DB-ED5C-4CFF-A389-5009263BDD17}" dt="2024-04-01T22:59:00.111" v="9866" actId="14826"/>
          <ac:picMkLst>
            <pc:docMk/>
            <pc:sldMk cId="1494357534" sldId="4422"/>
            <ac:picMk id="7" creationId="{0AA60F7E-1AB8-8A04-7F10-CF7101CA9A91}"/>
          </ac:picMkLst>
        </pc:picChg>
        <pc:cxnChg chg="add mod">
          <ac:chgData name="Isis Greenspan" userId="464bb143-1349-4605-a567-29b98f388ffb" providerId="ADAL" clId="{0246E3DB-ED5C-4CFF-A389-5009263BDD17}" dt="2024-04-17T19:27:03.799" v="16074" actId="962"/>
          <ac:cxnSpMkLst>
            <pc:docMk/>
            <pc:sldMk cId="1494357534" sldId="4422"/>
            <ac:cxnSpMk id="2" creationId="{40919AC0-293D-6FB5-A70A-EEFA98256DD7}"/>
          </ac:cxnSpMkLst>
        </pc:cxn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7T18:39:29.807" v="15315"/>
              <pc2:cmMkLst xmlns:pc2="http://schemas.microsoft.com/office/powerpoint/2019/9/main/command">
                <pc:docMk/>
                <pc:sldMk cId="1494357534" sldId="4422"/>
                <pc2:cmMk id="{3FAAF55E-5088-47CD-B4C4-A7F77660E79D}"/>
              </pc2:cmMkLst>
            </pc226:cmChg>
            <pc226:cmChg xmlns:pc226="http://schemas.microsoft.com/office/powerpoint/2022/06/main/command" chg="mod">
              <pc226:chgData name="Isis Greenspan" userId="464bb143-1349-4605-a567-29b98f388ffb" providerId="ADAL" clId="{0246E3DB-ED5C-4CFF-A389-5009263BDD17}" dt="2024-04-18T21:10:40.686" v="16885"/>
              <pc2:cmMkLst xmlns:pc2="http://schemas.microsoft.com/office/powerpoint/2019/9/main/command">
                <pc:docMk/>
                <pc:sldMk cId="1494357534" sldId="4422"/>
                <pc2:cmMk id="{D6D44369-CFD7-4D36-B708-1508D174290D}"/>
              </pc2:cmMkLst>
              <pc226:cmRplyChg chg="add">
                <pc226:chgData name="Isis Greenspan" userId="464bb143-1349-4605-a567-29b98f388ffb" providerId="ADAL" clId="{0246E3DB-ED5C-4CFF-A389-5009263BDD17}" dt="2024-04-18T21:10:39.060" v="16884"/>
                <pc2:cmRplyMkLst xmlns:pc2="http://schemas.microsoft.com/office/powerpoint/2019/9/main/command">
                  <pc:docMk/>
                  <pc:sldMk cId="1494357534" sldId="4422"/>
                  <pc2:cmMk id="{D6D44369-CFD7-4D36-B708-1508D174290D}"/>
                  <pc2:cmRplyMk id="{ACDF4F51-CD38-46C1-80E2-4130B08800BE}"/>
                </pc2:cmRplyMkLst>
              </pc226:cmRplyChg>
            </pc226:cmChg>
          </p:ext>
        </pc:extLst>
      </pc:sldChg>
      <pc:sldChg chg="addSp delSp modSp add mod modClrScheme modShow addCm modCm chgLayout modNotesTx">
        <pc:chgData name="Isis Greenspan" userId="464bb143-1349-4605-a567-29b98f388ffb" providerId="ADAL" clId="{0246E3DB-ED5C-4CFF-A389-5009263BDD17}" dt="2024-04-19T22:19:55.044" v="19396" actId="20577"/>
        <pc:sldMkLst>
          <pc:docMk/>
          <pc:sldMk cId="1822455755" sldId="4423"/>
        </pc:sldMkLst>
        <pc:spChg chg="mod ord">
          <ac:chgData name="Isis Greenspan" userId="464bb143-1349-4605-a567-29b98f388ffb" providerId="ADAL" clId="{0246E3DB-ED5C-4CFF-A389-5009263BDD17}" dt="2024-04-18T21:11:48.450" v="16887" actId="20577"/>
          <ac:spMkLst>
            <pc:docMk/>
            <pc:sldMk cId="1822455755" sldId="4423"/>
            <ac:spMk id="2" creationId="{9CCDC1F7-1F78-3BBF-CB7F-E0678FDF88D0}"/>
          </ac:spMkLst>
        </pc:spChg>
        <pc:spChg chg="mod">
          <ac:chgData name="Isis Greenspan" userId="464bb143-1349-4605-a567-29b98f388ffb" providerId="ADAL" clId="{0246E3DB-ED5C-4CFF-A389-5009263BDD17}" dt="2024-04-19T22:18:45.381" v="19392" actId="14100"/>
          <ac:spMkLst>
            <pc:docMk/>
            <pc:sldMk cId="1822455755" sldId="4423"/>
            <ac:spMk id="3" creationId="{3F156410-D4F1-DF58-6A54-DCB243D5D905}"/>
          </ac:spMkLst>
        </pc:spChg>
        <pc:spChg chg="add del mod ord">
          <ac:chgData name="Isis Greenspan" userId="464bb143-1349-4605-a567-29b98f388ffb" providerId="ADAL" clId="{0246E3DB-ED5C-4CFF-A389-5009263BDD17}" dt="2024-04-04T20:09:30.444" v="10201" actId="478"/>
          <ac:spMkLst>
            <pc:docMk/>
            <pc:sldMk cId="1822455755" sldId="4423"/>
            <ac:spMk id="3" creationId="{916F45A7-E1CF-3F49-83FC-DC5F9DE35D55}"/>
          </ac:spMkLst>
        </pc:spChg>
        <pc:spChg chg="add mod ord">
          <ac:chgData name="Isis Greenspan" userId="464bb143-1349-4605-a567-29b98f388ffb" providerId="ADAL" clId="{0246E3DB-ED5C-4CFF-A389-5009263BDD17}" dt="2024-04-04T20:20:01.921" v="10433" actId="207"/>
          <ac:spMkLst>
            <pc:docMk/>
            <pc:sldMk cId="1822455755" sldId="4423"/>
            <ac:spMk id="4" creationId="{7C15D7E2-253D-BEE3-D5CB-10DDC9F25F8A}"/>
          </ac:spMkLst>
        </pc:spChg>
        <pc:spChg chg="add mod ord">
          <ac:chgData name="Isis Greenspan" userId="464bb143-1349-4605-a567-29b98f388ffb" providerId="ADAL" clId="{0246E3DB-ED5C-4CFF-A389-5009263BDD17}" dt="2024-04-04T20:19:54.505" v="10432" actId="14100"/>
          <ac:spMkLst>
            <pc:docMk/>
            <pc:sldMk cId="1822455755" sldId="4423"/>
            <ac:spMk id="5" creationId="{331DB497-A9C7-C159-F396-12326611C208}"/>
          </ac:spMkLst>
        </pc:spChg>
        <pc:spChg chg="mod ord">
          <ac:chgData name="Isis Greenspan" userId="464bb143-1349-4605-a567-29b98f388ffb" providerId="ADAL" clId="{0246E3DB-ED5C-4CFF-A389-5009263BDD17}" dt="2024-04-04T20:20:01.921" v="10433" actId="207"/>
          <ac:spMkLst>
            <pc:docMk/>
            <pc:sldMk cId="1822455755" sldId="4423"/>
            <ac:spMk id="6" creationId="{97C83B49-67BF-14AD-2F61-6C3BBC38103B}"/>
          </ac:spMkLst>
        </pc:spChg>
        <pc:spChg chg="add del mod ord">
          <ac:chgData name="Isis Greenspan" userId="464bb143-1349-4605-a567-29b98f388ffb" providerId="ADAL" clId="{0246E3DB-ED5C-4CFF-A389-5009263BDD17}" dt="2024-04-04T20:15:39.438" v="10307" actId="478"/>
          <ac:spMkLst>
            <pc:docMk/>
            <pc:sldMk cId="1822455755" sldId="4423"/>
            <ac:spMk id="7" creationId="{F7E428D7-5D85-743D-F44A-7EEE0D08B4B0}"/>
          </ac:spMkLst>
        </pc:spChg>
        <pc:spChg chg="add del mod ord">
          <ac:chgData name="Isis Greenspan" userId="464bb143-1349-4605-a567-29b98f388ffb" providerId="ADAL" clId="{0246E3DB-ED5C-4CFF-A389-5009263BDD17}" dt="2024-04-04T20:15:42.031" v="10308" actId="478"/>
          <ac:spMkLst>
            <pc:docMk/>
            <pc:sldMk cId="1822455755" sldId="4423"/>
            <ac:spMk id="8" creationId="{7C14D313-FE25-277E-B9E0-D5697783C3FD}"/>
          </ac:spMkLst>
        </pc:spChg>
        <pc:spChg chg="add mod ord">
          <ac:chgData name="Isis Greenspan" userId="464bb143-1349-4605-a567-29b98f388ffb" providerId="ADAL" clId="{0246E3DB-ED5C-4CFF-A389-5009263BDD17}" dt="2024-04-17T18:43:38.463" v="15324" actId="208"/>
          <ac:spMkLst>
            <pc:docMk/>
            <pc:sldMk cId="1822455755" sldId="4423"/>
            <ac:spMk id="9" creationId="{FBD2CCC7-E877-09BC-517F-182423BFE1AD}"/>
          </ac:spMkLst>
        </pc:spChg>
        <pc:spChg chg="add mod ord">
          <ac:chgData name="Isis Greenspan" userId="464bb143-1349-4605-a567-29b98f388ffb" providerId="ADAL" clId="{0246E3DB-ED5C-4CFF-A389-5009263BDD17}" dt="2024-04-17T18:43:38.463" v="15324" actId="208"/>
          <ac:spMkLst>
            <pc:docMk/>
            <pc:sldMk cId="1822455755" sldId="4423"/>
            <ac:spMk id="10" creationId="{1B5F0D3E-F02B-2FD7-B4F1-38FCD01F5643}"/>
          </ac:spMkLst>
        </pc:spChg>
        <pc:spChg chg="add mod ord">
          <ac:chgData name="Isis Greenspan" userId="464bb143-1349-4605-a567-29b98f388ffb" providerId="ADAL" clId="{0246E3DB-ED5C-4CFF-A389-5009263BDD17}" dt="2024-04-17T18:43:38.463" v="15324" actId="208"/>
          <ac:spMkLst>
            <pc:docMk/>
            <pc:sldMk cId="1822455755" sldId="4423"/>
            <ac:spMk id="11" creationId="{BC798BD0-A594-DFD9-E3A6-19A3066717A7}"/>
          </ac:spMkLst>
        </pc:spChg>
        <pc:spChg chg="add mod ord">
          <ac:chgData name="Isis Greenspan" userId="464bb143-1349-4605-a567-29b98f388ffb" providerId="ADAL" clId="{0246E3DB-ED5C-4CFF-A389-5009263BDD17}" dt="2024-04-17T18:43:38.463" v="15324" actId="208"/>
          <ac:spMkLst>
            <pc:docMk/>
            <pc:sldMk cId="1822455755" sldId="4423"/>
            <ac:spMk id="12" creationId="{551E1B08-63C6-B0BE-D998-C515EB7F7072}"/>
          </ac:spMkLst>
        </pc:spChg>
        <pc:spChg chg="add mod ord">
          <ac:chgData name="Isis Greenspan" userId="464bb143-1349-4605-a567-29b98f388ffb" providerId="ADAL" clId="{0246E3DB-ED5C-4CFF-A389-5009263BDD17}" dt="2024-04-17T18:43:38.463" v="15324" actId="208"/>
          <ac:spMkLst>
            <pc:docMk/>
            <pc:sldMk cId="1822455755" sldId="4423"/>
            <ac:spMk id="13" creationId="{59AEE946-EE2D-8022-FEA4-FE5D0E9F281B}"/>
          </ac:spMkLst>
        </pc:spChg>
        <pc:spChg chg="add del mod ord">
          <ac:chgData name="Isis Greenspan" userId="464bb143-1349-4605-a567-29b98f388ffb" providerId="ADAL" clId="{0246E3DB-ED5C-4CFF-A389-5009263BDD17}" dt="2024-04-04T20:12:51.144" v="10250" actId="931"/>
          <ac:spMkLst>
            <pc:docMk/>
            <pc:sldMk cId="1822455755" sldId="4423"/>
            <ac:spMk id="14" creationId="{4951740C-4694-A5C1-C961-B1A3EC7FF6C0}"/>
          </ac:spMkLst>
        </pc:spChg>
        <pc:spChg chg="add del mod ord">
          <ac:chgData name="Isis Greenspan" userId="464bb143-1349-4605-a567-29b98f388ffb" providerId="ADAL" clId="{0246E3DB-ED5C-4CFF-A389-5009263BDD17}" dt="2024-04-04T20:13:49.468" v="10266" actId="931"/>
          <ac:spMkLst>
            <pc:docMk/>
            <pc:sldMk cId="1822455755" sldId="4423"/>
            <ac:spMk id="15" creationId="{325A500B-6492-950B-D4D3-E8128D79DA36}"/>
          </ac:spMkLst>
        </pc:spChg>
        <pc:spChg chg="add del mod ord">
          <ac:chgData name="Isis Greenspan" userId="464bb143-1349-4605-a567-29b98f388ffb" providerId="ADAL" clId="{0246E3DB-ED5C-4CFF-A389-5009263BDD17}" dt="2024-04-04T20:14:11.184" v="10270" actId="931"/>
          <ac:spMkLst>
            <pc:docMk/>
            <pc:sldMk cId="1822455755" sldId="4423"/>
            <ac:spMk id="16" creationId="{B65BAE44-D4A9-0945-0D9A-14E63590960D}"/>
          </ac:spMkLst>
        </pc:spChg>
        <pc:spChg chg="add del mod ord">
          <ac:chgData name="Isis Greenspan" userId="464bb143-1349-4605-a567-29b98f388ffb" providerId="ADAL" clId="{0246E3DB-ED5C-4CFF-A389-5009263BDD17}" dt="2024-04-04T20:14:24.322" v="10273" actId="931"/>
          <ac:spMkLst>
            <pc:docMk/>
            <pc:sldMk cId="1822455755" sldId="4423"/>
            <ac:spMk id="17" creationId="{052D3015-4875-E4EE-3E1B-78BC8C990186}"/>
          </ac:spMkLst>
        </pc:spChg>
        <pc:spChg chg="add del mod ord">
          <ac:chgData name="Isis Greenspan" userId="464bb143-1349-4605-a567-29b98f388ffb" providerId="ADAL" clId="{0246E3DB-ED5C-4CFF-A389-5009263BDD17}" dt="2024-04-04T20:14:42.605" v="10276" actId="931"/>
          <ac:spMkLst>
            <pc:docMk/>
            <pc:sldMk cId="1822455755" sldId="4423"/>
            <ac:spMk id="18" creationId="{8D8B93FD-E6C0-2BD6-6069-37798ACE6D93}"/>
          </ac:spMkLst>
        </pc:spChg>
        <pc:picChg chg="add mod">
          <ac:chgData name="Isis Greenspan" userId="464bb143-1349-4605-a567-29b98f388ffb" providerId="ADAL" clId="{0246E3DB-ED5C-4CFF-A389-5009263BDD17}" dt="2024-04-17T20:01:23.189" v="16626" actId="962"/>
          <ac:picMkLst>
            <pc:docMk/>
            <pc:sldMk cId="1822455755" sldId="4423"/>
            <ac:picMk id="20" creationId="{496CC3D4-63BF-C168-5106-B5419D5DEFCD}"/>
          </ac:picMkLst>
        </pc:picChg>
        <pc:picChg chg="add mod">
          <ac:chgData name="Isis Greenspan" userId="464bb143-1349-4605-a567-29b98f388ffb" providerId="ADAL" clId="{0246E3DB-ED5C-4CFF-A389-5009263BDD17}" dt="2024-04-17T20:01:23.806" v="16627" actId="962"/>
          <ac:picMkLst>
            <pc:docMk/>
            <pc:sldMk cId="1822455755" sldId="4423"/>
            <ac:picMk id="22" creationId="{9B6D6D3F-DD05-BE19-3EA2-EAA57EBA086D}"/>
          </ac:picMkLst>
        </pc:picChg>
        <pc:picChg chg="add mod">
          <ac:chgData name="Isis Greenspan" userId="464bb143-1349-4605-a567-29b98f388ffb" providerId="ADAL" clId="{0246E3DB-ED5C-4CFF-A389-5009263BDD17}" dt="2024-04-17T20:01:24.460" v="16628" actId="962"/>
          <ac:picMkLst>
            <pc:docMk/>
            <pc:sldMk cId="1822455755" sldId="4423"/>
            <ac:picMk id="24" creationId="{E4436C94-B5F1-D4E1-F38B-B4BA2F99C6ED}"/>
          </ac:picMkLst>
        </pc:picChg>
        <pc:picChg chg="add mod">
          <ac:chgData name="Isis Greenspan" userId="464bb143-1349-4605-a567-29b98f388ffb" providerId="ADAL" clId="{0246E3DB-ED5C-4CFF-A389-5009263BDD17}" dt="2024-04-17T20:01:25.107" v="16629" actId="962"/>
          <ac:picMkLst>
            <pc:docMk/>
            <pc:sldMk cId="1822455755" sldId="4423"/>
            <ac:picMk id="26" creationId="{6E5ABB50-3717-CB79-87E8-BD85812C3171}"/>
          </ac:picMkLst>
        </pc:picChg>
        <pc:picChg chg="add mod">
          <ac:chgData name="Isis Greenspan" userId="464bb143-1349-4605-a567-29b98f388ffb" providerId="ADAL" clId="{0246E3DB-ED5C-4CFF-A389-5009263BDD17}" dt="2024-04-17T20:01:25.806" v="16630" actId="962"/>
          <ac:picMkLst>
            <pc:docMk/>
            <pc:sldMk cId="1822455755" sldId="4423"/>
            <ac:picMk id="28" creationId="{C9442D87-5E6C-5F66-24A5-A7C3C3CE6688}"/>
          </ac:picMkLst>
        </pc:picChg>
        <pc:cxnChg chg="add del mod">
          <ac:chgData name="Isis Greenspan" userId="464bb143-1349-4605-a567-29b98f388ffb" providerId="ADAL" clId="{0246E3DB-ED5C-4CFF-A389-5009263BDD17}" dt="2024-04-04T21:09:24.317" v="11117" actId="478"/>
          <ac:cxnSpMkLst>
            <pc:docMk/>
            <pc:sldMk cId="1822455755" sldId="4423"/>
            <ac:cxnSpMk id="30" creationId="{18478402-9BC8-D823-A336-C5E25678CB74}"/>
          </ac:cxnSpMkLst>
        </pc:cxnChg>
        <pc:cxnChg chg="add mod">
          <ac:chgData name="Isis Greenspan" userId="464bb143-1349-4605-a567-29b98f388ffb" providerId="ADAL" clId="{0246E3DB-ED5C-4CFF-A389-5009263BDD17}" dt="2024-04-17T19:27:06.833" v="16075" actId="962"/>
          <ac:cxnSpMkLst>
            <pc:docMk/>
            <pc:sldMk cId="1822455755" sldId="4423"/>
            <ac:cxnSpMk id="33" creationId="{8D161D30-CB21-0A65-ACD0-095A384D7991}"/>
          </ac:cxnSpMkLst>
        </pc:cxn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9T22:18:15.430" v="19389"/>
              <pc2:cmMkLst xmlns:pc2="http://schemas.microsoft.com/office/powerpoint/2019/9/main/command">
                <pc:docMk/>
                <pc:sldMk cId="1822455755" sldId="4423"/>
                <pc2:cmMk id="{CEFD501E-980B-48EA-A7BE-6AE4C97CCD77}"/>
              </pc2:cmMkLst>
              <pc226:cmRplyChg chg="add">
                <pc226:chgData name="Isis Greenspan" userId="464bb143-1349-4605-a567-29b98f388ffb" providerId="ADAL" clId="{0246E3DB-ED5C-4CFF-A389-5009263BDD17}" dt="2024-04-19T22:18:13.662" v="19388"/>
                <pc2:cmRplyMkLst xmlns:pc2="http://schemas.microsoft.com/office/powerpoint/2019/9/main/command">
                  <pc:docMk/>
                  <pc:sldMk cId="1822455755" sldId="4423"/>
                  <pc2:cmMk id="{CEFD501E-980B-48EA-A7BE-6AE4C97CCD77}"/>
                  <pc2:cmRplyMk id="{58E860AB-4E22-4F00-AEDA-0D8A78AC1B44}"/>
                </pc2:cmRplyMkLst>
              </pc226:cmRplyChg>
            </pc226:cmChg>
            <pc226:cmChg xmlns:pc226="http://schemas.microsoft.com/office/powerpoint/2022/06/main/command" chg="add mod">
              <pc226:chgData name="Isis Greenspan" userId="464bb143-1349-4605-a567-29b98f388ffb" providerId="ADAL" clId="{0246E3DB-ED5C-4CFF-A389-5009263BDD17}" dt="2024-04-18T21:12:37.704" v="16889"/>
              <pc2:cmMkLst xmlns:pc2="http://schemas.microsoft.com/office/powerpoint/2019/9/main/command">
                <pc:docMk/>
                <pc:sldMk cId="1822455755" sldId="4423"/>
                <pc2:cmMk id="{C3F58465-6A66-4475-86E1-324F8307AB0E}"/>
              </pc2:cmMkLst>
              <pc226:cmRplyChg chg="add">
                <pc226:chgData name="Isis Greenspan" userId="464bb143-1349-4605-a567-29b98f388ffb" providerId="ADAL" clId="{0246E3DB-ED5C-4CFF-A389-5009263BDD17}" dt="2024-04-18T21:12:35.912" v="16888"/>
                <pc2:cmRplyMkLst xmlns:pc2="http://schemas.microsoft.com/office/powerpoint/2019/9/main/command">
                  <pc:docMk/>
                  <pc:sldMk cId="1822455755" sldId="4423"/>
                  <pc2:cmMk id="{C3F58465-6A66-4475-86E1-324F8307AB0E}"/>
                  <pc2:cmRplyMk id="{B71C9123-0B82-479A-8506-27F7930E8952}"/>
                </pc2:cmRplyMkLst>
              </pc226:cmRplyChg>
              <pc226:cmRplyChg chg="mod modRxn">
                <pc226:chgData name="Isis Greenspan" userId="464bb143-1349-4605-a567-29b98f388ffb" providerId="ADAL" clId="{0246E3DB-ED5C-4CFF-A389-5009263BDD17}" dt="2024-04-18T21:11:46.439" v="16886"/>
                <pc2:cmRplyMkLst xmlns:pc2="http://schemas.microsoft.com/office/powerpoint/2019/9/main/command">
                  <pc:docMk/>
                  <pc:sldMk cId="1822455755" sldId="4423"/>
                  <pc2:cmMk id="{C3F58465-6A66-4475-86E1-324F8307AB0E}"/>
                  <pc2:cmRplyMk id="{97182696-2CE3-4436-9D63-F55BF44AA687}"/>
                </pc2:cmRplyMkLst>
              </pc226:cmRplyChg>
            </pc226:cmChg>
            <pc226:cmChg xmlns:pc226="http://schemas.microsoft.com/office/powerpoint/2022/06/main/command" chg="add mod">
              <pc226:chgData name="Isis Greenspan" userId="464bb143-1349-4605-a567-29b98f388ffb" providerId="ADAL" clId="{0246E3DB-ED5C-4CFF-A389-5009263BDD17}" dt="2024-04-17T18:43:22.605" v="15323"/>
              <pc2:cmMkLst xmlns:pc2="http://schemas.microsoft.com/office/powerpoint/2019/9/main/command">
                <pc:docMk/>
                <pc:sldMk cId="1822455755" sldId="4423"/>
                <pc2:cmMk id="{359532EC-1320-4739-9B8D-89E1EB9AADE5}"/>
              </pc2:cmMkLst>
            </pc226:cmChg>
          </p:ext>
        </pc:extLst>
      </pc:sldChg>
      <pc:sldChg chg="addSp delSp modSp add del mod ord modCm">
        <pc:chgData name="Isis Greenspan" userId="464bb143-1349-4605-a567-29b98f388ffb" providerId="ADAL" clId="{0246E3DB-ED5C-4CFF-A389-5009263BDD17}" dt="2024-04-05T22:13:38.437" v="13360" actId="47"/>
        <pc:sldMkLst>
          <pc:docMk/>
          <pc:sldMk cId="2723596129" sldId="4424"/>
        </pc:sldMkLst>
        <pc:spChg chg="add mod">
          <ac:chgData name="Isis Greenspan" userId="464bb143-1349-4605-a567-29b98f388ffb" providerId="ADAL" clId="{0246E3DB-ED5C-4CFF-A389-5009263BDD17}" dt="2024-04-05T19:22:17.219" v="11851" actId="1035"/>
          <ac:spMkLst>
            <pc:docMk/>
            <pc:sldMk cId="2723596129" sldId="4424"/>
            <ac:spMk id="3" creationId="{A23D840A-F3E5-11E9-3531-AA9B4FDE8D4F}"/>
          </ac:spMkLst>
        </pc:spChg>
        <pc:spChg chg="mod">
          <ac:chgData name="Isis Greenspan" userId="464bb143-1349-4605-a567-29b98f388ffb" providerId="ADAL" clId="{0246E3DB-ED5C-4CFF-A389-5009263BDD17}" dt="2024-04-05T19:23:29.136" v="11888" actId="1037"/>
          <ac:spMkLst>
            <pc:docMk/>
            <pc:sldMk cId="2723596129" sldId="4424"/>
            <ac:spMk id="5" creationId="{C29AA400-4F11-6F78-49C3-2036D2880D74}"/>
          </ac:spMkLst>
        </pc:spChg>
        <pc:spChg chg="mod">
          <ac:chgData name="Isis Greenspan" userId="464bb143-1349-4605-a567-29b98f388ffb" providerId="ADAL" clId="{0246E3DB-ED5C-4CFF-A389-5009263BDD17}" dt="2024-04-05T19:23:10.014" v="11860" actId="1037"/>
          <ac:spMkLst>
            <pc:docMk/>
            <pc:sldMk cId="2723596129" sldId="4424"/>
            <ac:spMk id="7" creationId="{777F4C36-E872-C866-32B3-B8385E38420F}"/>
          </ac:spMkLst>
        </pc:spChg>
        <pc:spChg chg="mod">
          <ac:chgData name="Isis Greenspan" userId="464bb143-1349-4605-a567-29b98f388ffb" providerId="ADAL" clId="{0246E3DB-ED5C-4CFF-A389-5009263BDD17}" dt="2024-04-05T19:23:29.136" v="11888" actId="1037"/>
          <ac:spMkLst>
            <pc:docMk/>
            <pc:sldMk cId="2723596129" sldId="4424"/>
            <ac:spMk id="8" creationId="{28F65D8B-9BF6-0A27-2981-50FCDC35E65B}"/>
          </ac:spMkLst>
        </pc:spChg>
        <pc:spChg chg="mod">
          <ac:chgData name="Isis Greenspan" userId="464bb143-1349-4605-a567-29b98f388ffb" providerId="ADAL" clId="{0246E3DB-ED5C-4CFF-A389-5009263BDD17}" dt="2024-04-05T19:21:28.932" v="11842" actId="1036"/>
          <ac:spMkLst>
            <pc:docMk/>
            <pc:sldMk cId="2723596129" sldId="4424"/>
            <ac:spMk id="9" creationId="{B37B7034-E4C0-257D-55A5-5B26571DFADB}"/>
          </ac:spMkLst>
        </pc:spChg>
        <pc:spChg chg="mod">
          <ac:chgData name="Isis Greenspan" userId="464bb143-1349-4605-a567-29b98f388ffb" providerId="ADAL" clId="{0246E3DB-ED5C-4CFF-A389-5009263BDD17}" dt="2024-04-05T19:23:10.014" v="11860" actId="1037"/>
          <ac:spMkLst>
            <pc:docMk/>
            <pc:sldMk cId="2723596129" sldId="4424"/>
            <ac:spMk id="11" creationId="{EAB2C1A6-B440-5871-5126-B4DEF0918943}"/>
          </ac:spMkLst>
        </pc:spChg>
        <pc:spChg chg="mod">
          <ac:chgData name="Isis Greenspan" userId="464bb143-1349-4605-a567-29b98f388ffb" providerId="ADAL" clId="{0246E3DB-ED5C-4CFF-A389-5009263BDD17}" dt="2024-04-05T19:22:11.438" v="11847" actId="1035"/>
          <ac:spMkLst>
            <pc:docMk/>
            <pc:sldMk cId="2723596129" sldId="4424"/>
            <ac:spMk id="13" creationId="{538A8FF8-0213-43C9-4DCA-FBCA89DC9AFD}"/>
          </ac:spMkLst>
        </pc:spChg>
        <pc:spChg chg="add mod">
          <ac:chgData name="Isis Greenspan" userId="464bb143-1349-4605-a567-29b98f388ffb" providerId="ADAL" clId="{0246E3DB-ED5C-4CFF-A389-5009263BDD17}" dt="2024-04-05T19:21:28.932" v="11842" actId="1036"/>
          <ac:spMkLst>
            <pc:docMk/>
            <pc:sldMk cId="2723596129" sldId="4424"/>
            <ac:spMk id="14" creationId="{6E918A78-8FB9-EE9F-3EA4-412C911C5752}"/>
          </ac:spMkLst>
        </pc:spChg>
        <pc:spChg chg="mod">
          <ac:chgData name="Isis Greenspan" userId="464bb143-1349-4605-a567-29b98f388ffb" providerId="ADAL" clId="{0246E3DB-ED5C-4CFF-A389-5009263BDD17}" dt="2024-04-04T19:58:06.764" v="10142" actId="207"/>
          <ac:spMkLst>
            <pc:docMk/>
            <pc:sldMk cId="2723596129" sldId="4424"/>
            <ac:spMk id="15" creationId="{E661664B-52C4-3851-053F-FDE624AA40E7}"/>
          </ac:spMkLst>
        </pc:spChg>
        <pc:picChg chg="del mod">
          <ac:chgData name="Isis Greenspan" userId="464bb143-1349-4605-a567-29b98f388ffb" providerId="ADAL" clId="{0246E3DB-ED5C-4CFF-A389-5009263BDD17}" dt="2024-04-04T19:56:16.901" v="10099" actId="478"/>
          <ac:picMkLst>
            <pc:docMk/>
            <pc:sldMk cId="2723596129" sldId="4424"/>
            <ac:picMk id="4" creationId="{07DD3B82-9876-2DF9-C4EB-CCB4F8614CA1}"/>
          </ac:picMkLst>
        </pc:picChg>
        <pc:picChg chg="del mod">
          <ac:chgData name="Isis Greenspan" userId="464bb143-1349-4605-a567-29b98f388ffb" providerId="ADAL" clId="{0246E3DB-ED5C-4CFF-A389-5009263BDD17}" dt="2024-04-04T19:56:33.871" v="10104" actId="478"/>
          <ac:picMkLst>
            <pc:docMk/>
            <pc:sldMk cId="2723596129" sldId="4424"/>
            <ac:picMk id="6" creationId="{9BAA5908-E3AE-ABC7-45F3-22FCA35D750D}"/>
          </ac:picMkLst>
        </pc:picChg>
        <pc:picChg chg="del mod">
          <ac:chgData name="Isis Greenspan" userId="464bb143-1349-4605-a567-29b98f388ffb" providerId="ADAL" clId="{0246E3DB-ED5C-4CFF-A389-5009263BDD17}" dt="2024-04-04T19:56:14.983" v="10098" actId="478"/>
          <ac:picMkLst>
            <pc:docMk/>
            <pc:sldMk cId="2723596129" sldId="4424"/>
            <ac:picMk id="10" creationId="{813CFFD0-F235-B802-9EB7-590CFB8F2C75}"/>
          </ac:picMkLst>
        </pc:picChg>
        <pc:picChg chg="del mod">
          <ac:chgData name="Isis Greenspan" userId="464bb143-1349-4605-a567-29b98f388ffb" providerId="ADAL" clId="{0246E3DB-ED5C-4CFF-A389-5009263BDD17}" dt="2024-04-04T19:56:35.951" v="10105" actId="478"/>
          <ac:picMkLst>
            <pc:docMk/>
            <pc:sldMk cId="2723596129" sldId="4424"/>
            <ac:picMk id="12" creationId="{2AFCE982-55C5-788B-0FBD-C42A7D79C41A}"/>
          </ac:picMkLst>
        </pc:picChg>
        <pc:cxnChg chg="add del mod">
          <ac:chgData name="Isis Greenspan" userId="464bb143-1349-4605-a567-29b98f388ffb" providerId="ADAL" clId="{0246E3DB-ED5C-4CFF-A389-5009263BDD17}" dt="2024-04-05T19:20:00.368" v="11819" actId="478"/>
          <ac:cxnSpMkLst>
            <pc:docMk/>
            <pc:sldMk cId="2723596129" sldId="4424"/>
            <ac:cxnSpMk id="6" creationId="{891DA439-4928-5399-B221-7EFBB213FFF9}"/>
          </ac:cxnSpMkLst>
        </pc:cxn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0246E3DB-ED5C-4CFF-A389-5009263BDD17}" dt="2024-04-05T22:13:05.563" v="13359"/>
              <pc2:cmMkLst xmlns:pc2="http://schemas.microsoft.com/office/powerpoint/2019/9/main/command">
                <pc:docMk/>
                <pc:sldMk cId="2723596129" sldId="4424"/>
                <pc2:cmMk id="{55968B8A-51DA-4C30-B1AE-15CE67A6F74C}"/>
              </pc2:cmMkLst>
              <pc226:cmRplyChg chg="mod modRxn">
                <pc226:chgData name="Isis Greenspan" userId="464bb143-1349-4605-a567-29b98f388ffb" providerId="ADAL" clId="{0246E3DB-ED5C-4CFF-A389-5009263BDD17}" dt="2024-04-05T22:13:02.933" v="13358"/>
                <pc2:cmRplyMkLst xmlns:pc2="http://schemas.microsoft.com/office/powerpoint/2019/9/main/command">
                  <pc:docMk/>
                  <pc:sldMk cId="2723596129" sldId="4424"/>
                  <pc2:cmMk id="{55968B8A-51DA-4C30-B1AE-15CE67A6F74C}"/>
                  <pc2:cmRplyMk id="{419E131C-33B6-43DF-B41E-B06D4616380C}"/>
                </pc2:cmRplyMkLst>
              </pc226:cmRplyChg>
              <pc226:cmRplyChg chg="add">
                <pc226:chgData name="Isis Greenspan" userId="464bb143-1349-4605-a567-29b98f388ffb" providerId="ADAL" clId="{0246E3DB-ED5C-4CFF-A389-5009263BDD17}" dt="2024-04-05T19:52:55.078" v="12278"/>
                <pc2:cmRplyMkLst xmlns:pc2="http://schemas.microsoft.com/office/powerpoint/2019/9/main/command">
                  <pc:docMk/>
                  <pc:sldMk cId="2723596129" sldId="4424"/>
                  <pc2:cmMk id="{55968B8A-51DA-4C30-B1AE-15CE67A6F74C}"/>
                  <pc2:cmRplyMk id="{D45BDDBA-9FA2-400E-9930-5D6DAA680071}"/>
                </pc2:cmRplyMkLst>
              </pc226:cmRplyChg>
              <pc226:cmRplyChg chg="add">
                <pc226:chgData name="Isis Greenspan" userId="464bb143-1349-4605-a567-29b98f388ffb" providerId="ADAL" clId="{0246E3DB-ED5C-4CFF-A389-5009263BDD17}" dt="2024-04-05T19:23:42.269" v="11889"/>
                <pc2:cmRplyMkLst xmlns:pc2="http://schemas.microsoft.com/office/powerpoint/2019/9/main/command">
                  <pc:docMk/>
                  <pc:sldMk cId="2723596129" sldId="4424"/>
                  <pc2:cmMk id="{55968B8A-51DA-4C30-B1AE-15CE67A6F74C}"/>
                  <pc2:cmRplyMk id="{3DC13DD7-77D5-48DE-A152-4B02B96071AB}"/>
                </pc2:cmRplyMkLst>
              </pc226:cmRplyChg>
            </pc226:cmChg>
          </p:ext>
        </pc:extLst>
      </pc:sldChg>
      <pc:sldChg chg="addSp delSp modSp add del mod ord modNotesTx">
        <pc:chgData name="Isis Greenspan" userId="464bb143-1349-4605-a567-29b98f388ffb" providerId="ADAL" clId="{0246E3DB-ED5C-4CFF-A389-5009263BDD17}" dt="2024-04-04T21:32:44.989" v="11374" actId="47"/>
        <pc:sldMkLst>
          <pc:docMk/>
          <pc:sldMk cId="2451008988" sldId="4425"/>
        </pc:sldMkLst>
        <pc:spChg chg="mod ord">
          <ac:chgData name="Isis Greenspan" userId="464bb143-1349-4605-a567-29b98f388ffb" providerId="ADAL" clId="{0246E3DB-ED5C-4CFF-A389-5009263BDD17}" dt="2024-04-04T20:31:26.796" v="10692" actId="1076"/>
          <ac:spMkLst>
            <pc:docMk/>
            <pc:sldMk cId="2451008988" sldId="4425"/>
            <ac:spMk id="2" creationId="{9CCDC1F7-1F78-3BBF-CB7F-E0678FDF88D0}"/>
          </ac:spMkLst>
        </pc:spChg>
        <pc:spChg chg="mod">
          <ac:chgData name="Isis Greenspan" userId="464bb143-1349-4605-a567-29b98f388ffb" providerId="ADAL" clId="{0246E3DB-ED5C-4CFF-A389-5009263BDD17}" dt="2024-04-04T21:08:42.043" v="11111" actId="1076"/>
          <ac:spMkLst>
            <pc:docMk/>
            <pc:sldMk cId="2451008988" sldId="4425"/>
            <ac:spMk id="4" creationId="{7C15D7E2-253D-BEE3-D5CB-10DDC9F25F8A}"/>
          </ac:spMkLst>
        </pc:spChg>
        <pc:spChg chg="del mod">
          <ac:chgData name="Isis Greenspan" userId="464bb143-1349-4605-a567-29b98f388ffb" providerId="ADAL" clId="{0246E3DB-ED5C-4CFF-A389-5009263BDD17}" dt="2024-04-04T20:25:08.092" v="10480" actId="478"/>
          <ac:spMkLst>
            <pc:docMk/>
            <pc:sldMk cId="2451008988" sldId="4425"/>
            <ac:spMk id="5" creationId="{331DB497-A9C7-C159-F396-12326611C208}"/>
          </ac:spMkLst>
        </pc:spChg>
        <pc:spChg chg="mod">
          <ac:chgData name="Isis Greenspan" userId="464bb143-1349-4605-a567-29b98f388ffb" providerId="ADAL" clId="{0246E3DB-ED5C-4CFF-A389-5009263BDD17}" dt="2024-04-04T20:35:13.192" v="10766" actId="1076"/>
          <ac:spMkLst>
            <pc:docMk/>
            <pc:sldMk cId="2451008988" sldId="4425"/>
            <ac:spMk id="6" creationId="{97C83B49-67BF-14AD-2F61-6C3BBC38103B}"/>
          </ac:spMkLst>
        </pc:spChg>
        <pc:spChg chg="add del mod">
          <ac:chgData name="Isis Greenspan" userId="464bb143-1349-4605-a567-29b98f388ffb" providerId="ADAL" clId="{0246E3DB-ED5C-4CFF-A389-5009263BDD17}" dt="2024-04-04T20:21:48.071" v="10444" actId="478"/>
          <ac:spMkLst>
            <pc:docMk/>
            <pc:sldMk cId="2451008988" sldId="4425"/>
            <ac:spMk id="7" creationId="{809CB4B1-1114-55E7-63B4-9DC86FDD7C85}"/>
          </ac:spMkLst>
        </pc:spChg>
        <pc:spChg chg="mod ord">
          <ac:chgData name="Isis Greenspan" userId="464bb143-1349-4605-a567-29b98f388ffb" providerId="ADAL" clId="{0246E3DB-ED5C-4CFF-A389-5009263BDD17}" dt="2024-04-04T21:08:51.137" v="11113" actId="1076"/>
          <ac:spMkLst>
            <pc:docMk/>
            <pc:sldMk cId="2451008988" sldId="4425"/>
            <ac:spMk id="9" creationId="{FBD2CCC7-E877-09BC-517F-182423BFE1AD}"/>
          </ac:spMkLst>
        </pc:spChg>
        <pc:spChg chg="mod">
          <ac:chgData name="Isis Greenspan" userId="464bb143-1349-4605-a567-29b98f388ffb" providerId="ADAL" clId="{0246E3DB-ED5C-4CFF-A389-5009263BDD17}" dt="2024-04-04T21:09:04.929" v="11116" actId="1076"/>
          <ac:spMkLst>
            <pc:docMk/>
            <pc:sldMk cId="2451008988" sldId="4425"/>
            <ac:spMk id="10" creationId="{1B5F0D3E-F02B-2FD7-B4F1-38FCD01F5643}"/>
          </ac:spMkLst>
        </pc:spChg>
        <pc:spChg chg="del">
          <ac:chgData name="Isis Greenspan" userId="464bb143-1349-4605-a567-29b98f388ffb" providerId="ADAL" clId="{0246E3DB-ED5C-4CFF-A389-5009263BDD17}" dt="2024-04-04T20:22:31.921" v="10453" actId="478"/>
          <ac:spMkLst>
            <pc:docMk/>
            <pc:sldMk cId="2451008988" sldId="4425"/>
            <ac:spMk id="11" creationId="{BC798BD0-A594-DFD9-E3A6-19A3066717A7}"/>
          </ac:spMkLst>
        </pc:spChg>
        <pc:spChg chg="del">
          <ac:chgData name="Isis Greenspan" userId="464bb143-1349-4605-a567-29b98f388ffb" providerId="ADAL" clId="{0246E3DB-ED5C-4CFF-A389-5009263BDD17}" dt="2024-04-04T20:23:48.134" v="10469" actId="478"/>
          <ac:spMkLst>
            <pc:docMk/>
            <pc:sldMk cId="2451008988" sldId="4425"/>
            <ac:spMk id="12" creationId="{551E1B08-63C6-B0BE-D998-C515EB7F7072}"/>
          </ac:spMkLst>
        </pc:spChg>
        <pc:spChg chg="del">
          <ac:chgData name="Isis Greenspan" userId="464bb143-1349-4605-a567-29b98f388ffb" providerId="ADAL" clId="{0246E3DB-ED5C-4CFF-A389-5009263BDD17}" dt="2024-04-04T20:23:40.661" v="10465" actId="478"/>
          <ac:spMkLst>
            <pc:docMk/>
            <pc:sldMk cId="2451008988" sldId="4425"/>
            <ac:spMk id="13" creationId="{59AEE946-EE2D-8022-FEA4-FE5D0E9F281B}"/>
          </ac:spMkLst>
        </pc:spChg>
        <pc:spChg chg="add del mod">
          <ac:chgData name="Isis Greenspan" userId="464bb143-1349-4605-a567-29b98f388ffb" providerId="ADAL" clId="{0246E3DB-ED5C-4CFF-A389-5009263BDD17}" dt="2024-04-04T20:21:57.749" v="10446" actId="478"/>
          <ac:spMkLst>
            <pc:docMk/>
            <pc:sldMk cId="2451008988" sldId="4425"/>
            <ac:spMk id="14" creationId="{74D30E34-9B4D-2E3F-AECF-88B6A54866F4}"/>
          </ac:spMkLst>
        </pc:spChg>
        <pc:spChg chg="add del mod">
          <ac:chgData name="Isis Greenspan" userId="464bb143-1349-4605-a567-29b98f388ffb" providerId="ADAL" clId="{0246E3DB-ED5C-4CFF-A389-5009263BDD17}" dt="2024-04-04T20:22:06.523" v="10448" actId="478"/>
          <ac:spMkLst>
            <pc:docMk/>
            <pc:sldMk cId="2451008988" sldId="4425"/>
            <ac:spMk id="16" creationId="{3353860D-39E4-113C-FDE0-2C8CD2E68D55}"/>
          </ac:spMkLst>
        </pc:spChg>
        <pc:spChg chg="add del mod">
          <ac:chgData name="Isis Greenspan" userId="464bb143-1349-4605-a567-29b98f388ffb" providerId="ADAL" clId="{0246E3DB-ED5C-4CFF-A389-5009263BDD17}" dt="2024-04-04T20:22:33.781" v="10454" actId="478"/>
          <ac:spMkLst>
            <pc:docMk/>
            <pc:sldMk cId="2451008988" sldId="4425"/>
            <ac:spMk id="18" creationId="{D95D4698-11A7-78B7-327E-94C2541B2597}"/>
          </ac:spMkLst>
        </pc:spChg>
        <pc:spChg chg="add del mod">
          <ac:chgData name="Isis Greenspan" userId="464bb143-1349-4605-a567-29b98f388ffb" providerId="ADAL" clId="{0246E3DB-ED5C-4CFF-A389-5009263BDD17}" dt="2024-04-04T20:23:42.359" v="10466" actId="478"/>
          <ac:spMkLst>
            <pc:docMk/>
            <pc:sldMk cId="2451008988" sldId="4425"/>
            <ac:spMk id="21" creationId="{D7AC84EE-1DF2-F6A2-DD52-A499F0FB6DAC}"/>
          </ac:spMkLst>
        </pc:spChg>
        <pc:spChg chg="add del mod">
          <ac:chgData name="Isis Greenspan" userId="464bb143-1349-4605-a567-29b98f388ffb" providerId="ADAL" clId="{0246E3DB-ED5C-4CFF-A389-5009263BDD17}" dt="2024-04-04T20:23:46.457" v="10468" actId="478"/>
          <ac:spMkLst>
            <pc:docMk/>
            <pc:sldMk cId="2451008988" sldId="4425"/>
            <ac:spMk id="25" creationId="{5E1CA958-C956-E2FA-CFEF-5944CD871C3C}"/>
          </ac:spMkLst>
        </pc:spChg>
        <pc:spChg chg="add del mod">
          <ac:chgData name="Isis Greenspan" userId="464bb143-1349-4605-a567-29b98f388ffb" providerId="ADAL" clId="{0246E3DB-ED5C-4CFF-A389-5009263BDD17}" dt="2024-04-04T20:23:49.995" v="10470" actId="478"/>
          <ac:spMkLst>
            <pc:docMk/>
            <pc:sldMk cId="2451008988" sldId="4425"/>
            <ac:spMk id="29" creationId="{C83E0A48-BFDB-E8E1-1B52-DD18FFA93AB5}"/>
          </ac:spMkLst>
        </pc:spChg>
        <pc:spChg chg="add del mod">
          <ac:chgData name="Isis Greenspan" userId="464bb143-1349-4605-a567-29b98f388ffb" providerId="ADAL" clId="{0246E3DB-ED5C-4CFF-A389-5009263BDD17}" dt="2024-04-04T20:25:10.519" v="10481" actId="478"/>
          <ac:spMkLst>
            <pc:docMk/>
            <pc:sldMk cId="2451008988" sldId="4425"/>
            <ac:spMk id="32" creationId="{42CC6515-A017-733A-25BF-58709D514EBF}"/>
          </ac:spMkLst>
        </pc:spChg>
        <pc:spChg chg="add del mod ord">
          <ac:chgData name="Isis Greenspan" userId="464bb143-1349-4605-a567-29b98f388ffb" providerId="ADAL" clId="{0246E3DB-ED5C-4CFF-A389-5009263BDD17}" dt="2024-04-04T20:37:05.193" v="10792" actId="478"/>
          <ac:spMkLst>
            <pc:docMk/>
            <pc:sldMk cId="2451008988" sldId="4425"/>
            <ac:spMk id="33" creationId="{111C9622-14F4-9447-FBEA-4566F57C4155}"/>
          </ac:spMkLst>
        </pc:spChg>
        <pc:picChg chg="del">
          <ac:chgData name="Isis Greenspan" userId="464bb143-1349-4605-a567-29b98f388ffb" providerId="ADAL" clId="{0246E3DB-ED5C-4CFF-A389-5009263BDD17}" dt="2024-04-04T20:21:41.099" v="10443" actId="478"/>
          <ac:picMkLst>
            <pc:docMk/>
            <pc:sldMk cId="2451008988" sldId="4425"/>
            <ac:picMk id="20" creationId="{496CC3D4-63BF-C168-5106-B5419D5DEFCD}"/>
          </ac:picMkLst>
        </pc:picChg>
        <pc:picChg chg="del">
          <ac:chgData name="Isis Greenspan" userId="464bb143-1349-4605-a567-29b98f388ffb" providerId="ADAL" clId="{0246E3DB-ED5C-4CFF-A389-5009263BDD17}" dt="2024-04-04T20:21:51.352" v="10445" actId="478"/>
          <ac:picMkLst>
            <pc:docMk/>
            <pc:sldMk cId="2451008988" sldId="4425"/>
            <ac:picMk id="22" creationId="{9B6D6D3F-DD05-BE19-3EA2-EAA57EBA086D}"/>
          </ac:picMkLst>
        </pc:picChg>
        <pc:picChg chg="del">
          <ac:chgData name="Isis Greenspan" userId="464bb143-1349-4605-a567-29b98f388ffb" providerId="ADAL" clId="{0246E3DB-ED5C-4CFF-A389-5009263BDD17}" dt="2024-04-04T20:21:59.608" v="10447" actId="478"/>
          <ac:picMkLst>
            <pc:docMk/>
            <pc:sldMk cId="2451008988" sldId="4425"/>
            <ac:picMk id="24" creationId="{E4436C94-B5F1-D4E1-F38B-B4BA2F99C6ED}"/>
          </ac:picMkLst>
        </pc:picChg>
        <pc:picChg chg="mod ord">
          <ac:chgData name="Isis Greenspan" userId="464bb143-1349-4605-a567-29b98f388ffb" providerId="ADAL" clId="{0246E3DB-ED5C-4CFF-A389-5009263BDD17}" dt="2024-04-04T20:31:30.821" v="10693" actId="1076"/>
          <ac:picMkLst>
            <pc:docMk/>
            <pc:sldMk cId="2451008988" sldId="4425"/>
            <ac:picMk id="26" creationId="{6E5ABB50-3717-CB79-87E8-BD85812C3171}"/>
          </ac:picMkLst>
        </pc:picChg>
        <pc:picChg chg="del">
          <ac:chgData name="Isis Greenspan" userId="464bb143-1349-4605-a567-29b98f388ffb" providerId="ADAL" clId="{0246E3DB-ED5C-4CFF-A389-5009263BDD17}" dt="2024-04-04T20:23:43.935" v="10467" actId="478"/>
          <ac:picMkLst>
            <pc:docMk/>
            <pc:sldMk cId="2451008988" sldId="4425"/>
            <ac:picMk id="28" creationId="{C9442D87-5E6C-5F66-24A5-A7C3C3CE6688}"/>
          </ac:picMkLst>
        </pc:picChg>
        <pc:cxnChg chg="del">
          <ac:chgData name="Isis Greenspan" userId="464bb143-1349-4605-a567-29b98f388ffb" providerId="ADAL" clId="{0246E3DB-ED5C-4CFF-A389-5009263BDD17}" dt="2024-04-04T20:21:17.695" v="10440" actId="478"/>
          <ac:cxnSpMkLst>
            <pc:docMk/>
            <pc:sldMk cId="2451008988" sldId="4425"/>
            <ac:cxnSpMk id="30" creationId="{18478402-9BC8-D823-A336-C5E25678CB74}"/>
          </ac:cxnSpMkLst>
        </pc:cxnChg>
        <pc:cxnChg chg="add del mod ord">
          <ac:chgData name="Isis Greenspan" userId="464bb143-1349-4605-a567-29b98f388ffb" providerId="ADAL" clId="{0246E3DB-ED5C-4CFF-A389-5009263BDD17}" dt="2024-04-04T20:37:23.042" v="10795" actId="478"/>
          <ac:cxnSpMkLst>
            <pc:docMk/>
            <pc:sldMk cId="2451008988" sldId="4425"/>
            <ac:cxnSpMk id="35" creationId="{3E29F523-A1C2-CC09-7CCA-4E8BF182BCAC}"/>
          </ac:cxnSpMkLst>
        </pc:cxnChg>
      </pc:sldChg>
      <pc:sldChg chg="modSp add del mod ord modNotesTx">
        <pc:chgData name="Isis Greenspan" userId="464bb143-1349-4605-a567-29b98f388ffb" providerId="ADAL" clId="{0246E3DB-ED5C-4CFF-A389-5009263BDD17}" dt="2024-04-04T21:23:07.398" v="11244" actId="47"/>
        <pc:sldMkLst>
          <pc:docMk/>
          <pc:sldMk cId="3715077438" sldId="4426"/>
        </pc:sldMkLst>
        <pc:spChg chg="mod">
          <ac:chgData name="Isis Greenspan" userId="464bb143-1349-4605-a567-29b98f388ffb" providerId="ADAL" clId="{0246E3DB-ED5C-4CFF-A389-5009263BDD17}" dt="2024-04-04T20:32:05.473" v="10698"/>
          <ac:spMkLst>
            <pc:docMk/>
            <pc:sldMk cId="3715077438" sldId="4426"/>
            <ac:spMk id="2" creationId="{9CCDC1F7-1F78-3BBF-CB7F-E0678FDF88D0}"/>
          </ac:spMkLst>
        </pc:spChg>
        <pc:spChg chg="mod">
          <ac:chgData name="Isis Greenspan" userId="464bb143-1349-4605-a567-29b98f388ffb" providerId="ADAL" clId="{0246E3DB-ED5C-4CFF-A389-5009263BDD17}" dt="2024-04-04T20:37:58.904" v="10802" actId="14100"/>
          <ac:spMkLst>
            <pc:docMk/>
            <pc:sldMk cId="3715077438" sldId="4426"/>
            <ac:spMk id="4" creationId="{7C15D7E2-253D-BEE3-D5CB-10DDC9F25F8A}"/>
          </ac:spMkLst>
        </pc:spChg>
        <pc:spChg chg="mod">
          <ac:chgData name="Isis Greenspan" userId="464bb143-1349-4605-a567-29b98f388ffb" providerId="ADAL" clId="{0246E3DB-ED5C-4CFF-A389-5009263BDD17}" dt="2024-04-04T20:37:49.265" v="10800" actId="14100"/>
          <ac:spMkLst>
            <pc:docMk/>
            <pc:sldMk cId="3715077438" sldId="4426"/>
            <ac:spMk id="6" creationId="{97C83B49-67BF-14AD-2F61-6C3BBC38103B}"/>
          </ac:spMkLst>
        </pc:spChg>
        <pc:spChg chg="mod">
          <ac:chgData name="Isis Greenspan" userId="464bb143-1349-4605-a567-29b98f388ffb" providerId="ADAL" clId="{0246E3DB-ED5C-4CFF-A389-5009263BDD17}" dt="2024-04-04T20:38:19.069" v="10808" actId="14100"/>
          <ac:spMkLst>
            <pc:docMk/>
            <pc:sldMk cId="3715077438" sldId="4426"/>
            <ac:spMk id="9" creationId="{FBD2CCC7-E877-09BC-517F-182423BFE1AD}"/>
          </ac:spMkLst>
        </pc:spChg>
        <pc:spChg chg="mod">
          <ac:chgData name="Isis Greenspan" userId="464bb143-1349-4605-a567-29b98f388ffb" providerId="ADAL" clId="{0246E3DB-ED5C-4CFF-A389-5009263BDD17}" dt="2024-04-04T20:38:15.366" v="10807" actId="1076"/>
          <ac:spMkLst>
            <pc:docMk/>
            <pc:sldMk cId="3715077438" sldId="4426"/>
            <ac:spMk id="10" creationId="{1B5F0D3E-F02B-2FD7-B4F1-38FCD01F5643}"/>
          </ac:spMkLst>
        </pc:spChg>
        <pc:picChg chg="mod">
          <ac:chgData name="Isis Greenspan" userId="464bb143-1349-4605-a567-29b98f388ffb" providerId="ADAL" clId="{0246E3DB-ED5C-4CFF-A389-5009263BDD17}" dt="2024-04-04T20:32:29.523" v="10701" actId="14100"/>
          <ac:picMkLst>
            <pc:docMk/>
            <pc:sldMk cId="3715077438" sldId="4426"/>
            <ac:picMk id="26" creationId="{6E5ABB50-3717-CB79-87E8-BD85812C3171}"/>
          </ac:picMkLst>
        </pc:picChg>
      </pc:sldChg>
      <pc:sldChg chg="addSp delSp modSp add mod modShow addCm modCm modNotesTx">
        <pc:chgData name="Isis Greenspan" userId="464bb143-1349-4605-a567-29b98f388ffb" providerId="ADAL" clId="{0246E3DB-ED5C-4CFF-A389-5009263BDD17}" dt="2024-04-19T21:19:06.537" v="18647"/>
        <pc:sldMkLst>
          <pc:docMk/>
          <pc:sldMk cId="543468908" sldId="4427"/>
        </pc:sldMkLst>
        <pc:spChg chg="mod ord">
          <ac:chgData name="Isis Greenspan" userId="464bb143-1349-4605-a567-29b98f388ffb" providerId="ADAL" clId="{0246E3DB-ED5C-4CFF-A389-5009263BDD17}" dt="2024-04-18T22:59:59.632" v="17226" actId="14100"/>
          <ac:spMkLst>
            <pc:docMk/>
            <pc:sldMk cId="543468908" sldId="4427"/>
            <ac:spMk id="3" creationId="{B09A3DDA-053F-A946-93C9-363466D0273E}"/>
          </ac:spMkLst>
        </pc:spChg>
        <pc:spChg chg="mod">
          <ac:chgData name="Isis Greenspan" userId="464bb143-1349-4605-a567-29b98f388ffb" providerId="ADAL" clId="{0246E3DB-ED5C-4CFF-A389-5009263BDD17}" dt="2024-04-19T17:57:43.640" v="18488" actId="20577"/>
          <ac:spMkLst>
            <pc:docMk/>
            <pc:sldMk cId="543468908" sldId="4427"/>
            <ac:spMk id="4" creationId="{3A5DF947-D12E-0235-6D10-9F223957B22D}"/>
          </ac:spMkLst>
        </pc:spChg>
        <pc:spChg chg="add del mod">
          <ac:chgData name="Isis Greenspan" userId="464bb143-1349-4605-a567-29b98f388ffb" providerId="ADAL" clId="{0246E3DB-ED5C-4CFF-A389-5009263BDD17}" dt="2024-04-18T22:53:07.704" v="17121" actId="478"/>
          <ac:spMkLst>
            <pc:docMk/>
            <pc:sldMk cId="543468908" sldId="4427"/>
            <ac:spMk id="5" creationId="{2FB9FC78-66C7-79AF-6744-4247B81CAEE9}"/>
          </ac:spMkLst>
        </pc:spChg>
        <pc:spChg chg="add del mod">
          <ac:chgData name="Isis Greenspan" userId="464bb143-1349-4605-a567-29b98f388ffb" providerId="ADAL" clId="{0246E3DB-ED5C-4CFF-A389-5009263BDD17}" dt="2024-04-18T22:55:12.608" v="17144" actId="478"/>
          <ac:spMkLst>
            <pc:docMk/>
            <pc:sldMk cId="543468908" sldId="4427"/>
            <ac:spMk id="8" creationId="{D8A28EA1-4F23-4A97-2F24-D23E8908FEC9}"/>
          </ac:spMkLst>
        </pc:spChg>
        <pc:spChg chg="mod ord">
          <ac:chgData name="Isis Greenspan" userId="464bb143-1349-4605-a567-29b98f388ffb" providerId="ADAL" clId="{0246E3DB-ED5C-4CFF-A389-5009263BDD17}" dt="2024-04-19T17:56:09.357" v="18481" actId="20577"/>
          <ac:spMkLst>
            <pc:docMk/>
            <pc:sldMk cId="543468908" sldId="4427"/>
            <ac:spMk id="10" creationId="{5F883048-0372-ADDD-0951-F2B1180AB773}"/>
          </ac:spMkLst>
        </pc:spChg>
        <pc:spChg chg="mod ord">
          <ac:chgData name="Isis Greenspan" userId="464bb143-1349-4605-a567-29b98f388ffb" providerId="ADAL" clId="{0246E3DB-ED5C-4CFF-A389-5009263BDD17}" dt="2024-04-18T22:58:44.341" v="17214" actId="1035"/>
          <ac:spMkLst>
            <pc:docMk/>
            <pc:sldMk cId="543468908" sldId="4427"/>
            <ac:spMk id="12" creationId="{75DE8F4A-25AF-AC68-0623-4768FF478D65}"/>
          </ac:spMkLst>
        </pc:spChg>
        <pc:spChg chg="add del mod">
          <ac:chgData name="Isis Greenspan" userId="464bb143-1349-4605-a567-29b98f388ffb" providerId="ADAL" clId="{0246E3DB-ED5C-4CFF-A389-5009263BDD17}" dt="2024-04-18T22:56:17.621" v="17159" actId="478"/>
          <ac:spMkLst>
            <pc:docMk/>
            <pc:sldMk cId="543468908" sldId="4427"/>
            <ac:spMk id="13" creationId="{EB3B9BD0-FB68-3316-059E-CE86B6A5A81C}"/>
          </ac:spMkLst>
        </pc:spChg>
        <pc:spChg chg="mod ord">
          <ac:chgData name="Isis Greenspan" userId="464bb143-1349-4605-a567-29b98f388ffb" providerId="ADAL" clId="{0246E3DB-ED5C-4CFF-A389-5009263BDD17}" dt="2024-04-18T22:59:02.615" v="17216" actId="3064"/>
          <ac:spMkLst>
            <pc:docMk/>
            <pc:sldMk cId="543468908" sldId="4427"/>
            <ac:spMk id="14" creationId="{7C3BFA72-A0F8-64BA-6832-5BBEAA4E133B}"/>
          </ac:spMkLst>
        </pc:spChg>
        <pc:spChg chg="del mod ord">
          <ac:chgData name="Isis Greenspan" userId="464bb143-1349-4605-a567-29b98f388ffb" providerId="ADAL" clId="{0246E3DB-ED5C-4CFF-A389-5009263BDD17}" dt="2024-04-18T22:53:01.464" v="17120" actId="478"/>
          <ac:spMkLst>
            <pc:docMk/>
            <pc:sldMk cId="543468908" sldId="4427"/>
            <ac:spMk id="15" creationId="{7EA98DF1-87D2-61C9-2CF5-1926DFDE3C59}"/>
          </ac:spMkLst>
        </pc:spChg>
        <pc:spChg chg="del mod ord">
          <ac:chgData name="Isis Greenspan" userId="464bb143-1349-4605-a567-29b98f388ffb" providerId="ADAL" clId="{0246E3DB-ED5C-4CFF-A389-5009263BDD17}" dt="2024-04-18T22:55:02.508" v="17142" actId="478"/>
          <ac:spMkLst>
            <pc:docMk/>
            <pc:sldMk cId="543468908" sldId="4427"/>
            <ac:spMk id="17" creationId="{5CF33D7C-FDE8-1518-E5B0-CC666CB4F15F}"/>
          </ac:spMkLst>
        </pc:spChg>
        <pc:spChg chg="del mod ord">
          <ac:chgData name="Isis Greenspan" userId="464bb143-1349-4605-a567-29b98f388ffb" providerId="ADAL" clId="{0246E3DB-ED5C-4CFF-A389-5009263BDD17}" dt="2024-04-18T22:56:13.919" v="17158" actId="478"/>
          <ac:spMkLst>
            <pc:docMk/>
            <pc:sldMk cId="543468908" sldId="4427"/>
            <ac:spMk id="24" creationId="{6E166DCD-BCB6-321C-1CEE-0B338041F6DC}"/>
          </ac:spMkLst>
        </pc:spChg>
        <pc:spChg chg="del mod">
          <ac:chgData name="Isis Greenspan" userId="464bb143-1349-4605-a567-29b98f388ffb" providerId="ADAL" clId="{0246E3DB-ED5C-4CFF-A389-5009263BDD17}" dt="2024-04-04T20:40:17.700" v="10821" actId="478"/>
          <ac:spMkLst>
            <pc:docMk/>
            <pc:sldMk cId="543468908" sldId="4427"/>
            <ac:spMk id="31" creationId="{D21936FA-AB3A-F288-B47E-21671BB66B92}"/>
          </ac:spMkLst>
        </pc:spChg>
        <pc:spChg chg="del">
          <ac:chgData name="Isis Greenspan" userId="464bb143-1349-4605-a567-29b98f388ffb" providerId="ADAL" clId="{0246E3DB-ED5C-4CFF-A389-5009263BDD17}" dt="2024-04-04T20:40:21.209" v="10822" actId="478"/>
          <ac:spMkLst>
            <pc:docMk/>
            <pc:sldMk cId="543468908" sldId="4427"/>
            <ac:spMk id="32" creationId="{DAE6AC97-FDAB-6752-26E8-D19C47E4C639}"/>
          </ac:spMkLst>
        </pc:spChg>
        <pc:spChg chg="del">
          <ac:chgData name="Isis Greenspan" userId="464bb143-1349-4605-a567-29b98f388ffb" providerId="ADAL" clId="{0246E3DB-ED5C-4CFF-A389-5009263BDD17}" dt="2024-04-04T20:40:23.458" v="10823" actId="478"/>
          <ac:spMkLst>
            <pc:docMk/>
            <pc:sldMk cId="543468908" sldId="4427"/>
            <ac:spMk id="33" creationId="{44C9483C-348A-2B70-0ECE-68B5815AE0AC}"/>
          </ac:spMkLst>
        </pc:spChg>
        <pc:picChg chg="mod ord">
          <ac:chgData name="Isis Greenspan" userId="464bb143-1349-4605-a567-29b98f388ffb" providerId="ADAL" clId="{0246E3DB-ED5C-4CFF-A389-5009263BDD17}" dt="2024-04-18T22:58:44.341" v="17214" actId="1035"/>
          <ac:picMkLst>
            <pc:docMk/>
            <pc:sldMk cId="543468908" sldId="4427"/>
            <ac:picMk id="26" creationId="{DEFFAC7B-8C41-CFED-79DE-31535F4F7F34}"/>
          </ac:picMkLst>
        </pc:picChg>
        <pc:picChg chg="mod ord">
          <ac:chgData name="Isis Greenspan" userId="464bb143-1349-4605-a567-29b98f388ffb" providerId="ADAL" clId="{0246E3DB-ED5C-4CFF-A389-5009263BDD17}" dt="2024-04-18T22:58:44.341" v="17214" actId="1035"/>
          <ac:picMkLst>
            <pc:docMk/>
            <pc:sldMk cId="543468908" sldId="4427"/>
            <ac:picMk id="28" creationId="{9D9B8E92-E39B-C3B9-7A43-19EEDF046422}"/>
          </ac:picMkLst>
        </pc:picChg>
        <pc:picChg chg="mod">
          <ac:chgData name="Isis Greenspan" userId="464bb143-1349-4605-a567-29b98f388ffb" providerId="ADAL" clId="{0246E3DB-ED5C-4CFF-A389-5009263BDD17}" dt="2024-04-18T22:58:44.341" v="17214" actId="1035"/>
          <ac:picMkLst>
            <pc:docMk/>
            <pc:sldMk cId="543468908" sldId="4427"/>
            <ac:picMk id="30" creationId="{1C19E184-3F9B-161F-F287-36ADEA29B368}"/>
          </ac:picMkLst>
        </pc:picChg>
        <pc:cxnChg chg="add del mod">
          <ac:chgData name="Isis Greenspan" userId="464bb143-1349-4605-a567-29b98f388ffb" providerId="ADAL" clId="{0246E3DB-ED5C-4CFF-A389-5009263BDD17}" dt="2024-04-04T20:50:07.189" v="10929" actId="478"/>
          <ac:cxnSpMkLst>
            <pc:docMk/>
            <pc:sldMk cId="543468908" sldId="4427"/>
            <ac:cxnSpMk id="5" creationId="{299B7466-23BC-A23F-42A2-086EB0CF9D50}"/>
          </ac:cxnSpMkLst>
        </pc:cxnChg>
        <pc:cxnChg chg="add del mod ord">
          <ac:chgData name="Isis Greenspan" userId="464bb143-1349-4605-a567-29b98f388ffb" providerId="ADAL" clId="{0246E3DB-ED5C-4CFF-A389-5009263BDD17}" dt="2024-04-18T22:57:40.946" v="17172" actId="478"/>
          <ac:cxnSpMkLst>
            <pc:docMk/>
            <pc:sldMk cId="543468908" sldId="4427"/>
            <ac:cxnSpMk id="6" creationId="{CEBEBB1B-B3EC-BF11-880A-7EDF756C89A9}"/>
          </ac:cxnSpMkLst>
        </pc:cxnChg>
        <pc:cxnChg chg="add del mod">
          <ac:chgData name="Isis Greenspan" userId="464bb143-1349-4605-a567-29b98f388ffb" providerId="ADAL" clId="{0246E3DB-ED5C-4CFF-A389-5009263BDD17}" dt="2024-04-04T20:49:54.228" v="10926" actId="478"/>
          <ac:cxnSpMkLst>
            <pc:docMk/>
            <pc:sldMk cId="543468908" sldId="4427"/>
            <ac:cxnSpMk id="7" creationId="{BB8B43C7-66C2-85DE-A878-9865E33882BE}"/>
          </ac:cxnSpMkLst>
        </pc:cxnChg>
        <pc:cxnChg chg="add mod ord">
          <ac:chgData name="Isis Greenspan" userId="464bb143-1349-4605-a567-29b98f388ffb" providerId="ADAL" clId="{0246E3DB-ED5C-4CFF-A389-5009263BDD17}" dt="2024-04-18T23:00:04.719" v="17227" actId="1036"/>
          <ac:cxnSpMkLst>
            <pc:docMk/>
            <pc:sldMk cId="543468908" sldId="4427"/>
            <ac:cxnSpMk id="9" creationId="{AB2B1F12-3010-12FE-4D1A-2B41539A1961}"/>
          </ac:cxnSpMkLst>
        </pc:cxn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0246E3DB-ED5C-4CFF-A389-5009263BDD17}" dt="2024-04-19T17:56:20.949" v="18484"/>
              <pc2:cmMkLst xmlns:pc2="http://schemas.microsoft.com/office/powerpoint/2019/9/main/command">
                <pc:docMk/>
                <pc:sldMk cId="543468908" sldId="4427"/>
                <pc2:cmMk id="{6F1A2B1D-B3AF-4560-A12E-34B6878CA3AF}"/>
              </pc2:cmMkLst>
              <pc226:cmRplyChg chg="add">
                <pc226:chgData name="Isis Greenspan" userId="464bb143-1349-4605-a567-29b98f388ffb" providerId="ADAL" clId="{0246E3DB-ED5C-4CFF-A389-5009263BDD17}" dt="2024-04-19T17:56:18.910" v="18483"/>
                <pc2:cmRplyMkLst xmlns:pc2="http://schemas.microsoft.com/office/powerpoint/2019/9/main/command">
                  <pc:docMk/>
                  <pc:sldMk cId="543468908" sldId="4427"/>
                  <pc2:cmMk id="{6F1A2B1D-B3AF-4560-A12E-34B6878CA3AF}"/>
                  <pc2:cmRplyMk id="{815A906E-0A6E-4F96-956D-787BE45C9A5B}"/>
                </pc2:cmRplyMkLst>
              </pc226:cmRplyChg>
            </pc226:cmChg>
            <pc226:cmChg xmlns:pc226="http://schemas.microsoft.com/office/powerpoint/2022/06/main/command" chg="">
              <pc226:chgData name="Isis Greenspan" userId="464bb143-1349-4605-a567-29b98f388ffb" providerId="ADAL" clId="{0246E3DB-ED5C-4CFF-A389-5009263BDD17}" dt="2024-04-18T23:02:01.097" v="17229"/>
              <pc2:cmMkLst xmlns:pc2="http://schemas.microsoft.com/office/powerpoint/2019/9/main/command">
                <pc:docMk/>
                <pc:sldMk cId="543468908" sldId="4427"/>
                <pc2:cmMk id="{298C4D38-20E5-4895-B173-092718C7AC83}"/>
              </pc2:cmMkLst>
              <pc226:cmRplyChg chg="mod modRxn">
                <pc226:chgData name="Isis Greenspan" userId="464bb143-1349-4605-a567-29b98f388ffb" providerId="ADAL" clId="{0246E3DB-ED5C-4CFF-A389-5009263BDD17}" dt="2024-04-18T23:00:09.293" v="17228"/>
                <pc2:cmRplyMkLst xmlns:pc2="http://schemas.microsoft.com/office/powerpoint/2019/9/main/command">
                  <pc:docMk/>
                  <pc:sldMk cId="543468908" sldId="4427"/>
                  <pc2:cmMk id="{298C4D38-20E5-4895-B173-092718C7AC83}"/>
                  <pc2:cmRplyMk id="{939A6526-6C61-496B-8E38-6C6EA36F9CF1}"/>
                </pc2:cmRplyMkLst>
              </pc226:cmRplyChg>
              <pc226:cmRplyChg chg="add">
                <pc226:chgData name="Isis Greenspan" userId="464bb143-1349-4605-a567-29b98f388ffb" providerId="ADAL" clId="{0246E3DB-ED5C-4CFF-A389-5009263BDD17}" dt="2024-04-18T23:02:01.097" v="17229"/>
                <pc2:cmRplyMkLst xmlns:pc2="http://schemas.microsoft.com/office/powerpoint/2019/9/main/command">
                  <pc:docMk/>
                  <pc:sldMk cId="543468908" sldId="4427"/>
                  <pc2:cmMk id="{298C4D38-20E5-4895-B173-092718C7AC83}"/>
                  <pc2:cmRplyMk id="{027C7A56-F7EC-4F73-8015-ECF46D78FDA0}"/>
                </pc2:cmRplyMkLst>
              </pc226:cmRplyChg>
            </pc226:cmChg>
            <pc226:cmChg xmlns:pc226="http://schemas.microsoft.com/office/powerpoint/2022/06/main/command" chg="add mod">
              <pc226:chgData name="Isis Greenspan" userId="464bb143-1349-4605-a567-29b98f388ffb" providerId="ADAL" clId="{0246E3DB-ED5C-4CFF-A389-5009263BDD17}" dt="2024-04-19T21:19:06.537" v="18647"/>
              <pc2:cmMkLst xmlns:pc2="http://schemas.microsoft.com/office/powerpoint/2019/9/main/command">
                <pc:docMk/>
                <pc:sldMk cId="543468908" sldId="4427"/>
                <pc2:cmMk id="{DABCCF49-EE00-4E8B-B450-C7AE51D34D81}"/>
              </pc2:cmMkLst>
            </pc226:cmChg>
            <pc226:cmChg xmlns:pc226="http://schemas.microsoft.com/office/powerpoint/2022/06/main/command" chg="add mod">
              <pc226:chgData name="Isis Greenspan" userId="464bb143-1349-4605-a567-29b98f388ffb" providerId="ADAL" clId="{0246E3DB-ED5C-4CFF-A389-5009263BDD17}" dt="2024-04-17T19:14:10.854" v="15863"/>
              <pc2:cmMkLst xmlns:pc2="http://schemas.microsoft.com/office/powerpoint/2019/9/main/command">
                <pc:docMk/>
                <pc:sldMk cId="543468908" sldId="4427"/>
                <pc2:cmMk id="{6D9CE6AD-6114-452B-B076-2E9E32D61102}"/>
              </pc2:cmMkLst>
            </pc226:cmChg>
          </p:ext>
        </pc:extLst>
      </pc:sldChg>
      <pc:sldChg chg="addSp delSp modSp add mod ord setBg modClrScheme chgLayout modNotesTx">
        <pc:chgData name="Isis Greenspan" userId="464bb143-1349-4605-a567-29b98f388ffb" providerId="ADAL" clId="{0246E3DB-ED5C-4CFF-A389-5009263BDD17}" dt="2024-04-04T21:07:39.621" v="11102"/>
        <pc:sldMkLst>
          <pc:docMk/>
          <pc:sldMk cId="37397352" sldId="4428"/>
        </pc:sldMkLst>
        <pc:spChg chg="mod ord">
          <ac:chgData name="Isis Greenspan" userId="464bb143-1349-4605-a567-29b98f388ffb" providerId="ADAL" clId="{0246E3DB-ED5C-4CFF-A389-5009263BDD17}" dt="2024-04-04T21:03:56.063" v="11064" actId="3064"/>
          <ac:spMkLst>
            <pc:docMk/>
            <pc:sldMk cId="37397352" sldId="4428"/>
            <ac:spMk id="2" creationId="{9CCDC1F7-1F78-3BBF-CB7F-E0678FDF88D0}"/>
          </ac:spMkLst>
        </pc:spChg>
        <pc:spChg chg="add mod ord">
          <ac:chgData name="Isis Greenspan" userId="464bb143-1349-4605-a567-29b98f388ffb" providerId="ADAL" clId="{0246E3DB-ED5C-4CFF-A389-5009263BDD17}" dt="2024-04-04T21:07:21.075" v="11100" actId="120"/>
          <ac:spMkLst>
            <pc:docMk/>
            <pc:sldMk cId="37397352" sldId="4428"/>
            <ac:spMk id="3" creationId="{267CC76C-7781-F0E4-0ED1-A1EAEB086693}"/>
          </ac:spMkLst>
        </pc:spChg>
        <pc:spChg chg="mod ord">
          <ac:chgData name="Isis Greenspan" userId="464bb143-1349-4605-a567-29b98f388ffb" providerId="ADAL" clId="{0246E3DB-ED5C-4CFF-A389-5009263BDD17}" dt="2024-04-04T21:04:30.054" v="11067" actId="14100"/>
          <ac:spMkLst>
            <pc:docMk/>
            <pc:sldMk cId="37397352" sldId="4428"/>
            <ac:spMk id="4" creationId="{7C15D7E2-253D-BEE3-D5CB-10DDC9F25F8A}"/>
          </ac:spMkLst>
        </pc:spChg>
        <pc:spChg chg="add mod ord">
          <ac:chgData name="Isis Greenspan" userId="464bb143-1349-4605-a567-29b98f388ffb" providerId="ADAL" clId="{0246E3DB-ED5C-4CFF-A389-5009263BDD17}" dt="2024-04-04T21:07:14.954" v="11098" actId="120"/>
          <ac:spMkLst>
            <pc:docMk/>
            <pc:sldMk cId="37397352" sldId="4428"/>
            <ac:spMk id="5" creationId="{828582C3-C6C3-FF17-6F96-BF07AAD64A49}"/>
          </ac:spMkLst>
        </pc:spChg>
        <pc:spChg chg="mod ord">
          <ac:chgData name="Isis Greenspan" userId="464bb143-1349-4605-a567-29b98f388ffb" providerId="ADAL" clId="{0246E3DB-ED5C-4CFF-A389-5009263BDD17}" dt="2024-04-04T21:07:24.711" v="11101" actId="14100"/>
          <ac:spMkLst>
            <pc:docMk/>
            <pc:sldMk cId="37397352" sldId="4428"/>
            <ac:spMk id="6" creationId="{97C83B49-67BF-14AD-2F61-6C3BBC38103B}"/>
          </ac:spMkLst>
        </pc:spChg>
        <pc:spChg chg="add del mod">
          <ac:chgData name="Isis Greenspan" userId="464bb143-1349-4605-a567-29b98f388ffb" providerId="ADAL" clId="{0246E3DB-ED5C-4CFF-A389-5009263BDD17}" dt="2024-04-04T20:54:10.908" v="10966" actId="931"/>
          <ac:spMkLst>
            <pc:docMk/>
            <pc:sldMk cId="37397352" sldId="4428"/>
            <ac:spMk id="8" creationId="{CC735011-E2A2-857B-7D63-C303B439BB7A}"/>
          </ac:spMkLst>
        </pc:spChg>
        <pc:spChg chg="mod ord">
          <ac:chgData name="Isis Greenspan" userId="464bb143-1349-4605-a567-29b98f388ffb" providerId="ADAL" clId="{0246E3DB-ED5C-4CFF-A389-5009263BDD17}" dt="2024-04-04T21:04:30.054" v="11067" actId="14100"/>
          <ac:spMkLst>
            <pc:docMk/>
            <pc:sldMk cId="37397352" sldId="4428"/>
            <ac:spMk id="9" creationId="{FBD2CCC7-E877-09BC-517F-182423BFE1AD}"/>
          </ac:spMkLst>
        </pc:spChg>
        <pc:spChg chg="mod ord">
          <ac:chgData name="Isis Greenspan" userId="464bb143-1349-4605-a567-29b98f388ffb" providerId="ADAL" clId="{0246E3DB-ED5C-4CFF-A389-5009263BDD17}" dt="2024-04-04T21:04:30.054" v="11067" actId="14100"/>
          <ac:spMkLst>
            <pc:docMk/>
            <pc:sldMk cId="37397352" sldId="4428"/>
            <ac:spMk id="10" creationId="{1B5F0D3E-F02B-2FD7-B4F1-38FCD01F5643}"/>
          </ac:spMkLst>
        </pc:spChg>
        <pc:picChg chg="add mod modCrop">
          <ac:chgData name="Isis Greenspan" userId="464bb143-1349-4605-a567-29b98f388ffb" providerId="ADAL" clId="{0246E3DB-ED5C-4CFF-A389-5009263BDD17}" dt="2024-04-04T21:01:16.329" v="11031" actId="14100"/>
          <ac:picMkLst>
            <pc:docMk/>
            <pc:sldMk cId="37397352" sldId="4428"/>
            <ac:picMk id="12" creationId="{3030E156-DFF0-6F71-1814-C19A47C90E4B}"/>
          </ac:picMkLst>
        </pc:picChg>
        <pc:picChg chg="del mod ord">
          <ac:chgData name="Isis Greenspan" userId="464bb143-1349-4605-a567-29b98f388ffb" providerId="ADAL" clId="{0246E3DB-ED5C-4CFF-A389-5009263BDD17}" dt="2024-04-04T20:53:31.012" v="10965" actId="478"/>
          <ac:picMkLst>
            <pc:docMk/>
            <pc:sldMk cId="37397352" sldId="4428"/>
            <ac:picMk id="26" creationId="{6E5ABB50-3717-CB79-87E8-BD85812C3171}"/>
          </ac:picMkLst>
        </pc:picChg>
        <pc:cxnChg chg="add del">
          <ac:chgData name="Isis Greenspan" userId="464bb143-1349-4605-a567-29b98f388ffb" providerId="ADAL" clId="{0246E3DB-ED5C-4CFF-A389-5009263BDD17}" dt="2024-04-04T21:04:51.285" v="11072" actId="478"/>
          <ac:cxnSpMkLst>
            <pc:docMk/>
            <pc:sldMk cId="37397352" sldId="4428"/>
            <ac:cxnSpMk id="14" creationId="{6C011C63-60FC-1B3D-A378-4217E474B99E}"/>
          </ac:cxnSpMkLst>
        </pc:cxnChg>
        <pc:cxnChg chg="add del mod">
          <ac:chgData name="Isis Greenspan" userId="464bb143-1349-4605-a567-29b98f388ffb" providerId="ADAL" clId="{0246E3DB-ED5C-4CFF-A389-5009263BDD17}" dt="2024-04-04T21:04:49.390" v="11071" actId="478"/>
          <ac:cxnSpMkLst>
            <pc:docMk/>
            <pc:sldMk cId="37397352" sldId="4428"/>
            <ac:cxnSpMk id="15" creationId="{CCA3B314-DB21-5079-14F2-43905EC9EED3}"/>
          </ac:cxnSpMkLst>
        </pc:cxnChg>
      </pc:sldChg>
      <pc:sldChg chg="addSp delSp modSp add mod ord modNotesTx">
        <pc:chgData name="Isis Greenspan" userId="464bb143-1349-4605-a567-29b98f388ffb" providerId="ADAL" clId="{0246E3DB-ED5C-4CFF-A389-5009263BDD17}" dt="2024-04-04T21:17:41.448" v="11178"/>
        <pc:sldMkLst>
          <pc:docMk/>
          <pc:sldMk cId="1093313501" sldId="4429"/>
        </pc:sldMkLst>
        <pc:spChg chg="del">
          <ac:chgData name="Isis Greenspan" userId="464bb143-1349-4605-a567-29b98f388ffb" providerId="ADAL" clId="{0246E3DB-ED5C-4CFF-A389-5009263BDD17}" dt="2024-04-04T21:12:07.207" v="11141" actId="478"/>
          <ac:spMkLst>
            <pc:docMk/>
            <pc:sldMk cId="1093313501" sldId="4429"/>
            <ac:spMk id="3" creationId="{46B0F611-BD36-40E7-A965-B6688E208DF6}"/>
          </ac:spMkLst>
        </pc:spChg>
        <pc:spChg chg="mod">
          <ac:chgData name="Isis Greenspan" userId="464bb143-1349-4605-a567-29b98f388ffb" providerId="ADAL" clId="{0246E3DB-ED5C-4CFF-A389-5009263BDD17}" dt="2024-04-04T21:17:24.257" v="11177" actId="14100"/>
          <ac:spMkLst>
            <pc:docMk/>
            <pc:sldMk cId="1093313501" sldId="4429"/>
            <ac:spMk id="4" creationId="{14622A73-4C57-A3B7-B073-0C7039D6E01C}"/>
          </ac:spMkLst>
        </pc:spChg>
        <pc:spChg chg="mod">
          <ac:chgData name="Isis Greenspan" userId="464bb143-1349-4605-a567-29b98f388ffb" providerId="ADAL" clId="{0246E3DB-ED5C-4CFF-A389-5009263BDD17}" dt="2024-04-04T21:17:24.257" v="11177" actId="14100"/>
          <ac:spMkLst>
            <pc:docMk/>
            <pc:sldMk cId="1093313501" sldId="4429"/>
            <ac:spMk id="5" creationId="{9D553CD1-5761-32E4-BD35-A0465B50221E}"/>
          </ac:spMkLst>
        </pc:spChg>
        <pc:spChg chg="mod">
          <ac:chgData name="Isis Greenspan" userId="464bb143-1349-4605-a567-29b98f388ffb" providerId="ADAL" clId="{0246E3DB-ED5C-4CFF-A389-5009263BDD17}" dt="2024-04-04T21:17:24.257" v="11177" actId="14100"/>
          <ac:spMkLst>
            <pc:docMk/>
            <pc:sldMk cId="1093313501" sldId="4429"/>
            <ac:spMk id="6" creationId="{C877DBA1-003E-BCA3-58A2-CE5FABB6F99F}"/>
          </ac:spMkLst>
        </pc:spChg>
        <pc:spChg chg="mod">
          <ac:chgData name="Isis Greenspan" userId="464bb143-1349-4605-a567-29b98f388ffb" providerId="ADAL" clId="{0246E3DB-ED5C-4CFF-A389-5009263BDD17}" dt="2024-04-04T21:16:01.522" v="11155" actId="120"/>
          <ac:spMkLst>
            <pc:docMk/>
            <pc:sldMk cId="1093313501" sldId="4429"/>
            <ac:spMk id="8" creationId="{CD33048C-CB13-3F2E-2ABB-F43133EAC30E}"/>
          </ac:spMkLst>
        </pc:spChg>
        <pc:spChg chg="add del mod">
          <ac:chgData name="Isis Greenspan" userId="464bb143-1349-4605-a567-29b98f388ffb" providerId="ADAL" clId="{0246E3DB-ED5C-4CFF-A389-5009263BDD17}" dt="2024-04-04T21:15:24.862" v="11142" actId="931"/>
          <ac:spMkLst>
            <pc:docMk/>
            <pc:sldMk cId="1093313501" sldId="4429"/>
            <ac:spMk id="9" creationId="{D59DE410-B473-2AEF-67F9-332BD991E35E}"/>
          </ac:spMkLst>
        </pc:spChg>
        <pc:spChg chg="mod">
          <ac:chgData name="Isis Greenspan" userId="464bb143-1349-4605-a567-29b98f388ffb" providerId="ADAL" clId="{0246E3DB-ED5C-4CFF-A389-5009263BDD17}" dt="2024-04-04T21:17:24.257" v="11177" actId="14100"/>
          <ac:spMkLst>
            <pc:docMk/>
            <pc:sldMk cId="1093313501" sldId="4429"/>
            <ac:spMk id="13" creationId="{0420E500-A2D2-8C05-A17F-4B15E862DCB6}"/>
          </ac:spMkLst>
        </pc:spChg>
        <pc:picChg chg="del">
          <ac:chgData name="Isis Greenspan" userId="464bb143-1349-4605-a567-29b98f388ffb" providerId="ADAL" clId="{0246E3DB-ED5C-4CFF-A389-5009263BDD17}" dt="2024-04-04T21:12:02.047" v="11140" actId="478"/>
          <ac:picMkLst>
            <pc:docMk/>
            <pc:sldMk cId="1093313501" sldId="4429"/>
            <ac:picMk id="7" creationId="{0AA60F7E-1AB8-8A04-7F10-CF7101CA9A91}"/>
          </ac:picMkLst>
        </pc:picChg>
        <pc:picChg chg="add mod ord modCrop">
          <ac:chgData name="Isis Greenspan" userId="464bb143-1349-4605-a567-29b98f388ffb" providerId="ADAL" clId="{0246E3DB-ED5C-4CFF-A389-5009263BDD17}" dt="2024-04-04T21:16:38.404" v="11169" actId="14100"/>
          <ac:picMkLst>
            <pc:docMk/>
            <pc:sldMk cId="1093313501" sldId="4429"/>
            <ac:picMk id="11" creationId="{EF2DD82C-DB71-CB5D-5803-A62B8E74E807}"/>
          </ac:picMkLst>
        </pc:picChg>
        <pc:picChg chg="del">
          <ac:chgData name="Isis Greenspan" userId="464bb143-1349-4605-a567-29b98f388ffb" providerId="ADAL" clId="{0246E3DB-ED5C-4CFF-A389-5009263BDD17}" dt="2024-04-04T21:11:17.014" v="11131" actId="478"/>
          <ac:picMkLst>
            <pc:docMk/>
            <pc:sldMk cId="1093313501" sldId="4429"/>
            <ac:picMk id="19" creationId="{9E229A24-4FB7-F6AF-F0C2-0C96BD0BD8D0}"/>
          </ac:picMkLst>
        </pc:picChg>
      </pc:sldChg>
      <pc:sldChg chg="addSp modSp add mod addCm modCm modNotesTx">
        <pc:chgData name="Isis Greenspan" userId="464bb143-1349-4605-a567-29b98f388ffb" providerId="ADAL" clId="{0246E3DB-ED5C-4CFF-A389-5009263BDD17}" dt="2024-04-19T21:18:37.938" v="18645"/>
        <pc:sldMkLst>
          <pc:docMk/>
          <pc:sldMk cId="3613128606" sldId="4430"/>
        </pc:sldMkLst>
        <pc:spChg chg="mod">
          <ac:chgData name="Isis Greenspan" userId="464bb143-1349-4605-a567-29b98f388ffb" providerId="ADAL" clId="{0246E3DB-ED5C-4CFF-A389-5009263BDD17}" dt="2024-04-15T23:56:41.057" v="14107" actId="207"/>
          <ac:spMkLst>
            <pc:docMk/>
            <pc:sldMk cId="3613128606" sldId="4430"/>
            <ac:spMk id="2" creationId="{9CCDC1F7-1F78-3BBF-CB7F-E0678FDF88D0}"/>
          </ac:spMkLst>
        </pc:spChg>
        <pc:spChg chg="add mod ord">
          <ac:chgData name="Isis Greenspan" userId="464bb143-1349-4605-a567-29b98f388ffb" providerId="ADAL" clId="{0246E3DB-ED5C-4CFF-A389-5009263BDD17}" dt="2024-04-17T19:27:23.486" v="16081" actId="962"/>
          <ac:spMkLst>
            <pc:docMk/>
            <pc:sldMk cId="3613128606" sldId="4430"/>
            <ac:spMk id="3" creationId="{603F8181-E6B2-3753-21DA-79C79A29FF12}"/>
          </ac:spMkLst>
        </pc:spChg>
        <pc:spChg chg="mod ord">
          <ac:chgData name="Isis Greenspan" userId="464bb143-1349-4605-a567-29b98f388ffb" providerId="ADAL" clId="{0246E3DB-ED5C-4CFF-A389-5009263BDD17}" dt="2024-04-17T20:02:43.785" v="16637"/>
          <ac:spMkLst>
            <pc:docMk/>
            <pc:sldMk cId="3613128606" sldId="4430"/>
            <ac:spMk id="4" creationId="{7C15D7E2-253D-BEE3-D5CB-10DDC9F25F8A}"/>
          </ac:spMkLst>
        </pc:spChg>
        <pc:spChg chg="mod">
          <ac:chgData name="Isis Greenspan" userId="464bb143-1349-4605-a567-29b98f388ffb" providerId="ADAL" clId="{0246E3DB-ED5C-4CFF-A389-5009263BDD17}" dt="2024-04-19T21:09:15.514" v="18612" actId="20577"/>
          <ac:spMkLst>
            <pc:docMk/>
            <pc:sldMk cId="3613128606" sldId="4430"/>
            <ac:spMk id="5" creationId="{02CE81B2-159B-6C5A-1CE4-745ADA28F911}"/>
          </ac:spMkLst>
        </pc:spChg>
        <pc:spChg chg="mod ord">
          <ac:chgData name="Isis Greenspan" userId="464bb143-1349-4605-a567-29b98f388ffb" providerId="ADAL" clId="{0246E3DB-ED5C-4CFF-A389-5009263BDD17}" dt="2024-04-18T21:16:52.497" v="16931" actId="14100"/>
          <ac:spMkLst>
            <pc:docMk/>
            <pc:sldMk cId="3613128606" sldId="4430"/>
            <ac:spMk id="6" creationId="{97C83B49-67BF-14AD-2F61-6C3BBC38103B}"/>
          </ac:spMkLst>
        </pc:spChg>
        <pc:spChg chg="mod ord">
          <ac:chgData name="Isis Greenspan" userId="464bb143-1349-4605-a567-29b98f388ffb" providerId="ADAL" clId="{0246E3DB-ED5C-4CFF-A389-5009263BDD17}" dt="2024-04-17T20:02:49.025" v="16640"/>
          <ac:spMkLst>
            <pc:docMk/>
            <pc:sldMk cId="3613128606" sldId="4430"/>
            <ac:spMk id="9" creationId="{FBD2CCC7-E877-09BC-517F-182423BFE1AD}"/>
          </ac:spMkLst>
        </pc:spChg>
        <pc:spChg chg="mod ord">
          <ac:chgData name="Isis Greenspan" userId="464bb143-1349-4605-a567-29b98f388ffb" providerId="ADAL" clId="{0246E3DB-ED5C-4CFF-A389-5009263BDD17}" dt="2024-04-17T20:02:53.690" v="16642"/>
          <ac:spMkLst>
            <pc:docMk/>
            <pc:sldMk cId="3613128606" sldId="4430"/>
            <ac:spMk id="10" creationId="{1B5F0D3E-F02B-2FD7-B4F1-38FCD01F5643}"/>
          </ac:spMkLst>
        </pc:spChg>
        <pc:picChg chg="mod">
          <ac:chgData name="Isis Greenspan" userId="464bb143-1349-4605-a567-29b98f388ffb" providerId="ADAL" clId="{0246E3DB-ED5C-4CFF-A389-5009263BDD17}" dt="2024-04-17T20:02:55.799" v="16643" actId="962"/>
          <ac:picMkLst>
            <pc:docMk/>
            <pc:sldMk cId="3613128606" sldId="4430"/>
            <ac:picMk id="26" creationId="{6E5ABB50-3717-CB79-87E8-BD85812C3171}"/>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8T21:17:24.052" v="16938"/>
              <pc2:cmMkLst xmlns:pc2="http://schemas.microsoft.com/office/powerpoint/2019/9/main/command">
                <pc:docMk/>
                <pc:sldMk cId="3613128606" sldId="4430"/>
                <pc2:cmMk id="{D89C3683-EF66-4790-B03F-EDC805DD36A9}"/>
              </pc2:cmMkLst>
              <pc226:cmRplyChg chg="add">
                <pc226:chgData name="Isis Greenspan" userId="464bb143-1349-4605-a567-29b98f388ffb" providerId="ADAL" clId="{0246E3DB-ED5C-4CFF-A389-5009263BDD17}" dt="2024-04-18T21:17:21.854" v="16937"/>
                <pc2:cmRplyMkLst xmlns:pc2="http://schemas.microsoft.com/office/powerpoint/2019/9/main/command">
                  <pc:docMk/>
                  <pc:sldMk cId="3613128606" sldId="4430"/>
                  <pc2:cmMk id="{D89C3683-EF66-4790-B03F-EDC805DD36A9}"/>
                  <pc2:cmRplyMk id="{FCCB9C04-2945-4F9C-B0C0-A975624A576E}"/>
                </pc2:cmRplyMkLst>
              </pc226:cmRplyChg>
              <pc226:cmRplyChg chg="mod modRxn">
                <pc226:chgData name="Isis Greenspan" userId="464bb143-1349-4605-a567-29b98f388ffb" providerId="ADAL" clId="{0246E3DB-ED5C-4CFF-A389-5009263BDD17}" dt="2024-04-18T21:17:08.325" v="16934"/>
                <pc2:cmRplyMkLst xmlns:pc2="http://schemas.microsoft.com/office/powerpoint/2019/9/main/command">
                  <pc:docMk/>
                  <pc:sldMk cId="3613128606" sldId="4430"/>
                  <pc2:cmMk id="{D89C3683-EF66-4790-B03F-EDC805DD36A9}"/>
                  <pc2:cmRplyMk id="{5004CC59-529C-4A95-B3F8-41DB2B77E00D}"/>
                </pc2:cmRplyMkLst>
              </pc226:cmRplyChg>
            </pc226:cmChg>
            <pc226:cmChg xmlns:pc226="http://schemas.microsoft.com/office/powerpoint/2022/06/main/command" chg="add mod">
              <pc226:chgData name="Isis Greenspan" userId="464bb143-1349-4605-a567-29b98f388ffb" providerId="ADAL" clId="{0246E3DB-ED5C-4CFF-A389-5009263BDD17}" dt="2024-04-19T21:18:37.938" v="18645"/>
              <pc2:cmMkLst xmlns:pc2="http://schemas.microsoft.com/office/powerpoint/2019/9/main/command">
                <pc:docMk/>
                <pc:sldMk cId="3613128606" sldId="4430"/>
                <pc2:cmMk id="{83838991-F896-40B9-A3F5-D48A621F3A20}"/>
              </pc2:cmMkLst>
            </pc226:cmChg>
          </p:ext>
        </pc:extLst>
      </pc:sldChg>
      <pc:sldChg chg="addSp delSp modSp add mod ord setBg addCm modCm modNotesTx">
        <pc:chgData name="Isis Greenspan" userId="464bb143-1349-4605-a567-29b98f388ffb" providerId="ADAL" clId="{0246E3DB-ED5C-4CFF-A389-5009263BDD17}" dt="2024-04-17T20:01:42.131" v="16633" actId="962"/>
        <pc:sldMkLst>
          <pc:docMk/>
          <pc:sldMk cId="3140508261" sldId="4431"/>
        </pc:sldMkLst>
        <pc:spChg chg="mod">
          <ac:chgData name="Isis Greenspan" userId="464bb143-1349-4605-a567-29b98f388ffb" providerId="ADAL" clId="{0246E3DB-ED5C-4CFF-A389-5009263BDD17}" dt="2024-04-04T21:34:18.592" v="11398" actId="14100"/>
          <ac:spMkLst>
            <pc:docMk/>
            <pc:sldMk cId="3140508261" sldId="4431"/>
            <ac:spMk id="2" creationId="{9CCDC1F7-1F78-3BBF-CB7F-E0678FDF88D0}"/>
          </ac:spMkLst>
        </pc:spChg>
        <pc:spChg chg="mod">
          <ac:chgData name="Isis Greenspan" userId="464bb143-1349-4605-a567-29b98f388ffb" providerId="ADAL" clId="{0246E3DB-ED5C-4CFF-A389-5009263BDD17}" dt="2024-04-17T19:27:12.589" v="16078" actId="962"/>
          <ac:spMkLst>
            <pc:docMk/>
            <pc:sldMk cId="3140508261" sldId="4431"/>
            <ac:spMk id="3" creationId="{603F8181-E6B2-3753-21DA-79C79A29FF12}"/>
          </ac:spMkLst>
        </pc:spChg>
        <pc:spChg chg="mod">
          <ac:chgData name="Isis Greenspan" userId="464bb143-1349-4605-a567-29b98f388ffb" providerId="ADAL" clId="{0246E3DB-ED5C-4CFF-A389-5009263BDD17}" dt="2024-04-04T21:33:00.336" v="11381" actId="1036"/>
          <ac:spMkLst>
            <pc:docMk/>
            <pc:sldMk cId="3140508261" sldId="4431"/>
            <ac:spMk id="4" creationId="{7C15D7E2-253D-BEE3-D5CB-10DDC9F25F8A}"/>
          </ac:spMkLst>
        </pc:spChg>
        <pc:spChg chg="add mod ord">
          <ac:chgData name="Isis Greenspan" userId="464bb143-1349-4605-a567-29b98f388ffb" providerId="ADAL" clId="{0246E3DB-ED5C-4CFF-A389-5009263BDD17}" dt="2024-04-17T19:27:08.974" v="16076" actId="962"/>
          <ac:spMkLst>
            <pc:docMk/>
            <pc:sldMk cId="3140508261" sldId="4431"/>
            <ac:spMk id="5" creationId="{1986C3CE-CB51-4676-A187-5C2B7C77B3C0}"/>
          </ac:spMkLst>
        </pc:spChg>
        <pc:spChg chg="mod">
          <ac:chgData name="Isis Greenspan" userId="464bb143-1349-4605-a567-29b98f388ffb" providerId="ADAL" clId="{0246E3DB-ED5C-4CFF-A389-5009263BDD17}" dt="2024-04-04T21:35:19.165" v="11405" actId="207"/>
          <ac:spMkLst>
            <pc:docMk/>
            <pc:sldMk cId="3140508261" sldId="4431"/>
            <ac:spMk id="6" creationId="{97C83B49-67BF-14AD-2F61-6C3BBC38103B}"/>
          </ac:spMkLst>
        </pc:spChg>
        <pc:spChg chg="add mod ord">
          <ac:chgData name="Isis Greenspan" userId="464bb143-1349-4605-a567-29b98f388ffb" providerId="ADAL" clId="{0246E3DB-ED5C-4CFF-A389-5009263BDD17}" dt="2024-04-17T19:27:10.912" v="16077" actId="962"/>
          <ac:spMkLst>
            <pc:docMk/>
            <pc:sldMk cId="3140508261" sldId="4431"/>
            <ac:spMk id="7" creationId="{55D2C806-02BC-0B5D-4482-0010C63369DC}"/>
          </ac:spMkLst>
        </pc:spChg>
        <pc:spChg chg="mod ord">
          <ac:chgData name="Isis Greenspan" userId="464bb143-1349-4605-a567-29b98f388ffb" providerId="ADAL" clId="{0246E3DB-ED5C-4CFF-A389-5009263BDD17}" dt="2024-04-17T20:01:39.179" v="16631"/>
          <ac:spMkLst>
            <pc:docMk/>
            <pc:sldMk cId="3140508261" sldId="4431"/>
            <ac:spMk id="9" creationId="{FBD2CCC7-E877-09BC-517F-182423BFE1AD}"/>
          </ac:spMkLst>
        </pc:spChg>
        <pc:spChg chg="mod">
          <ac:chgData name="Isis Greenspan" userId="464bb143-1349-4605-a567-29b98f388ffb" providerId="ADAL" clId="{0246E3DB-ED5C-4CFF-A389-5009263BDD17}" dt="2024-04-17T18:47:18.684" v="15330" actId="948"/>
          <ac:spMkLst>
            <pc:docMk/>
            <pc:sldMk cId="3140508261" sldId="4431"/>
            <ac:spMk id="10" creationId="{1B5F0D3E-F02B-2FD7-B4F1-38FCD01F5643}"/>
          </ac:spMkLst>
        </pc:spChg>
        <pc:spChg chg="add mod">
          <ac:chgData name="Isis Greenspan" userId="464bb143-1349-4605-a567-29b98f388ffb" providerId="ADAL" clId="{0246E3DB-ED5C-4CFF-A389-5009263BDD17}" dt="2024-04-17T19:27:18.966" v="16079" actId="962"/>
          <ac:spMkLst>
            <pc:docMk/>
            <pc:sldMk cId="3140508261" sldId="4431"/>
            <ac:spMk id="14" creationId="{3FE2616B-8FDA-9F36-624B-EC157EC2DB74}"/>
          </ac:spMkLst>
        </pc:spChg>
        <pc:spChg chg="add mod">
          <ac:chgData name="Isis Greenspan" userId="464bb143-1349-4605-a567-29b98f388ffb" providerId="ADAL" clId="{0246E3DB-ED5C-4CFF-A389-5009263BDD17}" dt="2024-04-17T19:27:20.757" v="16080" actId="962"/>
          <ac:spMkLst>
            <pc:docMk/>
            <pc:sldMk cId="3140508261" sldId="4431"/>
            <ac:spMk id="20" creationId="{28D4AF5C-6AAA-7CDB-0D85-A9151A034A2D}"/>
          </ac:spMkLst>
        </pc:spChg>
        <pc:spChg chg="add del mod">
          <ac:chgData name="Isis Greenspan" userId="464bb143-1349-4605-a567-29b98f388ffb" providerId="ADAL" clId="{0246E3DB-ED5C-4CFF-A389-5009263BDD17}" dt="2024-04-04T21:34:29.309" v="11399" actId="478"/>
          <ac:spMkLst>
            <pc:docMk/>
            <pc:sldMk cId="3140508261" sldId="4431"/>
            <ac:spMk id="22" creationId="{BB6C35EA-22DD-5B17-BD25-D9A6EFA12BB2}"/>
          </ac:spMkLst>
        </pc:spChg>
        <pc:picChg chg="add mod">
          <ac:chgData name="Isis Greenspan" userId="464bb143-1349-4605-a567-29b98f388ffb" providerId="ADAL" clId="{0246E3DB-ED5C-4CFF-A389-5009263BDD17}" dt="2024-04-17T20:01:41.431" v="16632" actId="962"/>
          <ac:picMkLst>
            <pc:docMk/>
            <pc:sldMk cId="3140508261" sldId="4431"/>
            <ac:picMk id="11" creationId="{FE6C12FE-1C6B-70E8-C5D7-5E90A97B3BCC}"/>
          </ac:picMkLst>
        </pc:picChg>
        <pc:picChg chg="add mod">
          <ac:chgData name="Isis Greenspan" userId="464bb143-1349-4605-a567-29b98f388ffb" providerId="ADAL" clId="{0246E3DB-ED5C-4CFF-A389-5009263BDD17}" dt="2024-04-17T20:01:42.131" v="16633" actId="962"/>
          <ac:picMkLst>
            <pc:docMk/>
            <pc:sldMk cId="3140508261" sldId="4431"/>
            <ac:picMk id="13" creationId="{E7858618-A50A-BED8-7B95-98EC70FADD07}"/>
          </ac:picMkLst>
        </pc:picChg>
        <pc:picChg chg="del mod">
          <ac:chgData name="Isis Greenspan" userId="464bb143-1349-4605-a567-29b98f388ffb" providerId="ADAL" clId="{0246E3DB-ED5C-4CFF-A389-5009263BDD17}" dt="2024-04-04T21:34:11.470" v="11396" actId="478"/>
          <ac:picMkLst>
            <pc:docMk/>
            <pc:sldMk cId="3140508261" sldId="4431"/>
            <ac:picMk id="26" creationId="{6E5ABB50-3717-CB79-87E8-BD85812C3171}"/>
          </ac:picMkLst>
        </pc:picChg>
        <pc:cxnChg chg="add del mod">
          <ac:chgData name="Isis Greenspan" userId="464bb143-1349-4605-a567-29b98f388ffb" providerId="ADAL" clId="{0246E3DB-ED5C-4CFF-A389-5009263BDD17}" dt="2024-04-04T21:33:24.325" v="11384" actId="478"/>
          <ac:cxnSpMkLst>
            <pc:docMk/>
            <pc:sldMk cId="3140508261" sldId="4431"/>
            <ac:cxnSpMk id="16" creationId="{2E0B0395-894E-8485-B952-1CA5C823E55D}"/>
          </ac:cxnSpMkLst>
        </pc:cxnChg>
        <pc:cxnChg chg="add del">
          <ac:chgData name="Isis Greenspan" userId="464bb143-1349-4605-a567-29b98f388ffb" providerId="ADAL" clId="{0246E3DB-ED5C-4CFF-A389-5009263BDD17}" dt="2024-04-04T21:33:40.492" v="11387" actId="478"/>
          <ac:cxnSpMkLst>
            <pc:docMk/>
            <pc:sldMk cId="3140508261" sldId="4431"/>
            <ac:cxnSpMk id="19" creationId="{A1BC306C-3B9E-8A21-DD98-2ACC985E785C}"/>
          </ac:cxnSpMkLst>
        </pc:cxn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7T18:48:41.566" v="15332"/>
              <pc2:cmMkLst xmlns:pc2="http://schemas.microsoft.com/office/powerpoint/2019/9/main/command">
                <pc:docMk/>
                <pc:sldMk cId="3140508261" sldId="4431"/>
                <pc2:cmMk id="{97DDF249-ADC4-4323-9E47-1219B266E6B6}"/>
              </pc2:cmMkLst>
            </pc226:cmChg>
          </p:ext>
        </pc:extLst>
      </pc:sldChg>
      <pc:sldChg chg="addSp delSp modSp add mod modShow">
        <pc:chgData name="Isis Greenspan" userId="464bb143-1349-4605-a567-29b98f388ffb" providerId="ADAL" clId="{0246E3DB-ED5C-4CFF-A389-5009263BDD17}" dt="2024-04-05T18:53:40.683" v="11660" actId="14100"/>
        <pc:sldMkLst>
          <pc:docMk/>
          <pc:sldMk cId="4136428715" sldId="4432"/>
        </pc:sldMkLst>
        <pc:grpChg chg="del">
          <ac:chgData name="Isis Greenspan" userId="464bb143-1349-4605-a567-29b98f388ffb" providerId="ADAL" clId="{0246E3DB-ED5C-4CFF-A389-5009263BDD17}" dt="2024-04-05T18:52:59.306" v="11649" actId="478"/>
          <ac:grpSpMkLst>
            <pc:docMk/>
            <pc:sldMk cId="4136428715" sldId="4432"/>
            <ac:grpSpMk id="9" creationId="{7AA03634-1809-5E89-6039-80C9D388F16F}"/>
          </ac:grpSpMkLst>
        </pc:grpChg>
        <pc:picChg chg="add del mod">
          <ac:chgData name="Isis Greenspan" userId="464bb143-1349-4605-a567-29b98f388ffb" providerId="ADAL" clId="{0246E3DB-ED5C-4CFF-A389-5009263BDD17}" dt="2024-04-05T18:53:34.065" v="11658" actId="478"/>
          <ac:picMkLst>
            <pc:docMk/>
            <pc:sldMk cId="4136428715" sldId="4432"/>
            <ac:picMk id="6" creationId="{2F1B129E-EFB6-2EAC-BD0E-ED27517C7E0F}"/>
          </ac:picMkLst>
        </pc:picChg>
        <pc:picChg chg="add mod">
          <ac:chgData name="Isis Greenspan" userId="464bb143-1349-4605-a567-29b98f388ffb" providerId="ADAL" clId="{0246E3DB-ED5C-4CFF-A389-5009263BDD17}" dt="2024-04-05T18:53:40.683" v="11660" actId="14100"/>
          <ac:picMkLst>
            <pc:docMk/>
            <pc:sldMk cId="4136428715" sldId="4432"/>
            <ac:picMk id="7" creationId="{D81176EF-4CB7-F1AE-EEA4-3C0CFC0958E5}"/>
          </ac:picMkLst>
        </pc:picChg>
        <pc:picChg chg="del">
          <ac:chgData name="Isis Greenspan" userId="464bb143-1349-4605-a567-29b98f388ffb" providerId="ADAL" clId="{0246E3DB-ED5C-4CFF-A389-5009263BDD17}" dt="2024-04-05T18:52:53.578" v="11647" actId="478"/>
          <ac:picMkLst>
            <pc:docMk/>
            <pc:sldMk cId="4136428715" sldId="4432"/>
            <ac:picMk id="8" creationId="{D0F2F15E-E319-04A3-603C-B96F3836D219}"/>
          </ac:picMkLst>
        </pc:picChg>
        <pc:picChg chg="del">
          <ac:chgData name="Isis Greenspan" userId="464bb143-1349-4605-a567-29b98f388ffb" providerId="ADAL" clId="{0246E3DB-ED5C-4CFF-A389-5009263BDD17}" dt="2024-04-05T18:53:03.407" v="11650" actId="478"/>
          <ac:picMkLst>
            <pc:docMk/>
            <pc:sldMk cId="4136428715" sldId="4432"/>
            <ac:picMk id="19" creationId="{71D2E6C6-5EC4-4CAA-357C-AF76456484CB}"/>
          </ac:picMkLst>
        </pc:picChg>
        <pc:picChg chg="del">
          <ac:chgData name="Isis Greenspan" userId="464bb143-1349-4605-a567-29b98f388ffb" providerId="ADAL" clId="{0246E3DB-ED5C-4CFF-A389-5009263BDD17}" dt="2024-04-05T18:52:55.293" v="11648" actId="478"/>
          <ac:picMkLst>
            <pc:docMk/>
            <pc:sldMk cId="4136428715" sldId="4432"/>
            <ac:picMk id="21" creationId="{36D79F27-BED7-4EB6-D37B-5AC5F41DC806}"/>
          </ac:picMkLst>
        </pc:picChg>
      </pc:sldChg>
      <pc:sldChg chg="add del">
        <pc:chgData name="Isis Greenspan" userId="464bb143-1349-4605-a567-29b98f388ffb" providerId="ADAL" clId="{0246E3DB-ED5C-4CFF-A389-5009263BDD17}" dt="2024-04-05T19:21:50.716" v="11844" actId="47"/>
        <pc:sldMkLst>
          <pc:docMk/>
          <pc:sldMk cId="628581523" sldId="4433"/>
        </pc:sldMkLst>
      </pc:sldChg>
      <pc:sldChg chg="addSp modSp add mod">
        <pc:chgData name="Isis Greenspan" userId="464bb143-1349-4605-a567-29b98f388ffb" providerId="ADAL" clId="{0246E3DB-ED5C-4CFF-A389-5009263BDD17}" dt="2024-04-05T19:47:56.828" v="12240" actId="1038"/>
        <pc:sldMkLst>
          <pc:docMk/>
          <pc:sldMk cId="1214925213" sldId="4433"/>
        </pc:sldMkLst>
        <pc:spChg chg="mod">
          <ac:chgData name="Isis Greenspan" userId="464bb143-1349-4605-a567-29b98f388ffb" providerId="ADAL" clId="{0246E3DB-ED5C-4CFF-A389-5009263BDD17}" dt="2024-04-05T19:47:32.519" v="12226" actId="14100"/>
          <ac:spMkLst>
            <pc:docMk/>
            <pc:sldMk cId="1214925213" sldId="4433"/>
            <ac:spMk id="3" creationId="{A23D840A-F3E5-11E9-3531-AA9B4FDE8D4F}"/>
          </ac:spMkLst>
        </pc:spChg>
        <pc:spChg chg="add mod">
          <ac:chgData name="Isis Greenspan" userId="464bb143-1349-4605-a567-29b98f388ffb" providerId="ADAL" clId="{0246E3DB-ED5C-4CFF-A389-5009263BDD17}" dt="2024-04-05T19:41:55.308" v="12108" actId="339"/>
          <ac:spMkLst>
            <pc:docMk/>
            <pc:sldMk cId="1214925213" sldId="4433"/>
            <ac:spMk id="4" creationId="{F89A1984-E9E9-E426-8730-7D029134646A}"/>
          </ac:spMkLst>
        </pc:spChg>
        <pc:spChg chg="mod">
          <ac:chgData name="Isis Greenspan" userId="464bb143-1349-4605-a567-29b98f388ffb" providerId="ADAL" clId="{0246E3DB-ED5C-4CFF-A389-5009263BDD17}" dt="2024-04-05T19:46:10.699" v="12216" actId="1076"/>
          <ac:spMkLst>
            <pc:docMk/>
            <pc:sldMk cId="1214925213" sldId="4433"/>
            <ac:spMk id="5" creationId="{C29AA400-4F11-6F78-49C3-2036D2880D74}"/>
          </ac:spMkLst>
        </pc:spChg>
        <pc:spChg chg="add mod ord">
          <ac:chgData name="Isis Greenspan" userId="464bb143-1349-4605-a567-29b98f388ffb" providerId="ADAL" clId="{0246E3DB-ED5C-4CFF-A389-5009263BDD17}" dt="2024-04-05T19:42:45.367" v="12112" actId="2085"/>
          <ac:spMkLst>
            <pc:docMk/>
            <pc:sldMk cId="1214925213" sldId="4433"/>
            <ac:spMk id="6" creationId="{19C3844A-1521-CF13-7B15-754E6B018D51}"/>
          </ac:spMkLst>
        </pc:spChg>
        <pc:spChg chg="mod">
          <ac:chgData name="Isis Greenspan" userId="464bb143-1349-4605-a567-29b98f388ffb" providerId="ADAL" clId="{0246E3DB-ED5C-4CFF-A389-5009263BDD17}" dt="2024-04-05T19:45:43.686" v="12196" actId="1038"/>
          <ac:spMkLst>
            <pc:docMk/>
            <pc:sldMk cId="1214925213" sldId="4433"/>
            <ac:spMk id="7" creationId="{777F4C36-E872-C866-32B3-B8385E38420F}"/>
          </ac:spMkLst>
        </pc:spChg>
        <pc:spChg chg="mod">
          <ac:chgData name="Isis Greenspan" userId="464bb143-1349-4605-a567-29b98f388ffb" providerId="ADAL" clId="{0246E3DB-ED5C-4CFF-A389-5009263BDD17}" dt="2024-04-05T19:46:10.699" v="12216" actId="1076"/>
          <ac:spMkLst>
            <pc:docMk/>
            <pc:sldMk cId="1214925213" sldId="4433"/>
            <ac:spMk id="8" creationId="{28F65D8B-9BF6-0A27-2981-50FCDC35E65B}"/>
          </ac:spMkLst>
        </pc:spChg>
        <pc:spChg chg="mod ord">
          <ac:chgData name="Isis Greenspan" userId="464bb143-1349-4605-a567-29b98f388ffb" providerId="ADAL" clId="{0246E3DB-ED5C-4CFF-A389-5009263BDD17}" dt="2024-04-05T19:44:48.499" v="12133" actId="207"/>
          <ac:spMkLst>
            <pc:docMk/>
            <pc:sldMk cId="1214925213" sldId="4433"/>
            <ac:spMk id="9" creationId="{B37B7034-E4C0-257D-55A5-5B26571DFADB}"/>
          </ac:spMkLst>
        </pc:spChg>
        <pc:spChg chg="add mod ord">
          <ac:chgData name="Isis Greenspan" userId="464bb143-1349-4605-a567-29b98f388ffb" providerId="ADAL" clId="{0246E3DB-ED5C-4CFF-A389-5009263BDD17}" dt="2024-04-05T19:43:07.031" v="12115" actId="339"/>
          <ac:spMkLst>
            <pc:docMk/>
            <pc:sldMk cId="1214925213" sldId="4433"/>
            <ac:spMk id="10" creationId="{10DCBF28-3929-ED73-A56A-2B752A540B5F}"/>
          </ac:spMkLst>
        </pc:spChg>
        <pc:spChg chg="mod">
          <ac:chgData name="Isis Greenspan" userId="464bb143-1349-4605-a567-29b98f388ffb" providerId="ADAL" clId="{0246E3DB-ED5C-4CFF-A389-5009263BDD17}" dt="2024-04-05T19:45:43.686" v="12196" actId="1038"/>
          <ac:spMkLst>
            <pc:docMk/>
            <pc:sldMk cId="1214925213" sldId="4433"/>
            <ac:spMk id="11" creationId="{EAB2C1A6-B440-5871-5126-B4DEF0918943}"/>
          </ac:spMkLst>
        </pc:spChg>
        <pc:spChg chg="add mod">
          <ac:chgData name="Isis Greenspan" userId="464bb143-1349-4605-a567-29b98f388ffb" providerId="ADAL" clId="{0246E3DB-ED5C-4CFF-A389-5009263BDD17}" dt="2024-04-05T19:44:19.001" v="12128" actId="1076"/>
          <ac:spMkLst>
            <pc:docMk/>
            <pc:sldMk cId="1214925213" sldId="4433"/>
            <ac:spMk id="12" creationId="{FBC7FBBD-3BFC-A672-CCC0-9F4913D061E4}"/>
          </ac:spMkLst>
        </pc:spChg>
        <pc:spChg chg="mod ord">
          <ac:chgData name="Isis Greenspan" userId="464bb143-1349-4605-a567-29b98f388ffb" providerId="ADAL" clId="{0246E3DB-ED5C-4CFF-A389-5009263BDD17}" dt="2024-04-05T19:42:01.367" v="12109" actId="34135"/>
          <ac:spMkLst>
            <pc:docMk/>
            <pc:sldMk cId="1214925213" sldId="4433"/>
            <ac:spMk id="13" creationId="{538A8FF8-0213-43C9-4DCA-FBCA89DC9AFD}"/>
          </ac:spMkLst>
        </pc:spChg>
        <pc:spChg chg="mod">
          <ac:chgData name="Isis Greenspan" userId="464bb143-1349-4605-a567-29b98f388ffb" providerId="ADAL" clId="{0246E3DB-ED5C-4CFF-A389-5009263BDD17}" dt="2024-04-05T19:47:56.828" v="12240" actId="1038"/>
          <ac:spMkLst>
            <pc:docMk/>
            <pc:sldMk cId="1214925213" sldId="4433"/>
            <ac:spMk id="14" creationId="{6E918A78-8FB9-EE9F-3EA4-412C911C5752}"/>
          </ac:spMkLst>
        </pc:spChg>
        <pc:spChg chg="add mod">
          <ac:chgData name="Isis Greenspan" userId="464bb143-1349-4605-a567-29b98f388ffb" providerId="ADAL" clId="{0246E3DB-ED5C-4CFF-A389-5009263BDD17}" dt="2024-04-05T19:44:29.655" v="12130" actId="1076"/>
          <ac:spMkLst>
            <pc:docMk/>
            <pc:sldMk cId="1214925213" sldId="4433"/>
            <ac:spMk id="16" creationId="{71953E4D-4DE0-CCD7-F2D8-6C881D83A1A6}"/>
          </ac:spMkLst>
        </pc:spChg>
      </pc:sldChg>
      <pc:sldChg chg="addSp modSp add mod ord addCm modCm modNotesTx">
        <pc:chgData name="Isis Greenspan" userId="464bb143-1349-4605-a567-29b98f388ffb" providerId="ADAL" clId="{0246E3DB-ED5C-4CFF-A389-5009263BDD17}" dt="2024-04-17T19:59:55.791" v="16621" actId="1036"/>
        <pc:sldMkLst>
          <pc:docMk/>
          <pc:sldMk cId="1573420007" sldId="4434"/>
        </pc:sldMkLst>
        <pc:spChg chg="mod">
          <ac:chgData name="Isis Greenspan" userId="464bb143-1349-4605-a567-29b98f388ffb" providerId="ADAL" clId="{0246E3DB-ED5C-4CFF-A389-5009263BDD17}" dt="2024-04-17T19:56:26.844" v="16564" actId="207"/>
          <ac:spMkLst>
            <pc:docMk/>
            <pc:sldMk cId="1573420007" sldId="4434"/>
            <ac:spMk id="2" creationId="{A9674DB7-FF68-05B5-5417-C08323AA0A00}"/>
          </ac:spMkLst>
        </pc:spChg>
        <pc:spChg chg="mod ord">
          <ac:chgData name="Isis Greenspan" userId="464bb143-1349-4605-a567-29b98f388ffb" providerId="ADAL" clId="{0246E3DB-ED5C-4CFF-A389-5009263BDD17}" dt="2024-04-17T19:26:40.309" v="16066" actId="962"/>
          <ac:spMkLst>
            <pc:docMk/>
            <pc:sldMk cId="1573420007" sldId="4434"/>
            <ac:spMk id="3" creationId="{A23D840A-F3E5-11E9-3531-AA9B4FDE8D4F}"/>
          </ac:spMkLst>
        </pc:spChg>
        <pc:spChg chg="mod ord">
          <ac:chgData name="Isis Greenspan" userId="464bb143-1349-4605-a567-29b98f388ffb" providerId="ADAL" clId="{0246E3DB-ED5C-4CFF-A389-5009263BDD17}" dt="2024-04-17T19:58:36.251" v="16602"/>
          <ac:spMkLst>
            <pc:docMk/>
            <pc:sldMk cId="1573420007" sldId="4434"/>
            <ac:spMk id="4" creationId="{F89A1984-E9E9-E426-8730-7D029134646A}"/>
          </ac:spMkLst>
        </pc:spChg>
        <pc:spChg chg="mod">
          <ac:chgData name="Isis Greenspan" userId="464bb143-1349-4605-a567-29b98f388ffb" providerId="ADAL" clId="{0246E3DB-ED5C-4CFF-A389-5009263BDD17}" dt="2024-04-17T19:26:49.571" v="16067" actId="962"/>
          <ac:spMkLst>
            <pc:docMk/>
            <pc:sldMk cId="1573420007" sldId="4434"/>
            <ac:spMk id="6" creationId="{19C3844A-1521-CF13-7B15-754E6B018D51}"/>
          </ac:spMkLst>
        </pc:spChg>
        <pc:spChg chg="mod ord">
          <ac:chgData name="Isis Greenspan" userId="464bb143-1349-4605-a567-29b98f388ffb" providerId="ADAL" clId="{0246E3DB-ED5C-4CFF-A389-5009263BDD17}" dt="2024-04-17T19:58:53.806" v="16613"/>
          <ac:spMkLst>
            <pc:docMk/>
            <pc:sldMk cId="1573420007" sldId="4434"/>
            <ac:spMk id="7" creationId="{777F4C36-E872-C866-32B3-B8385E38420F}"/>
          </ac:spMkLst>
        </pc:spChg>
        <pc:spChg chg="mod ord">
          <ac:chgData name="Isis Greenspan" userId="464bb143-1349-4605-a567-29b98f388ffb" providerId="ADAL" clId="{0246E3DB-ED5C-4CFF-A389-5009263BDD17}" dt="2024-04-17T19:58:17.618" v="16574"/>
          <ac:spMkLst>
            <pc:docMk/>
            <pc:sldMk cId="1573420007" sldId="4434"/>
            <ac:spMk id="9" creationId="{B37B7034-E4C0-257D-55A5-5B26571DFADB}"/>
          </ac:spMkLst>
        </pc:spChg>
        <pc:spChg chg="mod">
          <ac:chgData name="Isis Greenspan" userId="464bb143-1349-4605-a567-29b98f388ffb" providerId="ADAL" clId="{0246E3DB-ED5C-4CFF-A389-5009263BDD17}" dt="2024-04-17T19:26:51.459" v="16068" actId="962"/>
          <ac:spMkLst>
            <pc:docMk/>
            <pc:sldMk cId="1573420007" sldId="4434"/>
            <ac:spMk id="10" creationId="{10DCBF28-3929-ED73-A56A-2B752A540B5F}"/>
          </ac:spMkLst>
        </pc:spChg>
        <pc:spChg chg="mod ord">
          <ac:chgData name="Isis Greenspan" userId="464bb143-1349-4605-a567-29b98f388ffb" providerId="ADAL" clId="{0246E3DB-ED5C-4CFF-A389-5009263BDD17}" dt="2024-04-17T19:58:48.395" v="16611"/>
          <ac:spMkLst>
            <pc:docMk/>
            <pc:sldMk cId="1573420007" sldId="4434"/>
            <ac:spMk id="11" creationId="{EAB2C1A6-B440-5871-5126-B4DEF0918943}"/>
          </ac:spMkLst>
        </pc:spChg>
        <pc:spChg chg="mod ord">
          <ac:chgData name="Isis Greenspan" userId="464bb143-1349-4605-a567-29b98f388ffb" providerId="ADAL" clId="{0246E3DB-ED5C-4CFF-A389-5009263BDD17}" dt="2024-04-17T19:59:55.791" v="16621" actId="1036"/>
          <ac:spMkLst>
            <pc:docMk/>
            <pc:sldMk cId="1573420007" sldId="4434"/>
            <ac:spMk id="12" creationId="{FBC7FBBD-3BFC-A672-CCC0-9F4913D061E4}"/>
          </ac:spMkLst>
        </pc:spChg>
        <pc:spChg chg="mod ord">
          <ac:chgData name="Isis Greenspan" userId="464bb143-1349-4605-a567-29b98f388ffb" providerId="ADAL" clId="{0246E3DB-ED5C-4CFF-A389-5009263BDD17}" dt="2024-04-17T19:59:00.891" v="16616"/>
          <ac:spMkLst>
            <pc:docMk/>
            <pc:sldMk cId="1573420007" sldId="4434"/>
            <ac:spMk id="13" creationId="{538A8FF8-0213-43C9-4DCA-FBCA89DC9AFD}"/>
          </ac:spMkLst>
        </pc:spChg>
        <pc:spChg chg="mod ord">
          <ac:chgData name="Isis Greenspan" userId="464bb143-1349-4605-a567-29b98f388ffb" providerId="ADAL" clId="{0246E3DB-ED5C-4CFF-A389-5009263BDD17}" dt="2024-04-17T19:59:19.351" v="16619"/>
          <ac:spMkLst>
            <pc:docMk/>
            <pc:sldMk cId="1573420007" sldId="4434"/>
            <ac:spMk id="14" creationId="{6E918A78-8FB9-EE9F-3EA4-412C911C5752}"/>
          </ac:spMkLst>
        </pc:spChg>
        <pc:spChg chg="mod">
          <ac:chgData name="Isis Greenspan" userId="464bb143-1349-4605-a567-29b98f388ffb" providerId="ADAL" clId="{0246E3DB-ED5C-4CFF-A389-5009263BDD17}" dt="2024-04-17T18:26:55.568" v="15243" actId="1035"/>
          <ac:spMkLst>
            <pc:docMk/>
            <pc:sldMk cId="1573420007" sldId="4434"/>
            <ac:spMk id="15" creationId="{E661664B-52C4-3851-053F-FDE624AA40E7}"/>
          </ac:spMkLst>
        </pc:spChg>
        <pc:spChg chg="mod ord">
          <ac:chgData name="Isis Greenspan" userId="464bb143-1349-4605-a567-29b98f388ffb" providerId="ADAL" clId="{0246E3DB-ED5C-4CFF-A389-5009263BDD17}" dt="2024-04-17T19:58:31.963" v="16594"/>
          <ac:spMkLst>
            <pc:docMk/>
            <pc:sldMk cId="1573420007" sldId="4434"/>
            <ac:spMk id="16" creationId="{71953E4D-4DE0-CCD7-F2D8-6C881D83A1A6}"/>
          </ac:spMkLst>
        </pc:spChg>
        <pc:spChg chg="add mod ord">
          <ac:chgData name="Isis Greenspan" userId="464bb143-1349-4605-a567-29b98f388ffb" providerId="ADAL" clId="{0246E3DB-ED5C-4CFF-A389-5009263BDD17}" dt="2024-04-17T19:26:37.732" v="16065" actId="962"/>
          <ac:spMkLst>
            <pc:docMk/>
            <pc:sldMk cId="1573420007" sldId="4434"/>
            <ac:spMk id="17" creationId="{5A61072F-8C3F-CCD0-6BF7-CE41CB02BF7A}"/>
          </ac:spMkLst>
        </pc:spChg>
        <pc:spChg chg="add mod ord">
          <ac:chgData name="Isis Greenspan" userId="464bb143-1349-4605-a567-29b98f388ffb" providerId="ADAL" clId="{0246E3DB-ED5C-4CFF-A389-5009263BDD17}" dt="2024-04-17T19:26:35.808" v="16064" actId="962"/>
          <ac:spMkLst>
            <pc:docMk/>
            <pc:sldMk cId="1573420007" sldId="4434"/>
            <ac:spMk id="18" creationId="{202F9F64-8C5E-82DC-EC00-BA983B1DE918}"/>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7T18:29:03.004" v="15245"/>
              <pc2:cmMkLst xmlns:pc2="http://schemas.microsoft.com/office/powerpoint/2019/9/main/command">
                <pc:docMk/>
                <pc:sldMk cId="1573420007" sldId="4434"/>
                <pc2:cmMk id="{BC266008-9625-43E4-B5D2-6D9561EF9917}"/>
              </pc2:cmMkLst>
            </pc226:cmChg>
          </p:ext>
        </pc:extLst>
      </pc:sldChg>
      <pc:sldChg chg="addSp delSp modSp add mod setBg modShow addCm modCm modNotesTx">
        <pc:chgData name="Isis Greenspan" userId="464bb143-1349-4605-a567-29b98f388ffb" providerId="ADAL" clId="{0246E3DB-ED5C-4CFF-A389-5009263BDD17}" dt="2024-04-18T23:27:26.308" v="17525"/>
        <pc:sldMkLst>
          <pc:docMk/>
          <pc:sldMk cId="3859100656" sldId="4435"/>
        </pc:sldMkLst>
        <pc:spChg chg="mod">
          <ac:chgData name="Isis Greenspan" userId="464bb143-1349-4605-a567-29b98f388ffb" providerId="ADAL" clId="{0246E3DB-ED5C-4CFF-A389-5009263BDD17}" dt="2024-04-05T22:06:12.265" v="13292" actId="20577"/>
          <ac:spMkLst>
            <pc:docMk/>
            <pc:sldMk cId="3859100656" sldId="4435"/>
            <ac:spMk id="2" creationId="{B570D1DA-3ABE-978D-DE78-FD30731CE3C7}"/>
          </ac:spMkLst>
        </pc:spChg>
        <pc:spChg chg="del">
          <ac:chgData name="Isis Greenspan" userId="464bb143-1349-4605-a567-29b98f388ffb" providerId="ADAL" clId="{0246E3DB-ED5C-4CFF-A389-5009263BDD17}" dt="2024-04-05T20:02:45.004" v="12356" actId="478"/>
          <ac:spMkLst>
            <pc:docMk/>
            <pc:sldMk cId="3859100656" sldId="4435"/>
            <ac:spMk id="3" creationId="{9AA406CA-3925-8454-AAD2-83DC64F0B111}"/>
          </ac:spMkLst>
        </pc:spChg>
        <pc:spChg chg="add del mod">
          <ac:chgData name="Isis Greenspan" userId="464bb143-1349-4605-a567-29b98f388ffb" providerId="ADAL" clId="{0246E3DB-ED5C-4CFF-A389-5009263BDD17}" dt="2024-04-05T22:07:04.163" v="13298" actId="478"/>
          <ac:spMkLst>
            <pc:docMk/>
            <pc:sldMk cId="3859100656" sldId="4435"/>
            <ac:spMk id="4" creationId="{525A1D2D-5FF3-ACFD-2808-82EDD82178CF}"/>
          </ac:spMkLst>
        </pc:spChg>
        <pc:spChg chg="del">
          <ac:chgData name="Isis Greenspan" userId="464bb143-1349-4605-a567-29b98f388ffb" providerId="ADAL" clId="{0246E3DB-ED5C-4CFF-A389-5009263BDD17}" dt="2024-04-05T20:02:47.861" v="12357" actId="478"/>
          <ac:spMkLst>
            <pc:docMk/>
            <pc:sldMk cId="3859100656" sldId="4435"/>
            <ac:spMk id="5" creationId="{B54FCF5B-A081-621B-A07D-8B61C3F22D0E}"/>
          </ac:spMkLst>
        </pc:spChg>
        <pc:spChg chg="mod">
          <ac:chgData name="Isis Greenspan" userId="464bb143-1349-4605-a567-29b98f388ffb" providerId="ADAL" clId="{0246E3DB-ED5C-4CFF-A389-5009263BDD17}" dt="2024-04-16T00:06:29.987" v="14132" actId="14100"/>
          <ac:spMkLst>
            <pc:docMk/>
            <pc:sldMk cId="3859100656" sldId="4435"/>
            <ac:spMk id="5" creationId="{E89A6A89-EC40-E4CA-A80C-3BC33975A618}"/>
          </ac:spMkLst>
        </pc:spChg>
        <pc:spChg chg="mod">
          <ac:chgData name="Isis Greenspan" userId="464bb143-1349-4605-a567-29b98f388ffb" providerId="ADAL" clId="{0246E3DB-ED5C-4CFF-A389-5009263BDD17}" dt="2024-04-05T22:09:58.998" v="13348" actId="207"/>
          <ac:spMkLst>
            <pc:docMk/>
            <pc:sldMk cId="3859100656" sldId="4435"/>
            <ac:spMk id="6" creationId="{09005FB3-F546-67B5-A0EC-105FE8B1AC83}"/>
          </ac:spMkLst>
        </pc:spChg>
        <pc:spChg chg="mod">
          <ac:chgData name="Isis Greenspan" userId="464bb143-1349-4605-a567-29b98f388ffb" providerId="ADAL" clId="{0246E3DB-ED5C-4CFF-A389-5009263BDD17}" dt="2024-04-16T00:05:29.025" v="14128" actId="3064"/>
          <ac:spMkLst>
            <pc:docMk/>
            <pc:sldMk cId="3859100656" sldId="4435"/>
            <ac:spMk id="7" creationId="{133D9BA5-9F7C-3E2F-6C4C-6151FE56094E}"/>
          </ac:spMkLst>
        </pc:spChg>
        <pc:spChg chg="del mod">
          <ac:chgData name="Isis Greenspan" userId="464bb143-1349-4605-a567-29b98f388ffb" providerId="ADAL" clId="{0246E3DB-ED5C-4CFF-A389-5009263BDD17}" dt="2024-04-05T22:06:59.943" v="13297" actId="478"/>
          <ac:spMkLst>
            <pc:docMk/>
            <pc:sldMk cId="3859100656" sldId="4435"/>
            <ac:spMk id="8" creationId="{FF05BDA4-679B-7B75-E42D-3C7616393B85}"/>
          </ac:spMkLst>
        </pc:spChg>
        <pc:spChg chg="del">
          <ac:chgData name="Isis Greenspan" userId="464bb143-1349-4605-a567-29b98f388ffb" providerId="ADAL" clId="{0246E3DB-ED5C-4CFF-A389-5009263BDD17}" dt="2024-04-05T20:02:53.813" v="12358" actId="478"/>
          <ac:spMkLst>
            <pc:docMk/>
            <pc:sldMk cId="3859100656" sldId="4435"/>
            <ac:spMk id="9" creationId="{2187FBF1-7223-0CED-11E2-6D20BDD853C9}"/>
          </ac:spMkLst>
        </pc:spChg>
        <pc:spChg chg="add del mod">
          <ac:chgData name="Isis Greenspan" userId="464bb143-1349-4605-a567-29b98f388ffb" providerId="ADAL" clId="{0246E3DB-ED5C-4CFF-A389-5009263BDD17}" dt="2024-04-05T20:09:40.677" v="12482" actId="931"/>
          <ac:spMkLst>
            <pc:docMk/>
            <pc:sldMk cId="3859100656" sldId="4435"/>
            <ac:spMk id="11" creationId="{36E6C6D2-7749-45DA-8E98-014466F7A692}"/>
          </ac:spMkLst>
        </pc:spChg>
        <pc:spChg chg="mod">
          <ac:chgData name="Isis Greenspan" userId="464bb143-1349-4605-a567-29b98f388ffb" providerId="ADAL" clId="{0246E3DB-ED5C-4CFF-A389-5009263BDD17}" dt="2024-04-05T22:10:24.149" v="13353" actId="20577"/>
          <ac:spMkLst>
            <pc:docMk/>
            <pc:sldMk cId="3859100656" sldId="4435"/>
            <ac:spMk id="12" creationId="{C19694C0-4A01-1F31-CD87-FDC839682A3F}"/>
          </ac:spMkLst>
        </pc:spChg>
        <pc:spChg chg="add del mod ord">
          <ac:chgData name="Isis Greenspan" userId="464bb143-1349-4605-a567-29b98f388ffb" providerId="ADAL" clId="{0246E3DB-ED5C-4CFF-A389-5009263BDD17}" dt="2024-04-05T22:06:56.665" v="13296" actId="478"/>
          <ac:spMkLst>
            <pc:docMk/>
            <pc:sldMk cId="3859100656" sldId="4435"/>
            <ac:spMk id="13" creationId="{5CE1A8FD-D7B9-8AF9-3AA6-FDA3F81059B4}"/>
          </ac:spMkLst>
        </pc:spChg>
        <pc:spChg chg="add del mod">
          <ac:chgData name="Isis Greenspan" userId="464bb143-1349-4605-a567-29b98f388ffb" providerId="ADAL" clId="{0246E3DB-ED5C-4CFF-A389-5009263BDD17}" dt="2024-04-05T20:19:03.973" v="12489" actId="478"/>
          <ac:spMkLst>
            <pc:docMk/>
            <pc:sldMk cId="3859100656" sldId="4435"/>
            <ac:spMk id="14" creationId="{2044F7EC-739F-3465-1A9F-E64D36D21703}"/>
          </ac:spMkLst>
        </pc:spChg>
        <pc:spChg chg="add del mod">
          <ac:chgData name="Isis Greenspan" userId="464bb143-1349-4605-a567-29b98f388ffb" providerId="ADAL" clId="{0246E3DB-ED5C-4CFF-A389-5009263BDD17}" dt="2024-04-05T20:19:00.840" v="12487" actId="478"/>
          <ac:spMkLst>
            <pc:docMk/>
            <pc:sldMk cId="3859100656" sldId="4435"/>
            <ac:spMk id="15" creationId="{5BD7EF39-F9A3-7FED-8657-F72E67F8F149}"/>
          </ac:spMkLst>
        </pc:spChg>
        <pc:spChg chg="add del mod">
          <ac:chgData name="Isis Greenspan" userId="464bb143-1349-4605-a567-29b98f388ffb" providerId="ADAL" clId="{0246E3DB-ED5C-4CFF-A389-5009263BDD17}" dt="2024-04-05T20:19:02.482" v="12488" actId="478"/>
          <ac:spMkLst>
            <pc:docMk/>
            <pc:sldMk cId="3859100656" sldId="4435"/>
            <ac:spMk id="16" creationId="{7C08F9E6-F232-4915-A334-0CBBE9184B49}"/>
          </ac:spMkLst>
        </pc:spChg>
        <pc:grpChg chg="del">
          <ac:chgData name="Isis Greenspan" userId="464bb143-1349-4605-a567-29b98f388ffb" providerId="ADAL" clId="{0246E3DB-ED5C-4CFF-A389-5009263BDD17}" dt="2024-04-05T20:01:26.924" v="12348" actId="478"/>
          <ac:grpSpMkLst>
            <pc:docMk/>
            <pc:sldMk cId="3859100656" sldId="4435"/>
            <ac:grpSpMk id="4" creationId="{9378C3F2-BA9C-066B-B812-CAB8CB9D0D9F}"/>
          </ac:grpSpMkLst>
        </pc:grpChg>
        <pc:picChg chg="add mod ord">
          <ac:chgData name="Isis Greenspan" userId="464bb143-1349-4605-a567-29b98f388ffb" providerId="ADAL" clId="{0246E3DB-ED5C-4CFF-A389-5009263BDD17}" dt="2024-04-16T00:06:52.712" v="14133" actId="962"/>
          <ac:picMkLst>
            <pc:docMk/>
            <pc:sldMk cId="3859100656" sldId="4435"/>
            <ac:picMk id="18" creationId="{C503C911-FCCA-42D9-0F8E-857F693468EC}"/>
          </ac:picMkLst>
        </pc:picChg>
        <pc:picChg chg="del">
          <ac:chgData name="Isis Greenspan" userId="464bb143-1349-4605-a567-29b98f388ffb" providerId="ADAL" clId="{0246E3DB-ED5C-4CFF-A389-5009263BDD17}" dt="2024-04-05T20:01:13.921" v="12347" actId="478"/>
          <ac:picMkLst>
            <pc:docMk/>
            <pc:sldMk cId="3859100656" sldId="4435"/>
            <ac:picMk id="28" creationId="{0FE5B8A3-DBAD-93E8-D17B-01C81F915A77}"/>
          </ac:picMkLst>
        </pc:picChg>
        <pc:picChg chg="del mod">
          <ac:chgData name="Isis Greenspan" userId="464bb143-1349-4605-a567-29b98f388ffb" providerId="ADAL" clId="{0246E3DB-ED5C-4CFF-A389-5009263BDD17}" dt="2024-04-05T20:09:50.039" v="12484" actId="478"/>
          <ac:picMkLst>
            <pc:docMk/>
            <pc:sldMk cId="3859100656" sldId="4435"/>
            <ac:picMk id="32" creationId="{7A3929E1-2019-979C-5122-3057DA0D9044}"/>
          </ac:picMkLst>
        </pc:pic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8T21:44:12.989" v="17035"/>
              <pc2:cmMkLst xmlns:pc2="http://schemas.microsoft.com/office/powerpoint/2019/9/main/command">
                <pc:docMk/>
                <pc:sldMk cId="3859100656" sldId="4435"/>
                <pc2:cmMk id="{EE658935-9FDB-494B-9B8B-A77C28114817}"/>
              </pc2:cmMkLst>
              <pc226:cmRplyChg chg="add">
                <pc226:chgData name="Isis Greenspan" userId="464bb143-1349-4605-a567-29b98f388ffb" providerId="ADAL" clId="{0246E3DB-ED5C-4CFF-A389-5009263BDD17}" dt="2024-04-18T21:44:10.960" v="17034"/>
                <pc2:cmRplyMkLst xmlns:pc2="http://schemas.microsoft.com/office/powerpoint/2019/9/main/command">
                  <pc:docMk/>
                  <pc:sldMk cId="3859100656" sldId="4435"/>
                  <pc2:cmMk id="{EE658935-9FDB-494B-9B8B-A77C28114817}"/>
                  <pc2:cmRplyMk id="{76FD4F00-8963-46C3-A4FB-A732797BE1C7}"/>
                </pc2:cmRplyMkLst>
              </pc226:cmRplyChg>
            </pc226:cmChg>
            <pc226:cmChg xmlns:pc226="http://schemas.microsoft.com/office/powerpoint/2022/06/main/command" chg="add mod">
              <pc226:chgData name="Isis Greenspan" userId="464bb143-1349-4605-a567-29b98f388ffb" providerId="ADAL" clId="{0246E3DB-ED5C-4CFF-A389-5009263BDD17}" dt="2024-04-16T00:07:11.074" v="14135"/>
              <pc2:cmMkLst xmlns:pc2="http://schemas.microsoft.com/office/powerpoint/2019/9/main/command">
                <pc:docMk/>
                <pc:sldMk cId="3859100656" sldId="4435"/>
                <pc2:cmMk id="{3EC47D86-0D07-41F4-90BC-21965E4A0948}"/>
              </pc2:cmMkLst>
              <pc226:cmRplyChg chg="add">
                <pc226:chgData name="Isis Greenspan" userId="464bb143-1349-4605-a567-29b98f388ffb" providerId="ADAL" clId="{0246E3DB-ED5C-4CFF-A389-5009263BDD17}" dt="2024-04-05T22:10:10.092" v="13349"/>
                <pc2:cmRplyMkLst xmlns:pc2="http://schemas.microsoft.com/office/powerpoint/2019/9/main/command">
                  <pc:docMk/>
                  <pc:sldMk cId="3859100656" sldId="4435"/>
                  <pc2:cmMk id="{3EC47D86-0D07-41F4-90BC-21965E4A0948}"/>
                  <pc2:cmRplyMk id="{0DB4BB22-C8BA-4AAC-AC4E-B049C9AA24E3}"/>
                </pc2:cmRplyMkLst>
              </pc226:cmRplyChg>
              <pc226:cmRplyChg chg="add">
                <pc226:chgData name="Isis Greenspan" userId="464bb143-1349-4605-a567-29b98f388ffb" providerId="ADAL" clId="{0246E3DB-ED5C-4CFF-A389-5009263BDD17}" dt="2024-04-05T22:11:06.448" v="13354"/>
                <pc2:cmRplyMkLst xmlns:pc2="http://schemas.microsoft.com/office/powerpoint/2019/9/main/command">
                  <pc:docMk/>
                  <pc:sldMk cId="3859100656" sldId="4435"/>
                  <pc2:cmMk id="{3EC47D86-0D07-41F4-90BC-21965E4A0948}"/>
                  <pc2:cmRplyMk id="{51029A26-4FA2-4894-9701-BFEAE9D0987E}"/>
                </pc2:cmRplyMkLst>
              </pc226:cmRplyChg>
              <pc226:cmRplyChg chg="add">
                <pc226:chgData name="Isis Greenspan" userId="464bb143-1349-4605-a567-29b98f388ffb" providerId="ADAL" clId="{0246E3DB-ED5C-4CFF-A389-5009263BDD17}" dt="2024-04-16T00:07:07.631" v="14134"/>
                <pc2:cmRplyMkLst xmlns:pc2="http://schemas.microsoft.com/office/powerpoint/2019/9/main/command">
                  <pc:docMk/>
                  <pc:sldMk cId="3859100656" sldId="4435"/>
                  <pc2:cmMk id="{3EC47D86-0D07-41F4-90BC-21965E4A0948}"/>
                  <pc2:cmRplyMk id="{58431E6E-A304-4A64-9C87-A3A159750D47}"/>
                </pc2:cmRplyMkLst>
              </pc226:cmRplyChg>
              <pc226:cmRplyChg chg="mod modRxn">
                <pc226:chgData name="Isis Greenspan" userId="464bb143-1349-4605-a567-29b98f388ffb" providerId="ADAL" clId="{0246E3DB-ED5C-4CFF-A389-5009263BDD17}" dt="2024-04-16T00:05:13.482" v="14122"/>
                <pc2:cmRplyMkLst xmlns:pc2="http://schemas.microsoft.com/office/powerpoint/2019/9/main/command">
                  <pc:docMk/>
                  <pc:sldMk cId="3859100656" sldId="4435"/>
                  <pc2:cmMk id="{3EC47D86-0D07-41F4-90BC-21965E4A0948}"/>
                  <pc2:cmRplyMk id="{5CB5C1C5-58A9-447A-88C3-C5BAF1225FEC}"/>
                </pc2:cmRplyMkLst>
              </pc226:cmRplyChg>
            </pc226:cmChg>
            <pc226:cmChg xmlns:pc226="http://schemas.microsoft.com/office/powerpoint/2022/06/main/command" chg="add mod">
              <pc226:chgData name="Isis Greenspan" userId="464bb143-1349-4605-a567-29b98f388ffb" providerId="ADAL" clId="{0246E3DB-ED5C-4CFF-A389-5009263BDD17}" dt="2024-04-17T19:16:50.463" v="15866"/>
              <pc2:cmMkLst xmlns:pc2="http://schemas.microsoft.com/office/powerpoint/2019/9/main/command">
                <pc:docMk/>
                <pc:sldMk cId="3859100656" sldId="4435"/>
                <pc2:cmMk id="{61BC11F0-BE7A-464A-9435-684729E2C981}"/>
              </pc2:cmMkLst>
            </pc226:cmChg>
          </p:ext>
        </pc:extLst>
      </pc:sldChg>
      <pc:sldChg chg="addSp modSp add mod setBg modShow addCm modCm modNotes modNotesTx">
        <pc:chgData name="Isis Greenspan" userId="464bb143-1349-4605-a567-29b98f388ffb" providerId="ADAL" clId="{0246E3DB-ED5C-4CFF-A389-5009263BDD17}" dt="2024-04-19T21:45:19.056" v="19358" actId="20577"/>
        <pc:sldMkLst>
          <pc:docMk/>
          <pc:sldMk cId="773732006" sldId="4436"/>
        </pc:sldMkLst>
        <pc:spChg chg="mod">
          <ac:chgData name="Isis Greenspan" userId="464bb143-1349-4605-a567-29b98f388ffb" providerId="ADAL" clId="{0246E3DB-ED5C-4CFF-A389-5009263BDD17}" dt="2024-04-17T18:56:51.536" v="15392" actId="20577"/>
          <ac:spMkLst>
            <pc:docMk/>
            <pc:sldMk cId="773732006" sldId="4436"/>
            <ac:spMk id="2" creationId="{9CCDC1F7-1F78-3BBF-CB7F-E0678FDF88D0}"/>
          </ac:spMkLst>
        </pc:spChg>
        <pc:spChg chg="mod">
          <ac:chgData name="Isis Greenspan" userId="464bb143-1349-4605-a567-29b98f388ffb" providerId="ADAL" clId="{0246E3DB-ED5C-4CFF-A389-5009263BDD17}" dt="2024-04-17T19:00:54.227" v="15435" actId="207"/>
          <ac:spMkLst>
            <pc:docMk/>
            <pc:sldMk cId="773732006" sldId="4436"/>
            <ac:spMk id="3" creationId="{267CC76C-7781-F0E4-0ED1-A1EAEB086693}"/>
          </ac:spMkLst>
        </pc:spChg>
        <pc:spChg chg="mod">
          <ac:chgData name="Isis Greenspan" userId="464bb143-1349-4605-a567-29b98f388ffb" providerId="ADAL" clId="{0246E3DB-ED5C-4CFF-A389-5009263BDD17}" dt="2024-04-17T19:01:18.952" v="15438" actId="1035"/>
          <ac:spMkLst>
            <pc:docMk/>
            <pc:sldMk cId="773732006" sldId="4436"/>
            <ac:spMk id="4" creationId="{7C15D7E2-253D-BEE3-D5CB-10DDC9F25F8A}"/>
          </ac:spMkLst>
        </pc:spChg>
        <pc:spChg chg="mod">
          <ac:chgData name="Isis Greenspan" userId="464bb143-1349-4605-a567-29b98f388ffb" providerId="ADAL" clId="{0246E3DB-ED5C-4CFF-A389-5009263BDD17}" dt="2024-04-17T19:01:30.628" v="15442" actId="1035"/>
          <ac:spMkLst>
            <pc:docMk/>
            <pc:sldMk cId="773732006" sldId="4436"/>
            <ac:spMk id="5" creationId="{828582C3-C6C3-FF17-6F96-BF07AAD64A49}"/>
          </ac:spMkLst>
        </pc:spChg>
        <pc:spChg chg="mod">
          <ac:chgData name="Isis Greenspan" userId="464bb143-1349-4605-a567-29b98f388ffb" providerId="ADAL" clId="{0246E3DB-ED5C-4CFF-A389-5009263BDD17}" dt="2024-04-17T19:00:54.227" v="15435" actId="207"/>
          <ac:spMkLst>
            <pc:docMk/>
            <pc:sldMk cId="773732006" sldId="4436"/>
            <ac:spMk id="6" creationId="{97C83B49-67BF-14AD-2F61-6C3BBC38103B}"/>
          </ac:spMkLst>
        </pc:spChg>
        <pc:spChg chg="add mod ord">
          <ac:chgData name="Isis Greenspan" userId="464bb143-1349-4605-a567-29b98f388ffb" providerId="ADAL" clId="{0246E3DB-ED5C-4CFF-A389-5009263BDD17}" dt="2024-04-17T19:27:26.655" v="16083" actId="962"/>
          <ac:spMkLst>
            <pc:docMk/>
            <pc:sldMk cId="773732006" sldId="4436"/>
            <ac:spMk id="7" creationId="{7909C7A8-47C4-4E67-689B-57DF3545432C}"/>
          </ac:spMkLst>
        </pc:spChg>
        <pc:spChg chg="add mod ord">
          <ac:chgData name="Isis Greenspan" userId="464bb143-1349-4605-a567-29b98f388ffb" providerId="ADAL" clId="{0246E3DB-ED5C-4CFF-A389-5009263BDD17}" dt="2024-04-17T19:27:24.938" v="16082" actId="962"/>
          <ac:spMkLst>
            <pc:docMk/>
            <pc:sldMk cId="773732006" sldId="4436"/>
            <ac:spMk id="8" creationId="{7F1DEF23-CBDD-6DCC-3A74-698ADBB33636}"/>
          </ac:spMkLst>
        </pc:spChg>
        <pc:spChg chg="mod">
          <ac:chgData name="Isis Greenspan" userId="464bb143-1349-4605-a567-29b98f388ffb" providerId="ADAL" clId="{0246E3DB-ED5C-4CFF-A389-5009263BDD17}" dt="2024-04-17T19:01:18.952" v="15438" actId="1035"/>
          <ac:spMkLst>
            <pc:docMk/>
            <pc:sldMk cId="773732006" sldId="4436"/>
            <ac:spMk id="9" creationId="{FBD2CCC7-E877-09BC-517F-182423BFE1AD}"/>
          </ac:spMkLst>
        </pc:spChg>
        <pc:spChg chg="mod">
          <ac:chgData name="Isis Greenspan" userId="464bb143-1349-4605-a567-29b98f388ffb" providerId="ADAL" clId="{0246E3DB-ED5C-4CFF-A389-5009263BDD17}" dt="2024-04-17T19:01:18.952" v="15438" actId="1035"/>
          <ac:spMkLst>
            <pc:docMk/>
            <pc:sldMk cId="773732006" sldId="4436"/>
            <ac:spMk id="10" creationId="{1B5F0D3E-F02B-2FD7-B4F1-38FCD01F5643}"/>
          </ac:spMkLst>
        </pc:spChg>
        <pc:picChg chg="mod">
          <ac:chgData name="Isis Greenspan" userId="464bb143-1349-4605-a567-29b98f388ffb" providerId="ADAL" clId="{0246E3DB-ED5C-4CFF-A389-5009263BDD17}" dt="2024-04-17T19:27:30.554" v="16084" actId="962"/>
          <ac:picMkLst>
            <pc:docMk/>
            <pc:sldMk cId="773732006" sldId="4436"/>
            <ac:picMk id="12" creationId="{3030E156-DFF0-6F71-1814-C19A47C90E4B}"/>
          </ac:picMkLst>
        </pc:pic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8T21:19:35.284" v="16940"/>
              <pc2:cmMkLst xmlns:pc2="http://schemas.microsoft.com/office/powerpoint/2019/9/main/command">
                <pc:docMk/>
                <pc:sldMk cId="773732006" sldId="4436"/>
                <pc2:cmMk id="{6F33CB37-883E-4577-B786-CDBA78D2AAAA}"/>
              </pc2:cmMkLst>
              <pc226:cmRplyChg chg="add">
                <pc226:chgData name="Isis Greenspan" userId="464bb143-1349-4605-a567-29b98f388ffb" providerId="ADAL" clId="{0246E3DB-ED5C-4CFF-A389-5009263BDD17}" dt="2024-04-18T21:19:33.772" v="16939"/>
                <pc2:cmRplyMkLst xmlns:pc2="http://schemas.microsoft.com/office/powerpoint/2019/9/main/command">
                  <pc:docMk/>
                  <pc:sldMk cId="773732006" sldId="4436"/>
                  <pc2:cmMk id="{6F33CB37-883E-4577-B786-CDBA78D2AAAA}"/>
                  <pc2:cmRplyMk id="{24E84238-34B9-4E8F-96F0-D84332873864}"/>
                </pc2:cmRplyMkLst>
              </pc226:cmRplyChg>
            </pc226:cmChg>
            <pc226:cmChg xmlns:pc226="http://schemas.microsoft.com/office/powerpoint/2022/06/main/command" chg="add mod">
              <pc226:chgData name="Isis Greenspan" userId="464bb143-1349-4605-a567-29b98f388ffb" providerId="ADAL" clId="{0246E3DB-ED5C-4CFF-A389-5009263BDD17}" dt="2024-04-17T19:03:57.872" v="15603"/>
              <pc2:cmMkLst xmlns:pc2="http://schemas.microsoft.com/office/powerpoint/2019/9/main/command">
                <pc:docMk/>
                <pc:sldMk cId="773732006" sldId="4436"/>
                <pc2:cmMk id="{A4F86067-6D2A-4588-8933-762A680E7B46}"/>
              </pc2:cmMkLst>
            </pc226:cmChg>
            <pc226:cmChg xmlns:pc226="http://schemas.microsoft.com/office/powerpoint/2022/06/main/command" chg="add">
              <pc226:chgData name="Isis Greenspan" userId="464bb143-1349-4605-a567-29b98f388ffb" providerId="ADAL" clId="{0246E3DB-ED5C-4CFF-A389-5009263BDD17}" dt="2024-04-05T20:29:18.966" v="12778"/>
              <pc2:cmMkLst xmlns:pc2="http://schemas.microsoft.com/office/powerpoint/2019/9/main/command">
                <pc:docMk/>
                <pc:sldMk cId="773732006" sldId="4436"/>
                <pc2:cmMk id="{B2B75082-8EAE-4B3C-9BE3-FE6B226AC2AC}"/>
              </pc2:cmMkLst>
            </pc226:cmChg>
          </p:ext>
        </pc:extLst>
      </pc:sldChg>
      <pc:sldChg chg="addSp delSp modSp add mod modShow addCm modCm modNotesTx">
        <pc:chgData name="Isis Greenspan" userId="464bb143-1349-4605-a567-29b98f388ffb" providerId="ADAL" clId="{0246E3DB-ED5C-4CFF-A389-5009263BDD17}" dt="2024-04-19T21:18:01.773" v="18644"/>
        <pc:sldMkLst>
          <pc:docMk/>
          <pc:sldMk cId="4088973528" sldId="4437"/>
        </pc:sldMkLst>
        <pc:spChg chg="mod">
          <ac:chgData name="Isis Greenspan" userId="464bb143-1349-4605-a567-29b98f388ffb" providerId="ADAL" clId="{0246E3DB-ED5C-4CFF-A389-5009263BDD17}" dt="2024-04-19T21:08:17.831" v="18606" actId="255"/>
          <ac:spMkLst>
            <pc:docMk/>
            <pc:sldMk cId="4088973528" sldId="4437"/>
            <ac:spMk id="2" creationId="{7441FFFB-D57D-433A-8DEB-4FE046B5638B}"/>
          </ac:spMkLst>
        </pc:spChg>
        <pc:spChg chg="add del mod ord">
          <ac:chgData name="Isis Greenspan" userId="464bb143-1349-4605-a567-29b98f388ffb" providerId="ADAL" clId="{0246E3DB-ED5C-4CFF-A389-5009263BDD17}" dt="2024-04-17T18:50:41.122" v="15339" actId="478"/>
          <ac:spMkLst>
            <pc:docMk/>
            <pc:sldMk cId="4088973528" sldId="4437"/>
            <ac:spMk id="2" creationId="{BEDA1DB9-9701-8931-B547-41EE18B50C2A}"/>
          </ac:spMkLst>
        </pc:spChg>
        <pc:spChg chg="mod">
          <ac:chgData name="Isis Greenspan" userId="464bb143-1349-4605-a567-29b98f388ffb" providerId="ADAL" clId="{0246E3DB-ED5C-4CFF-A389-5009263BDD17}" dt="2024-04-18T21:16:09.515" v="16911" actId="1036"/>
          <ac:spMkLst>
            <pc:docMk/>
            <pc:sldMk cId="4088973528" sldId="4437"/>
            <ac:spMk id="4" creationId="{14622A73-4C57-A3B7-B073-0C7039D6E01C}"/>
          </ac:spMkLst>
        </pc:spChg>
        <pc:spChg chg="mod">
          <ac:chgData name="Isis Greenspan" userId="464bb143-1349-4605-a567-29b98f388ffb" providerId="ADAL" clId="{0246E3DB-ED5C-4CFF-A389-5009263BDD17}" dt="2024-04-18T21:16:09.515" v="16911" actId="1036"/>
          <ac:spMkLst>
            <pc:docMk/>
            <pc:sldMk cId="4088973528" sldId="4437"/>
            <ac:spMk id="5" creationId="{9D553CD1-5761-32E4-BD35-A0465B50221E}"/>
          </ac:spMkLst>
        </pc:spChg>
        <pc:spChg chg="mod">
          <ac:chgData name="Isis Greenspan" userId="464bb143-1349-4605-a567-29b98f388ffb" providerId="ADAL" clId="{0246E3DB-ED5C-4CFF-A389-5009263BDD17}" dt="2024-04-18T21:16:09.515" v="16911" actId="1036"/>
          <ac:spMkLst>
            <pc:docMk/>
            <pc:sldMk cId="4088973528" sldId="4437"/>
            <ac:spMk id="6" creationId="{C877DBA1-003E-BCA3-58A2-CE5FABB6F99F}"/>
          </ac:spMkLst>
        </pc:spChg>
        <pc:spChg chg="mod ord">
          <ac:chgData name="Isis Greenspan" userId="464bb143-1349-4605-a567-29b98f388ffb" providerId="ADAL" clId="{0246E3DB-ED5C-4CFF-A389-5009263BDD17}" dt="2024-04-17T20:02:27.957" v="16635"/>
          <ac:spMkLst>
            <pc:docMk/>
            <pc:sldMk cId="4088973528" sldId="4437"/>
            <ac:spMk id="8" creationId="{CD33048C-CB13-3F2E-2ABB-F43133EAC30E}"/>
          </ac:spMkLst>
        </pc:spChg>
        <pc:spChg chg="mod">
          <ac:chgData name="Isis Greenspan" userId="464bb143-1349-4605-a567-29b98f388ffb" providerId="ADAL" clId="{0246E3DB-ED5C-4CFF-A389-5009263BDD17}" dt="2024-04-18T21:16:09.515" v="16911" actId="1036"/>
          <ac:spMkLst>
            <pc:docMk/>
            <pc:sldMk cId="4088973528" sldId="4437"/>
            <ac:spMk id="13" creationId="{0420E500-A2D2-8C05-A17F-4B15E862DCB6}"/>
          </ac:spMkLst>
        </pc:spChg>
        <pc:picChg chg="mod modCrop">
          <ac:chgData name="Isis Greenspan" userId="464bb143-1349-4605-a567-29b98f388ffb" providerId="ADAL" clId="{0246E3DB-ED5C-4CFF-A389-5009263BDD17}" dt="2024-04-17T20:02:26.439" v="16634" actId="962"/>
          <ac:picMkLst>
            <pc:docMk/>
            <pc:sldMk cId="4088973528" sldId="4437"/>
            <ac:picMk id="11" creationId="{EF2DD82C-DB71-CB5D-5803-A62B8E74E807}"/>
          </ac:picMkLst>
        </pc:pic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8T23:04:01.170" v="17249"/>
              <pc2:cmMkLst xmlns:pc2="http://schemas.microsoft.com/office/powerpoint/2019/9/main/command">
                <pc:docMk/>
                <pc:sldMk cId="4088973528" sldId="4437"/>
                <pc2:cmMk id="{ED1EA419-CE77-40E2-B195-C06899156A16}"/>
              </pc2:cmMkLst>
              <pc226:cmRplyChg chg="add">
                <pc226:chgData name="Isis Greenspan" userId="464bb143-1349-4605-a567-29b98f388ffb" providerId="ADAL" clId="{0246E3DB-ED5C-4CFF-A389-5009263BDD17}" dt="2024-04-18T21:15:39.059" v="16902"/>
                <pc2:cmRplyMkLst xmlns:pc2="http://schemas.microsoft.com/office/powerpoint/2019/9/main/command">
                  <pc:docMk/>
                  <pc:sldMk cId="4088973528" sldId="4437"/>
                  <pc2:cmMk id="{ED1EA419-CE77-40E2-B195-C06899156A16}"/>
                  <pc2:cmRplyMk id="{65422167-0FD9-46A4-ADEE-8CE0E9EFACA8}"/>
                </pc2:cmRplyMkLst>
              </pc226:cmRplyChg>
              <pc226:cmRplyChg chg="mod modRxn">
                <pc226:chgData name="Isis Greenspan" userId="464bb143-1349-4605-a567-29b98f388ffb" providerId="ADAL" clId="{0246E3DB-ED5C-4CFF-A389-5009263BDD17}" dt="2024-04-18T23:02:34.770" v="17230"/>
                <pc2:cmRplyMkLst xmlns:pc2="http://schemas.microsoft.com/office/powerpoint/2019/9/main/command">
                  <pc:docMk/>
                  <pc:sldMk cId="4088973528" sldId="4437"/>
                  <pc2:cmMk id="{ED1EA419-CE77-40E2-B195-C06899156A16}"/>
                  <pc2:cmRplyMk id="{D589A26B-CABC-4B06-981B-F2C340DF861E}"/>
                </pc2:cmRplyMkLst>
              </pc226:cmRplyChg>
            </pc226:cmChg>
            <pc226:cmChg xmlns:pc226="http://schemas.microsoft.com/office/powerpoint/2022/06/main/command" chg="add mod">
              <pc226:chgData name="Isis Greenspan" userId="464bb143-1349-4605-a567-29b98f388ffb" providerId="ADAL" clId="{0246E3DB-ED5C-4CFF-A389-5009263BDD17}" dt="2024-04-17T18:54:27.686" v="15367"/>
              <pc2:cmMkLst xmlns:pc2="http://schemas.microsoft.com/office/powerpoint/2019/9/main/command">
                <pc:docMk/>
                <pc:sldMk cId="4088973528" sldId="4437"/>
                <pc2:cmMk id="{940BB020-7B26-4081-B6E3-7CEF33FA3A61}"/>
              </pc2:cmMkLst>
            </pc226:cmChg>
            <pc226:cmChg xmlns:pc226="http://schemas.microsoft.com/office/powerpoint/2022/06/main/command" chg="add mod">
              <pc226:chgData name="Isis Greenspan" userId="464bb143-1349-4605-a567-29b98f388ffb" providerId="ADAL" clId="{0246E3DB-ED5C-4CFF-A389-5009263BDD17}" dt="2024-04-19T21:18:01.773" v="18644"/>
              <pc2:cmMkLst xmlns:pc2="http://schemas.microsoft.com/office/powerpoint/2019/9/main/command">
                <pc:docMk/>
                <pc:sldMk cId="4088973528" sldId="4437"/>
                <pc2:cmMk id="{8921752B-5947-4B9C-9059-131930571BF1}"/>
              </pc2:cmMkLst>
            </pc226:cmChg>
            <pc226:cmChg xmlns:pc226="http://schemas.microsoft.com/office/powerpoint/2022/06/main/command" chg="add">
              <pc226:chgData name="Isis Greenspan" userId="464bb143-1349-4605-a567-29b98f388ffb" providerId="ADAL" clId="{0246E3DB-ED5C-4CFF-A389-5009263BDD17}" dt="2024-04-05T20:57:05.319" v="13211"/>
              <pc2:cmMkLst xmlns:pc2="http://schemas.microsoft.com/office/powerpoint/2019/9/main/command">
                <pc:docMk/>
                <pc:sldMk cId="4088973528" sldId="4437"/>
                <pc2:cmMk id="{B62E0EF9-EFB2-4FF0-ADA0-3185694C168C}"/>
              </pc2:cmMkLst>
            </pc226:cmChg>
          </p:ext>
        </pc:extLst>
      </pc:sldChg>
      <pc:sldChg chg="addSp delSp modSp add mod modShow addCm">
        <pc:chgData name="Isis Greenspan" userId="464bb143-1349-4605-a567-29b98f388ffb" providerId="ADAL" clId="{0246E3DB-ED5C-4CFF-A389-5009263BDD17}" dt="2024-04-05T20:59:37.631" v="13255"/>
        <pc:sldMkLst>
          <pc:docMk/>
          <pc:sldMk cId="328723009" sldId="4438"/>
        </pc:sldMkLst>
        <pc:spChg chg="add del mod">
          <ac:chgData name="Isis Greenspan" userId="464bb143-1349-4605-a567-29b98f388ffb" providerId="ADAL" clId="{0246E3DB-ED5C-4CFF-A389-5009263BDD17}" dt="2024-04-05T20:58:24.395" v="13222" actId="478"/>
          <ac:spMkLst>
            <pc:docMk/>
            <pc:sldMk cId="328723009" sldId="4438"/>
            <ac:spMk id="2" creationId="{4F362387-BFC0-7CEF-4547-D7262DBA6114}"/>
          </ac:spMkLst>
        </pc:spChg>
        <pc:spChg chg="add del mod">
          <ac:chgData name="Isis Greenspan" userId="464bb143-1349-4605-a567-29b98f388ffb" providerId="ADAL" clId="{0246E3DB-ED5C-4CFF-A389-5009263BDD17}" dt="2024-04-05T20:58:24.395" v="13222" actId="478"/>
          <ac:spMkLst>
            <pc:docMk/>
            <pc:sldMk cId="328723009" sldId="4438"/>
            <ac:spMk id="3" creationId="{4C9B7B82-8B46-70D1-6B86-BB7DC79C3A17}"/>
          </ac:spMkLst>
        </pc:spChg>
        <pc:spChg chg="mod">
          <ac:chgData name="Isis Greenspan" userId="464bb143-1349-4605-a567-29b98f388ffb" providerId="ADAL" clId="{0246E3DB-ED5C-4CFF-A389-5009263BDD17}" dt="2024-04-05T20:38:25.899" v="12961" actId="14100"/>
          <ac:spMkLst>
            <pc:docMk/>
            <pc:sldMk cId="328723009" sldId="4438"/>
            <ac:spMk id="4" creationId="{14622A73-4C57-A3B7-B073-0C7039D6E01C}"/>
          </ac:spMkLst>
        </pc:spChg>
        <pc:spChg chg="mod">
          <ac:chgData name="Isis Greenspan" userId="464bb143-1349-4605-a567-29b98f388ffb" providerId="ADAL" clId="{0246E3DB-ED5C-4CFF-A389-5009263BDD17}" dt="2024-04-05T20:58:51.223" v="13225" actId="14100"/>
          <ac:spMkLst>
            <pc:docMk/>
            <pc:sldMk cId="328723009" sldId="4438"/>
            <ac:spMk id="5" creationId="{9D553CD1-5761-32E4-BD35-A0465B50221E}"/>
          </ac:spMkLst>
        </pc:spChg>
        <pc:spChg chg="mod">
          <ac:chgData name="Isis Greenspan" userId="464bb143-1349-4605-a567-29b98f388ffb" providerId="ADAL" clId="{0246E3DB-ED5C-4CFF-A389-5009263BDD17}" dt="2024-04-05T20:59:16.293" v="13242" actId="1035"/>
          <ac:spMkLst>
            <pc:docMk/>
            <pc:sldMk cId="328723009" sldId="4438"/>
            <ac:spMk id="6" creationId="{C877DBA1-003E-BCA3-58A2-CE5FABB6F99F}"/>
          </ac:spMkLst>
        </pc:spChg>
        <pc:spChg chg="mod">
          <ac:chgData name="Isis Greenspan" userId="464bb143-1349-4605-a567-29b98f388ffb" providerId="ADAL" clId="{0246E3DB-ED5C-4CFF-A389-5009263BDD17}" dt="2024-04-05T20:57:20.067" v="13213" actId="14100"/>
          <ac:spMkLst>
            <pc:docMk/>
            <pc:sldMk cId="328723009" sldId="4438"/>
            <ac:spMk id="8" creationId="{CD33048C-CB13-3F2E-2ABB-F43133EAC30E}"/>
          </ac:spMkLst>
        </pc:spChg>
        <pc:spChg chg="add del mod">
          <ac:chgData name="Isis Greenspan" userId="464bb143-1349-4605-a567-29b98f388ffb" providerId="ADAL" clId="{0246E3DB-ED5C-4CFF-A389-5009263BDD17}" dt="2024-04-05T20:58:24.395" v="13222" actId="478"/>
          <ac:spMkLst>
            <pc:docMk/>
            <pc:sldMk cId="328723009" sldId="4438"/>
            <ac:spMk id="9" creationId="{2FEFD86B-E22E-C32C-AD5E-B3B70114EE55}"/>
          </ac:spMkLst>
        </pc:spChg>
        <pc:spChg chg="add mod ord">
          <ac:chgData name="Isis Greenspan" userId="464bb143-1349-4605-a567-29b98f388ffb" providerId="ADAL" clId="{0246E3DB-ED5C-4CFF-A389-5009263BDD17}" dt="2024-04-05T20:57:26.461" v="13214" actId="14100"/>
          <ac:spMkLst>
            <pc:docMk/>
            <pc:sldMk cId="328723009" sldId="4438"/>
            <ac:spMk id="10" creationId="{ED7B0701-43F8-1471-D6F5-69326EF7C67C}"/>
          </ac:spMkLst>
        </pc:spChg>
        <pc:spChg chg="mod">
          <ac:chgData name="Isis Greenspan" userId="464bb143-1349-4605-a567-29b98f388ffb" providerId="ADAL" clId="{0246E3DB-ED5C-4CFF-A389-5009263BDD17}" dt="2024-04-05T20:59:23.223" v="13254" actId="1035"/>
          <ac:spMkLst>
            <pc:docMk/>
            <pc:sldMk cId="328723009" sldId="4438"/>
            <ac:spMk id="13" creationId="{0420E500-A2D2-8C05-A17F-4B15E862DCB6}"/>
          </ac:spMkLst>
        </pc:spChg>
        <pc:picChg chg="mod">
          <ac:chgData name="Isis Greenspan" userId="464bb143-1349-4605-a567-29b98f388ffb" providerId="ADAL" clId="{0246E3DB-ED5C-4CFF-A389-5009263BDD17}" dt="2024-04-05T20:45:58.266" v="13066" actId="207"/>
          <ac:picMkLst>
            <pc:docMk/>
            <pc:sldMk cId="328723009" sldId="4438"/>
            <ac:picMk id="7" creationId="{0AA60F7E-1AB8-8A04-7F10-CF7101CA9A91}"/>
          </ac:picMkLst>
        </pc:picChg>
        <pc:picChg chg="mod">
          <ac:chgData name="Isis Greenspan" userId="464bb143-1349-4605-a567-29b98f388ffb" providerId="ADAL" clId="{0246E3DB-ED5C-4CFF-A389-5009263BDD17}" dt="2024-04-05T20:46:08.333" v="13082" actId="14100"/>
          <ac:picMkLst>
            <pc:docMk/>
            <pc:sldMk cId="328723009" sldId="4438"/>
            <ac:picMk id="19" creationId="{9E229A24-4FB7-F6AF-F0C2-0C96BD0BD8D0}"/>
          </ac:picMkLst>
        </pc:picChg>
        <pc:cxnChg chg="add mod">
          <ac:chgData name="Isis Greenspan" userId="464bb143-1349-4605-a567-29b98f388ffb" providerId="ADAL" clId="{0246E3DB-ED5C-4CFF-A389-5009263BDD17}" dt="2024-04-05T20:42:28.389" v="13002" actId="14100"/>
          <ac:cxnSpMkLst>
            <pc:docMk/>
            <pc:sldMk cId="328723009" sldId="4438"/>
            <ac:cxnSpMk id="12" creationId="{0E007E58-4CA0-8F53-77AF-7893A2BD94B1}"/>
          </ac:cxnSpMkLst>
        </pc:cxnChg>
        <pc:cxnChg chg="add mod">
          <ac:chgData name="Isis Greenspan" userId="464bb143-1349-4605-a567-29b98f388ffb" providerId="ADAL" clId="{0246E3DB-ED5C-4CFF-A389-5009263BDD17}" dt="2024-04-05T20:59:16.293" v="13242" actId="1035"/>
          <ac:cxnSpMkLst>
            <pc:docMk/>
            <pc:sldMk cId="328723009" sldId="4438"/>
            <ac:cxnSpMk id="15" creationId="{0C824BA1-AE2B-7595-F3DE-E37E531DF905}"/>
          </ac:cxnSpMkLst>
        </pc:cxnChg>
        <pc:cxnChg chg="add mod">
          <ac:chgData name="Isis Greenspan" userId="464bb143-1349-4605-a567-29b98f388ffb" providerId="ADAL" clId="{0246E3DB-ED5C-4CFF-A389-5009263BDD17}" dt="2024-04-05T20:59:23.223" v="13254" actId="1035"/>
          <ac:cxnSpMkLst>
            <pc:docMk/>
            <pc:sldMk cId="328723009" sldId="4438"/>
            <ac:cxnSpMk id="16" creationId="{54D111DA-D1D1-7221-8E73-A2A948C335C9}"/>
          </ac:cxnSpMkLst>
        </pc:cxn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0246E3DB-ED5C-4CFF-A389-5009263BDD17}" dt="2024-04-05T20:59:37.631" v="13255"/>
              <pc2:cmMkLst xmlns:pc2="http://schemas.microsoft.com/office/powerpoint/2019/9/main/command">
                <pc:docMk/>
                <pc:sldMk cId="328723009" sldId="4438"/>
                <pc2:cmMk id="{BBC0DB03-7DC9-46A3-A2D0-E979920C5EF6}"/>
              </pc2:cmMkLst>
            </pc226:cmChg>
          </p:ext>
        </pc:extLst>
      </pc:sldChg>
      <pc:sldChg chg="addSp delSp modSp mod addCm modCm modNotes">
        <pc:chgData name="Isis Greenspan" userId="464bb143-1349-4605-a567-29b98f388ffb" providerId="ADAL" clId="{0246E3DB-ED5C-4CFF-A389-5009263BDD17}" dt="2024-04-18T23:06:59.902" v="17264" actId="207"/>
        <pc:sldMkLst>
          <pc:docMk/>
          <pc:sldMk cId="1048133018" sldId="4439"/>
        </pc:sldMkLst>
        <pc:spChg chg="mod">
          <ac:chgData name="Isis Greenspan" userId="464bb143-1349-4605-a567-29b98f388ffb" providerId="ADAL" clId="{0246E3DB-ED5C-4CFF-A389-5009263BDD17}" dt="2024-04-17T17:07:25.496" v="14388" actId="3064"/>
          <ac:spMkLst>
            <pc:docMk/>
            <pc:sldMk cId="1048133018" sldId="4439"/>
            <ac:spMk id="10" creationId="{27EF1FE8-DBF6-DE7E-4A23-E58635000684}"/>
          </ac:spMkLst>
        </pc:spChg>
        <pc:spChg chg="mod">
          <ac:chgData name="Isis Greenspan" userId="464bb143-1349-4605-a567-29b98f388ffb" providerId="ADAL" clId="{0246E3DB-ED5C-4CFF-A389-5009263BDD17}" dt="2024-04-18T23:06:59.902" v="17264" actId="207"/>
          <ac:spMkLst>
            <pc:docMk/>
            <pc:sldMk cId="1048133018" sldId="4439"/>
            <ac:spMk id="15" creationId="{9F56F82E-7D20-9B23-3F61-82D92A20753C}"/>
          </ac:spMkLst>
        </pc:spChg>
        <pc:picChg chg="mod">
          <ac:chgData name="Isis Greenspan" userId="464bb143-1349-4605-a567-29b98f388ffb" providerId="ADAL" clId="{0246E3DB-ED5C-4CFF-A389-5009263BDD17}" dt="2024-04-17T17:05:20.894" v="14365" actId="1036"/>
          <ac:picMkLst>
            <pc:docMk/>
            <pc:sldMk cId="1048133018" sldId="4439"/>
            <ac:picMk id="3" creationId="{0828D6B1-ADB0-8A78-5B72-32654645F038}"/>
          </ac:picMkLst>
        </pc:picChg>
        <pc:cxnChg chg="add del mod">
          <ac:chgData name="Isis Greenspan" userId="464bb143-1349-4605-a567-29b98f388ffb" providerId="ADAL" clId="{0246E3DB-ED5C-4CFF-A389-5009263BDD17}" dt="2024-04-17T17:10:10.916" v="14398" actId="14100"/>
          <ac:cxnSpMkLst>
            <pc:docMk/>
            <pc:sldMk cId="1048133018" sldId="4439"/>
            <ac:cxnSpMk id="5" creationId="{E561CF19-37B9-A374-9EEF-BD0E3B37FE94}"/>
          </ac:cxnSpMkLst>
        </pc:cxn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8T17:00:27.435" v="16856"/>
              <pc2:cmMkLst xmlns:pc2="http://schemas.microsoft.com/office/powerpoint/2019/9/main/command">
                <pc:docMk/>
                <pc:sldMk cId="1048133018" sldId="4439"/>
                <pc2:cmMk id="{92941A16-1860-4E1D-99CD-521A02064B57}"/>
              </pc2:cmMkLst>
              <pc226:cmRplyChg chg="add">
                <pc226:chgData name="Isis Greenspan" userId="464bb143-1349-4605-a567-29b98f388ffb" providerId="ADAL" clId="{0246E3DB-ED5C-4CFF-A389-5009263BDD17}" dt="2024-04-18T17:00:25.834" v="16855"/>
                <pc2:cmRplyMkLst xmlns:pc2="http://schemas.microsoft.com/office/powerpoint/2019/9/main/command">
                  <pc:docMk/>
                  <pc:sldMk cId="1048133018" sldId="4439"/>
                  <pc2:cmMk id="{92941A16-1860-4E1D-99CD-521A02064B57}"/>
                  <pc2:cmRplyMk id="{8D378F9E-18A8-47E2-84B5-A3868679F634}"/>
                </pc2:cmRplyMkLst>
              </pc226:cmRplyChg>
            </pc226:cmChg>
            <pc226:cmChg xmlns:pc226="http://schemas.microsoft.com/office/powerpoint/2022/06/main/command" chg="add mod">
              <pc226:chgData name="Isis Greenspan" userId="464bb143-1349-4605-a567-29b98f388ffb" providerId="ADAL" clId="{0246E3DB-ED5C-4CFF-A389-5009263BDD17}" dt="2024-04-15T20:13:00.295" v="13564"/>
              <pc2:cmMkLst xmlns:pc2="http://schemas.microsoft.com/office/powerpoint/2019/9/main/command">
                <pc:docMk/>
                <pc:sldMk cId="1048133018" sldId="4439"/>
                <pc2:cmMk id="{9E6BBDED-3FA4-4D2E-BE6A-D3F0BA65C81E}"/>
              </pc2:cmMkLst>
            </pc226:cmChg>
          </p:ext>
        </pc:extLst>
      </pc:sldChg>
      <pc:sldChg chg="modSp add mod modShow">
        <pc:chgData name="Isis Greenspan" userId="464bb143-1349-4605-a567-29b98f388ffb" providerId="ADAL" clId="{0246E3DB-ED5C-4CFF-A389-5009263BDD17}" dt="2024-04-05T22:25:51.905" v="13429"/>
        <pc:sldMkLst>
          <pc:docMk/>
          <pc:sldMk cId="1092868770" sldId="4440"/>
        </pc:sldMkLst>
        <pc:spChg chg="mod">
          <ac:chgData name="Isis Greenspan" userId="464bb143-1349-4605-a567-29b98f388ffb" providerId="ADAL" clId="{0246E3DB-ED5C-4CFF-A389-5009263BDD17}" dt="2024-04-05T22:23:30.940" v="13413" actId="1076"/>
          <ac:spMkLst>
            <pc:docMk/>
            <pc:sldMk cId="1092868770" sldId="4440"/>
            <ac:spMk id="3" creationId="{A37A8083-8073-C8C3-95F9-2AF5B5D69C78}"/>
          </ac:spMkLst>
        </pc:spChg>
        <pc:picChg chg="mod modCrop">
          <ac:chgData name="Isis Greenspan" userId="464bb143-1349-4605-a567-29b98f388ffb" providerId="ADAL" clId="{0246E3DB-ED5C-4CFF-A389-5009263BDD17}" dt="2024-04-05T22:25:51.905" v="13429"/>
          <ac:picMkLst>
            <pc:docMk/>
            <pc:sldMk cId="1092868770" sldId="4440"/>
            <ac:picMk id="10" creationId="{F857D0EF-AE73-24AA-643E-D0C36102BE9F}"/>
          </ac:picMkLst>
        </pc:picChg>
      </pc:sldChg>
      <pc:sldChg chg="addSp delSp modSp add mod modClrScheme modShow addCm modCm chgLayout modNotesTx">
        <pc:chgData name="Isis Greenspan" userId="464bb143-1349-4605-a567-29b98f388ffb" providerId="ADAL" clId="{0246E3DB-ED5C-4CFF-A389-5009263BDD17}" dt="2024-04-17T19:26:29.008" v="16063" actId="962"/>
        <pc:sldMkLst>
          <pc:docMk/>
          <pc:sldMk cId="1147524857" sldId="4440"/>
        </pc:sldMkLst>
        <pc:spChg chg="mod ord">
          <ac:chgData name="Isis Greenspan" userId="464bb143-1349-4605-a567-29b98f388ffb" providerId="ADAL" clId="{0246E3DB-ED5C-4CFF-A389-5009263BDD17}" dt="2024-04-15T21:20:35.081" v="13698" actId="1076"/>
          <ac:spMkLst>
            <pc:docMk/>
            <pc:sldMk cId="1147524857" sldId="4440"/>
            <ac:spMk id="3" creationId="{DFD4A0E5-3989-3A30-BB83-A0157AAC90EC}"/>
          </ac:spMkLst>
        </pc:spChg>
        <pc:spChg chg="add del mod">
          <ac:chgData name="Isis Greenspan" userId="464bb143-1349-4605-a567-29b98f388ffb" providerId="ADAL" clId="{0246E3DB-ED5C-4CFF-A389-5009263BDD17}" dt="2024-04-15T21:10:59.953" v="13644" actId="931"/>
          <ac:spMkLst>
            <pc:docMk/>
            <pc:sldMk cId="1147524857" sldId="4440"/>
            <ac:spMk id="4" creationId="{8A436F28-45D5-E0FB-B1E3-2EFC82190325}"/>
          </ac:spMkLst>
        </pc:spChg>
        <pc:spChg chg="add mod">
          <ac:chgData name="Isis Greenspan" userId="464bb143-1349-4605-a567-29b98f388ffb" providerId="ADAL" clId="{0246E3DB-ED5C-4CFF-A389-5009263BDD17}" dt="2024-04-17T19:26:29.008" v="16063" actId="962"/>
          <ac:spMkLst>
            <pc:docMk/>
            <pc:sldMk cId="1147524857" sldId="4440"/>
            <ac:spMk id="8" creationId="{46519AB4-D6B6-F5DE-C86B-52ED4F5305D3}"/>
          </ac:spMkLst>
        </pc:spChg>
        <pc:spChg chg="mod ord">
          <ac:chgData name="Isis Greenspan" userId="464bb143-1349-4605-a567-29b98f388ffb" providerId="ADAL" clId="{0246E3DB-ED5C-4CFF-A389-5009263BDD17}" dt="2024-04-15T21:14:48.544" v="13687" actId="14100"/>
          <ac:spMkLst>
            <pc:docMk/>
            <pc:sldMk cId="1147524857" sldId="4440"/>
            <ac:spMk id="9" creationId="{77912120-98CE-4646-A879-E6E409F0FA6E}"/>
          </ac:spMkLst>
        </pc:spChg>
        <pc:graphicFrameChg chg="del mod ord">
          <ac:chgData name="Isis Greenspan" userId="464bb143-1349-4605-a567-29b98f388ffb" providerId="ADAL" clId="{0246E3DB-ED5C-4CFF-A389-5009263BDD17}" dt="2024-04-15T21:10:54.906" v="13643" actId="478"/>
          <ac:graphicFrameMkLst>
            <pc:docMk/>
            <pc:sldMk cId="1147524857" sldId="4440"/>
            <ac:graphicFrameMk id="7" creationId="{1A988867-B391-445A-BAC2-08C3B757D678}"/>
          </ac:graphicFrameMkLst>
        </pc:graphicFrameChg>
        <pc:picChg chg="add mod">
          <ac:chgData name="Isis Greenspan" userId="464bb143-1349-4605-a567-29b98f388ffb" providerId="ADAL" clId="{0246E3DB-ED5C-4CFF-A389-5009263BDD17}" dt="2024-04-15T21:12:56.469" v="13681" actId="1036"/>
          <ac:picMkLst>
            <pc:docMk/>
            <pc:sldMk cId="1147524857" sldId="4440"/>
            <ac:picMk id="6" creationId="{B5DB6D36-C658-A812-2B09-32D33BBEA380}"/>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5T21:15:22.564" v="13689"/>
              <pc2:cmMkLst xmlns:pc2="http://schemas.microsoft.com/office/powerpoint/2019/9/main/command">
                <pc:docMk/>
                <pc:sldMk cId="1147524857" sldId="4440"/>
                <pc2:cmMk id="{D9B052B3-B4A7-4758-A153-814ED80FAE5F}"/>
              </pc2:cmMkLst>
            </pc226:cmChg>
          </p:ext>
        </pc:extLst>
      </pc:sldChg>
      <pc:sldChg chg="addSp delSp modSp add mod modShow addCm">
        <pc:chgData name="Isis Greenspan" userId="464bb143-1349-4605-a567-29b98f388ffb" providerId="ADAL" clId="{0246E3DB-ED5C-4CFF-A389-5009263BDD17}" dt="2024-04-05T21:01:15.987" v="13290"/>
        <pc:sldMkLst>
          <pc:docMk/>
          <pc:sldMk cId="4168724102" sldId="4440"/>
        </pc:sldMkLst>
        <pc:spChg chg="add mod ord">
          <ac:chgData name="Isis Greenspan" userId="464bb143-1349-4605-a567-29b98f388ffb" providerId="ADAL" clId="{0246E3DB-ED5C-4CFF-A389-5009263BDD17}" dt="2024-04-05T21:01:05.020" v="13289" actId="14100"/>
          <ac:spMkLst>
            <pc:docMk/>
            <pc:sldMk cId="4168724102" sldId="4440"/>
            <ac:spMk id="2" creationId="{A1A4BE74-BCAC-7D18-A58B-40BFA4B5C58B}"/>
          </ac:spMkLst>
        </pc:spChg>
        <pc:spChg chg="mod">
          <ac:chgData name="Isis Greenspan" userId="464bb143-1349-4605-a567-29b98f388ffb" providerId="ADAL" clId="{0246E3DB-ED5C-4CFF-A389-5009263BDD17}" dt="2024-04-05T20:59:51.883" v="13261" actId="1038"/>
          <ac:spMkLst>
            <pc:docMk/>
            <pc:sldMk cId="4168724102" sldId="4440"/>
            <ac:spMk id="3" creationId="{46B0F611-BD36-40E7-A965-B6688E208DF6}"/>
          </ac:spMkLst>
        </pc:spChg>
        <pc:spChg chg="mod">
          <ac:chgData name="Isis Greenspan" userId="464bb143-1349-4605-a567-29b98f388ffb" providerId="ADAL" clId="{0246E3DB-ED5C-4CFF-A389-5009263BDD17}" dt="2024-04-05T21:00:56.417" v="13286" actId="14100"/>
          <ac:spMkLst>
            <pc:docMk/>
            <pc:sldMk cId="4168724102" sldId="4440"/>
            <ac:spMk id="4" creationId="{14622A73-4C57-A3B7-B073-0C7039D6E01C}"/>
          </ac:spMkLst>
        </pc:spChg>
        <pc:spChg chg="mod">
          <ac:chgData name="Isis Greenspan" userId="464bb143-1349-4605-a567-29b98f388ffb" providerId="ADAL" clId="{0246E3DB-ED5C-4CFF-A389-5009263BDD17}" dt="2024-04-05T21:00:09.310" v="13264" actId="14100"/>
          <ac:spMkLst>
            <pc:docMk/>
            <pc:sldMk cId="4168724102" sldId="4440"/>
            <ac:spMk id="5" creationId="{9D553CD1-5761-32E4-BD35-A0465B50221E}"/>
          </ac:spMkLst>
        </pc:spChg>
        <pc:spChg chg="mod">
          <ac:chgData name="Isis Greenspan" userId="464bb143-1349-4605-a567-29b98f388ffb" providerId="ADAL" clId="{0246E3DB-ED5C-4CFF-A389-5009263BDD17}" dt="2024-04-05T21:00:27.415" v="13275" actId="1035"/>
          <ac:spMkLst>
            <pc:docMk/>
            <pc:sldMk cId="4168724102" sldId="4440"/>
            <ac:spMk id="6" creationId="{C877DBA1-003E-BCA3-58A2-CE5FABB6F99F}"/>
          </ac:spMkLst>
        </pc:spChg>
        <pc:spChg chg="mod">
          <ac:chgData name="Isis Greenspan" userId="464bb143-1349-4605-a567-29b98f388ffb" providerId="ADAL" clId="{0246E3DB-ED5C-4CFF-A389-5009263BDD17}" dt="2024-04-05T21:01:00.644" v="13287" actId="14100"/>
          <ac:spMkLst>
            <pc:docMk/>
            <pc:sldMk cId="4168724102" sldId="4440"/>
            <ac:spMk id="8" creationId="{CD33048C-CB13-3F2E-2ABB-F43133EAC30E}"/>
          </ac:spMkLst>
        </pc:spChg>
        <pc:spChg chg="add del mod ord">
          <ac:chgData name="Isis Greenspan" userId="464bb143-1349-4605-a567-29b98f388ffb" providerId="ADAL" clId="{0246E3DB-ED5C-4CFF-A389-5009263BDD17}" dt="2024-04-05T20:59:44.514" v="13256" actId="478"/>
          <ac:spMkLst>
            <pc:docMk/>
            <pc:sldMk cId="4168724102" sldId="4440"/>
            <ac:spMk id="9" creationId="{B45FE792-FE61-E44F-C254-CF28EAD0384D}"/>
          </ac:spMkLst>
        </pc:spChg>
        <pc:spChg chg="add del mod ord">
          <ac:chgData name="Isis Greenspan" userId="464bb143-1349-4605-a567-29b98f388ffb" providerId="ADAL" clId="{0246E3DB-ED5C-4CFF-A389-5009263BDD17}" dt="2024-04-05T20:59:46.058" v="13257" actId="478"/>
          <ac:spMkLst>
            <pc:docMk/>
            <pc:sldMk cId="4168724102" sldId="4440"/>
            <ac:spMk id="10" creationId="{B1120714-174E-7BD3-A753-13EE11314868}"/>
          </ac:spMkLst>
        </pc:spChg>
        <pc:spChg chg="add del mod ord">
          <ac:chgData name="Isis Greenspan" userId="464bb143-1349-4605-a567-29b98f388ffb" providerId="ADAL" clId="{0246E3DB-ED5C-4CFF-A389-5009263BDD17}" dt="2024-04-05T20:59:47.367" v="13258" actId="478"/>
          <ac:spMkLst>
            <pc:docMk/>
            <pc:sldMk cId="4168724102" sldId="4440"/>
            <ac:spMk id="11" creationId="{61991057-A6D5-39CC-33E9-24EE0AD731DC}"/>
          </ac:spMkLst>
        </pc:spChg>
        <pc:spChg chg="mod">
          <ac:chgData name="Isis Greenspan" userId="464bb143-1349-4605-a567-29b98f388ffb" providerId="ADAL" clId="{0246E3DB-ED5C-4CFF-A389-5009263BDD17}" dt="2024-04-05T21:00:39.200" v="13284" actId="1035"/>
          <ac:spMkLst>
            <pc:docMk/>
            <pc:sldMk cId="4168724102" sldId="4440"/>
            <ac:spMk id="13" creationId="{0420E500-A2D2-8C05-A17F-4B15E862DCB6}"/>
          </ac:spMkLst>
        </pc:spChg>
        <pc:picChg chg="mod">
          <ac:chgData name="Isis Greenspan" userId="464bb143-1349-4605-a567-29b98f388ffb" providerId="ADAL" clId="{0246E3DB-ED5C-4CFF-A389-5009263BDD17}" dt="2024-04-05T20:49:32.609" v="13163" actId="14100"/>
          <ac:picMkLst>
            <pc:docMk/>
            <pc:sldMk cId="4168724102" sldId="4440"/>
            <ac:picMk id="7" creationId="{0AA60F7E-1AB8-8A04-7F10-CF7101CA9A91}"/>
          </ac:picMkLst>
        </pc:picChg>
        <pc:picChg chg="mod">
          <ac:chgData name="Isis Greenspan" userId="464bb143-1349-4605-a567-29b98f388ffb" providerId="ADAL" clId="{0246E3DB-ED5C-4CFF-A389-5009263BDD17}" dt="2024-04-05T20:48:30.701" v="13123" actId="1036"/>
          <ac:picMkLst>
            <pc:docMk/>
            <pc:sldMk cId="4168724102" sldId="4440"/>
            <ac:picMk id="19" creationId="{9E229A24-4FB7-F6AF-F0C2-0C96BD0BD8D0}"/>
          </ac:picMkLst>
        </pc:picChg>
        <pc:cxnChg chg="add mod ord">
          <ac:chgData name="Isis Greenspan" userId="464bb143-1349-4605-a567-29b98f388ffb" providerId="ADAL" clId="{0246E3DB-ED5C-4CFF-A389-5009263BDD17}" dt="2024-04-05T20:48:13.570" v="13114" actId="167"/>
          <ac:cxnSpMkLst>
            <pc:docMk/>
            <pc:sldMk cId="4168724102" sldId="4440"/>
            <ac:cxnSpMk id="12" creationId="{AF2589E5-0F3C-D046-DB5F-9F6A7CE6FDEF}"/>
          </ac:cxnSpMkLst>
        </pc:cxnChg>
        <pc:cxnChg chg="add mod ord">
          <ac:chgData name="Isis Greenspan" userId="464bb143-1349-4605-a567-29b98f388ffb" providerId="ADAL" clId="{0246E3DB-ED5C-4CFF-A389-5009263BDD17}" dt="2024-04-05T21:00:27.415" v="13275" actId="1035"/>
          <ac:cxnSpMkLst>
            <pc:docMk/>
            <pc:sldMk cId="4168724102" sldId="4440"/>
            <ac:cxnSpMk id="14" creationId="{234DA81D-3874-811A-A2E3-13136568C5A6}"/>
          </ac:cxnSpMkLst>
        </pc:cxnChg>
        <pc:cxnChg chg="add mod ord">
          <ac:chgData name="Isis Greenspan" userId="464bb143-1349-4605-a567-29b98f388ffb" providerId="ADAL" clId="{0246E3DB-ED5C-4CFF-A389-5009263BDD17}" dt="2024-04-05T21:00:39.200" v="13284" actId="1035"/>
          <ac:cxnSpMkLst>
            <pc:docMk/>
            <pc:sldMk cId="4168724102" sldId="4440"/>
            <ac:cxnSpMk id="15" creationId="{666C4D20-5154-9FB6-FCEA-9796A53FF3E3}"/>
          </ac:cxnSpMkLst>
        </pc:cxn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0246E3DB-ED5C-4CFF-A389-5009263BDD17}" dt="2024-04-05T21:01:15.987" v="13290"/>
              <pc2:cmMkLst xmlns:pc2="http://schemas.microsoft.com/office/powerpoint/2019/9/main/command">
                <pc:docMk/>
                <pc:sldMk cId="4168724102" sldId="4440"/>
                <pc2:cmMk id="{3095793B-782A-4249-BA37-93EB567582EE}"/>
              </pc2:cmMkLst>
            </pc226:cmChg>
          </p:ext>
        </pc:extLst>
      </pc:sldChg>
      <pc:sldChg chg="addSp delSp modSp add mod setBg modClrScheme modShow addCm modCm chgLayout">
        <pc:chgData name="Isis Greenspan" userId="464bb143-1349-4605-a567-29b98f388ffb" providerId="ADAL" clId="{0246E3DB-ED5C-4CFF-A389-5009263BDD17}" dt="2024-04-18T18:54:54.837" v="16863"/>
        <pc:sldMkLst>
          <pc:docMk/>
          <pc:sldMk cId="271586831" sldId="4441"/>
        </pc:sldMkLst>
        <pc:spChg chg="mod ord">
          <ac:chgData name="Isis Greenspan" userId="464bb143-1349-4605-a567-29b98f388ffb" providerId="ADAL" clId="{0246E3DB-ED5C-4CFF-A389-5009263BDD17}" dt="2024-04-17T19:48:02.880" v="16420" actId="1037"/>
          <ac:spMkLst>
            <pc:docMk/>
            <pc:sldMk cId="271586831" sldId="4441"/>
            <ac:spMk id="2" creationId="{1B65FBCD-69D9-4CE7-4D17-8D21370B6E86}"/>
          </ac:spMkLst>
        </pc:spChg>
        <pc:spChg chg="mod ord">
          <ac:chgData name="Isis Greenspan" userId="464bb143-1349-4605-a567-29b98f388ffb" providerId="ADAL" clId="{0246E3DB-ED5C-4CFF-A389-5009263BDD17}" dt="2024-04-17T19:50:44.632" v="16434" actId="207"/>
          <ac:spMkLst>
            <pc:docMk/>
            <pc:sldMk cId="271586831" sldId="4441"/>
            <ac:spMk id="3" creationId="{67723F10-4C59-E51C-DA49-987C95EE2AB7}"/>
          </ac:spMkLst>
        </pc:spChg>
        <pc:spChg chg="add del mod ord">
          <ac:chgData name="Isis Greenspan" userId="464bb143-1349-4605-a567-29b98f388ffb" providerId="ADAL" clId="{0246E3DB-ED5C-4CFF-A389-5009263BDD17}" dt="2024-04-17T19:45:41.477" v="16383" actId="931"/>
          <ac:spMkLst>
            <pc:docMk/>
            <pc:sldMk cId="271586831" sldId="4441"/>
            <ac:spMk id="5" creationId="{F41A75F0-393B-DE5F-43C9-620BBAE2303F}"/>
          </ac:spMkLst>
        </pc:spChg>
        <pc:spChg chg="mod ord">
          <ac:chgData name="Isis Greenspan" userId="464bb143-1349-4605-a567-29b98f388ffb" providerId="ADAL" clId="{0246E3DB-ED5C-4CFF-A389-5009263BDD17}" dt="2024-04-17T19:47:35.944" v="16413" actId="3064"/>
          <ac:spMkLst>
            <pc:docMk/>
            <pc:sldMk cId="271586831" sldId="4441"/>
            <ac:spMk id="8" creationId="{DA0669A0-7094-A32D-EF27-E7F7CC82DE9A}"/>
          </ac:spMkLst>
        </pc:spChg>
        <pc:grpChg chg="del">
          <ac:chgData name="Isis Greenspan" userId="464bb143-1349-4605-a567-29b98f388ffb" providerId="ADAL" clId="{0246E3DB-ED5C-4CFF-A389-5009263BDD17}" dt="2024-04-17T19:45:35.605" v="16382" actId="478"/>
          <ac:grpSpMkLst>
            <pc:docMk/>
            <pc:sldMk cId="271586831" sldId="4441"/>
            <ac:grpSpMk id="4" creationId="{A8AB9926-3864-0C50-24CD-92AD2DAAFB7F}"/>
          </ac:grpSpMkLst>
        </pc:grpChg>
        <pc:picChg chg="add mod ord">
          <ac:chgData name="Isis Greenspan" userId="464bb143-1349-4605-a567-29b98f388ffb" providerId="ADAL" clId="{0246E3DB-ED5C-4CFF-A389-5009263BDD17}" dt="2024-04-17T19:53:19.322" v="16436"/>
          <ac:picMkLst>
            <pc:docMk/>
            <pc:sldMk cId="271586831" sldId="4441"/>
            <ac:picMk id="7" creationId="{B75C619B-923B-D86F-2664-E7E647EBC8E5}"/>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8T18:54:54.837" v="16863"/>
              <pc2:cmMkLst xmlns:pc2="http://schemas.microsoft.com/office/powerpoint/2019/9/main/command">
                <pc:docMk/>
                <pc:sldMk cId="271586831" sldId="4441"/>
                <pc2:cmMk id="{78E5FAE5-24C4-473C-88C4-5C8D553F20EF}"/>
              </pc2:cmMkLst>
              <pc226:cmRplyChg chg="add">
                <pc226:chgData name="Isis Greenspan" userId="464bb143-1349-4605-a567-29b98f388ffb" providerId="ADAL" clId="{0246E3DB-ED5C-4CFF-A389-5009263BDD17}" dt="2024-04-18T18:51:21.404" v="16862"/>
                <pc2:cmRplyMkLst xmlns:pc2="http://schemas.microsoft.com/office/powerpoint/2019/9/main/command">
                  <pc:docMk/>
                  <pc:sldMk cId="271586831" sldId="4441"/>
                  <pc2:cmMk id="{78E5FAE5-24C4-473C-88C4-5C8D553F20EF}"/>
                  <pc2:cmRplyMk id="{D8023114-F3AD-4942-9E84-2D65BED7D8CE}"/>
                </pc2:cmRplyMkLst>
              </pc226:cmRplyChg>
              <pc226:cmRplyChg chg="mod modRxn">
                <pc226:chgData name="Isis Greenspan" userId="464bb143-1349-4605-a567-29b98f388ffb" providerId="ADAL" clId="{0246E3DB-ED5C-4CFF-A389-5009263BDD17}" dt="2024-04-18T18:51:17.101" v="16861"/>
                <pc2:cmRplyMkLst xmlns:pc2="http://schemas.microsoft.com/office/powerpoint/2019/9/main/command">
                  <pc:docMk/>
                  <pc:sldMk cId="271586831" sldId="4441"/>
                  <pc2:cmMk id="{78E5FAE5-24C4-473C-88C4-5C8D553F20EF}"/>
                  <pc2:cmRplyMk id="{22C58EE5-8024-49C0-8152-1544E25CD6FB}"/>
                </pc2:cmRplyMkLst>
              </pc226:cmRplyChg>
            </pc226:cmChg>
          </p:ext>
        </pc:extLst>
      </pc:sldChg>
      <pc:sldChg chg="modSp add mod modShow">
        <pc:chgData name="Isis Greenspan" userId="464bb143-1349-4605-a567-29b98f388ffb" providerId="ADAL" clId="{0246E3DB-ED5C-4CFF-A389-5009263BDD17}" dt="2024-04-05T22:26:10.291" v="13432"/>
        <pc:sldMkLst>
          <pc:docMk/>
          <pc:sldMk cId="755369461" sldId="4441"/>
        </pc:sldMkLst>
        <pc:picChg chg="mod">
          <ac:chgData name="Isis Greenspan" userId="464bb143-1349-4605-a567-29b98f388ffb" providerId="ADAL" clId="{0246E3DB-ED5C-4CFF-A389-5009263BDD17}" dt="2024-04-05T22:26:10.291" v="13432"/>
          <ac:picMkLst>
            <pc:docMk/>
            <pc:sldMk cId="755369461" sldId="4441"/>
            <ac:picMk id="10" creationId="{F857D0EF-AE73-24AA-643E-D0C36102BE9F}"/>
          </ac:picMkLst>
        </pc:picChg>
      </pc:sldChg>
      <pc:sldChg chg="add del">
        <pc:chgData name="Isis Greenspan" userId="464bb143-1349-4605-a567-29b98f388ffb" providerId="ADAL" clId="{0246E3DB-ED5C-4CFF-A389-5009263BDD17}" dt="2024-04-17T16:37:50.934" v="14262" actId="27028"/>
        <pc:sldMkLst>
          <pc:docMk/>
          <pc:sldMk cId="1968021214" sldId="4441"/>
        </pc:sldMkLst>
      </pc:sldChg>
      <pc:sldChg chg="add del">
        <pc:chgData name="Isis Greenspan" userId="464bb143-1349-4605-a567-29b98f388ffb" providerId="ADAL" clId="{0246E3DB-ED5C-4CFF-A389-5009263BDD17}" dt="2024-04-17T16:38:46.809" v="14265" actId="27028"/>
        <pc:sldMkLst>
          <pc:docMk/>
          <pc:sldMk cId="2776495607" sldId="4441"/>
        </pc:sldMkLst>
      </pc:sldChg>
      <pc:sldChg chg="modSp add mod modShow">
        <pc:chgData name="Isis Greenspan" userId="464bb143-1349-4605-a567-29b98f388ffb" providerId="ADAL" clId="{0246E3DB-ED5C-4CFF-A389-5009263BDD17}" dt="2024-04-19T23:26:25.364" v="19838" actId="20577"/>
        <pc:sldMkLst>
          <pc:docMk/>
          <pc:sldMk cId="2277704163" sldId="4442"/>
        </pc:sldMkLst>
        <pc:spChg chg="mod">
          <ac:chgData name="Isis Greenspan" userId="464bb143-1349-4605-a567-29b98f388ffb" providerId="ADAL" clId="{0246E3DB-ED5C-4CFF-A389-5009263BDD17}" dt="2024-04-19T23:26:25.364" v="19838" actId="20577"/>
          <ac:spMkLst>
            <pc:docMk/>
            <pc:sldMk cId="2277704163" sldId="4442"/>
            <ac:spMk id="4" creationId="{00000000-0000-0000-0000-000000000000}"/>
          </ac:spMkLst>
        </pc:spChg>
        <pc:spChg chg="mod">
          <ac:chgData name="Isis Greenspan" userId="464bb143-1349-4605-a567-29b98f388ffb" providerId="ADAL" clId="{0246E3DB-ED5C-4CFF-A389-5009263BDD17}" dt="2024-04-19T17:04:46.371" v="18064" actId="20577"/>
          <ac:spMkLst>
            <pc:docMk/>
            <pc:sldMk cId="2277704163" sldId="4442"/>
            <ac:spMk id="6" creationId="{61B82159-07E6-4C4C-86E0-D2CA93AEE03B}"/>
          </ac:spMkLst>
        </pc:spChg>
      </pc:sldChg>
      <pc:sldChg chg="modSp add">
        <pc:chgData name="Isis Greenspan" userId="464bb143-1349-4605-a567-29b98f388ffb" providerId="ADAL" clId="{0246E3DB-ED5C-4CFF-A389-5009263BDD17}" dt="2024-04-05T22:27:11.401" v="13437" actId="16480"/>
        <pc:sldMkLst>
          <pc:docMk/>
          <pc:sldMk cId="3762009315" sldId="4442"/>
        </pc:sldMkLst>
        <pc:picChg chg="mod">
          <ac:chgData name="Isis Greenspan" userId="464bb143-1349-4605-a567-29b98f388ffb" providerId="ADAL" clId="{0246E3DB-ED5C-4CFF-A389-5009263BDD17}" dt="2024-04-05T22:27:11.401" v="13437" actId="16480"/>
          <ac:picMkLst>
            <pc:docMk/>
            <pc:sldMk cId="3762009315" sldId="4442"/>
            <ac:picMk id="10" creationId="{F857D0EF-AE73-24AA-643E-D0C36102BE9F}"/>
          </ac:picMkLst>
        </pc:picChg>
      </pc:sldChg>
      <pc:sldChg chg="modSp add">
        <pc:chgData name="Isis Greenspan" userId="464bb143-1349-4605-a567-29b98f388ffb" providerId="ADAL" clId="{0246E3DB-ED5C-4CFF-A389-5009263BDD17}" dt="2024-04-05T22:29:48.777" v="13440" actId="14826"/>
        <pc:sldMkLst>
          <pc:docMk/>
          <pc:sldMk cId="39836526" sldId="4443"/>
        </pc:sldMkLst>
        <pc:picChg chg="mod">
          <ac:chgData name="Isis Greenspan" userId="464bb143-1349-4605-a567-29b98f388ffb" providerId="ADAL" clId="{0246E3DB-ED5C-4CFF-A389-5009263BDD17}" dt="2024-04-05T22:29:48.777" v="13440" actId="14826"/>
          <ac:picMkLst>
            <pc:docMk/>
            <pc:sldMk cId="39836526" sldId="4443"/>
            <ac:picMk id="10" creationId="{F857D0EF-AE73-24AA-643E-D0C36102BE9F}"/>
          </ac:picMkLst>
        </pc:picChg>
      </pc:sldChg>
      <pc:sldChg chg="modSp add mod ord">
        <pc:chgData name="Isis Greenspan" userId="464bb143-1349-4605-a567-29b98f388ffb" providerId="ADAL" clId="{0246E3DB-ED5C-4CFF-A389-5009263BDD17}" dt="2024-04-19T23:27:50.186" v="19843" actId="948"/>
        <pc:sldMkLst>
          <pc:docMk/>
          <pc:sldMk cId="124070517" sldId="4443"/>
        </pc:sldMkLst>
        <pc:spChg chg="mod">
          <ac:chgData name="Isis Greenspan" userId="464bb143-1349-4605-a567-29b98f388ffb" providerId="ADAL" clId="{0246E3DB-ED5C-4CFF-A389-5009263BDD17}" dt="2024-04-19T23:27:50.186" v="19843" actId="948"/>
          <ac:spMkLst>
            <pc:docMk/>
            <pc:sldMk cId="124070517" sldId="4443"/>
            <ac:spMk id="4" creationId="{00000000-0000-0000-0000-000000000000}"/>
          </ac:spMkLst>
        </pc:spChg>
        <pc:spChg chg="mod">
          <ac:chgData name="Isis Greenspan" userId="464bb143-1349-4605-a567-29b98f388ffb" providerId="ADAL" clId="{0246E3DB-ED5C-4CFF-A389-5009263BDD17}" dt="2024-04-19T17:04:41.379" v="18062" actId="20577"/>
          <ac:spMkLst>
            <pc:docMk/>
            <pc:sldMk cId="124070517" sldId="4443"/>
            <ac:spMk id="6" creationId="{61B82159-07E6-4C4C-86E0-D2CA93AEE03B}"/>
          </ac:spMkLst>
        </pc:spChg>
      </pc:sldChg>
      <pc:sldChg chg="modSp add mod">
        <pc:chgData name="Isis Greenspan" userId="464bb143-1349-4605-a567-29b98f388ffb" providerId="ADAL" clId="{0246E3DB-ED5C-4CFF-A389-5009263BDD17}" dt="2024-04-19T23:28:06.482" v="19844" actId="948"/>
        <pc:sldMkLst>
          <pc:docMk/>
          <pc:sldMk cId="1833748668" sldId="4444"/>
        </pc:sldMkLst>
        <pc:spChg chg="mod">
          <ac:chgData name="Isis Greenspan" userId="464bb143-1349-4605-a567-29b98f388ffb" providerId="ADAL" clId="{0246E3DB-ED5C-4CFF-A389-5009263BDD17}" dt="2024-04-19T23:28:06.482" v="19844" actId="948"/>
          <ac:spMkLst>
            <pc:docMk/>
            <pc:sldMk cId="1833748668" sldId="4444"/>
            <ac:spMk id="4" creationId="{00000000-0000-0000-0000-000000000000}"/>
          </ac:spMkLst>
        </pc:spChg>
        <pc:spChg chg="mod">
          <ac:chgData name="Isis Greenspan" userId="464bb143-1349-4605-a567-29b98f388ffb" providerId="ADAL" clId="{0246E3DB-ED5C-4CFF-A389-5009263BDD17}" dt="2024-04-19T17:04:37.328" v="18060" actId="20577"/>
          <ac:spMkLst>
            <pc:docMk/>
            <pc:sldMk cId="1833748668" sldId="4444"/>
            <ac:spMk id="6" creationId="{61B82159-07E6-4C4C-86E0-D2CA93AEE03B}"/>
          </ac:spMkLst>
        </pc:spChg>
      </pc:sldChg>
      <pc:sldChg chg="modSp add mod modCm modNotes modNotesTx">
        <pc:chgData name="Isis Greenspan" userId="464bb143-1349-4605-a567-29b98f388ffb" providerId="ADAL" clId="{0246E3DB-ED5C-4CFF-A389-5009263BDD17}" dt="2024-04-19T23:16:15.555" v="19804"/>
        <pc:sldMkLst>
          <pc:docMk/>
          <pc:sldMk cId="511911326" sldId="4445"/>
        </pc:sldMkLst>
        <pc:spChg chg="mod">
          <ac:chgData name="Isis Greenspan" userId="464bb143-1349-4605-a567-29b98f388ffb" providerId="ADAL" clId="{0246E3DB-ED5C-4CFF-A389-5009263BDD17}" dt="2024-04-19T23:14:11.946" v="19794" actId="21"/>
          <ac:spMkLst>
            <pc:docMk/>
            <pc:sldMk cId="511911326" sldId="4445"/>
            <ac:spMk id="4" creationId="{00000000-0000-0000-0000-000000000000}"/>
          </ac:spMkLst>
        </pc:spChg>
        <pc:spChg chg="mod">
          <ac:chgData name="Isis Greenspan" userId="464bb143-1349-4605-a567-29b98f388ffb" providerId="ADAL" clId="{0246E3DB-ED5C-4CFF-A389-5009263BDD17}" dt="2024-04-19T23:14:30.931" v="19800" actId="20577"/>
          <ac:spMkLst>
            <pc:docMk/>
            <pc:sldMk cId="511911326" sldId="4445"/>
            <ac:spMk id="5" creationId="{43BE5C1A-EA07-9445-8F37-080203A43856}"/>
          </ac:spMkLst>
        </pc:sp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0246E3DB-ED5C-4CFF-A389-5009263BDD17}" dt="2024-04-19T23:16:15.555" v="19804"/>
              <pc2:cmMkLst xmlns:pc2="http://schemas.microsoft.com/office/powerpoint/2019/9/main/command">
                <pc:docMk/>
                <pc:sldMk cId="511911326" sldId="4445"/>
                <pc2:cmMk id="{C0E65F48-4ADF-4BDB-844D-460EF8FE244D}"/>
              </pc2:cmMkLst>
              <pc226:cmRplyChg chg="add">
                <pc226:chgData name="Isis Greenspan" userId="464bb143-1349-4605-a567-29b98f388ffb" providerId="ADAL" clId="{0246E3DB-ED5C-4CFF-A389-5009263BDD17}" dt="2024-04-19T23:16:15.555" v="19804"/>
                <pc2:cmRplyMkLst xmlns:pc2="http://schemas.microsoft.com/office/powerpoint/2019/9/main/command">
                  <pc:docMk/>
                  <pc:sldMk cId="511911326" sldId="4445"/>
                  <pc2:cmMk id="{C0E65F48-4ADF-4BDB-844D-460EF8FE244D}"/>
                  <pc2:cmRplyMk id="{6F25E640-79C5-4D17-A576-7B6903B90C3D}"/>
                </pc2:cmRplyMkLst>
              </pc226:cmRplyChg>
              <pc226:cmRplyChg chg="add">
                <pc226:chgData name="Isis Greenspan" userId="464bb143-1349-4605-a567-29b98f388ffb" providerId="ADAL" clId="{0246E3DB-ED5C-4CFF-A389-5009263BDD17}" dt="2024-04-19T22:47:46.631" v="19724"/>
                <pc2:cmRplyMkLst xmlns:pc2="http://schemas.microsoft.com/office/powerpoint/2019/9/main/command">
                  <pc:docMk/>
                  <pc:sldMk cId="511911326" sldId="4445"/>
                  <pc2:cmMk id="{C0E65F48-4ADF-4BDB-844D-460EF8FE244D}"/>
                  <pc2:cmRplyMk id="{CA7EB890-8DD2-48BE-923E-A36364F09C7A}"/>
                </pc2:cmRplyMkLst>
              </pc226:cmRplyChg>
              <pc226:cmRplyChg chg="mod modRxn">
                <pc226:chgData name="Isis Greenspan" userId="464bb143-1349-4605-a567-29b98f388ffb" providerId="ADAL" clId="{0246E3DB-ED5C-4CFF-A389-5009263BDD17}" dt="2024-04-19T23:02:04.257" v="19731"/>
                <pc2:cmRplyMkLst xmlns:pc2="http://schemas.microsoft.com/office/powerpoint/2019/9/main/command">
                  <pc:docMk/>
                  <pc:sldMk cId="511911326" sldId="4445"/>
                  <pc2:cmMk id="{C0E65F48-4ADF-4BDB-844D-460EF8FE244D}"/>
                  <pc2:cmRplyMk id="{1C41DD90-AB75-4E10-AAEE-5BC33A02984E}"/>
                </pc2:cmRplyMkLst>
              </pc226:cmRplyChg>
            </pc226:cmChg>
            <pc226:cmChg xmlns:pc226="http://schemas.microsoft.com/office/powerpoint/2022/06/main/command" chg="mod">
              <pc226:chgData name="Isis Greenspan" userId="464bb143-1349-4605-a567-29b98f388ffb" providerId="ADAL" clId="{0246E3DB-ED5C-4CFF-A389-5009263BDD17}" dt="2024-04-19T22:20:39.664" v="19398"/>
              <pc2:cmMkLst xmlns:pc2="http://schemas.microsoft.com/office/powerpoint/2019/9/main/command">
                <pc:docMk/>
                <pc:sldMk cId="511911326" sldId="4445"/>
                <pc2:cmMk id="{E68AD4FC-ACFC-490D-ACD9-DC07CC22A50D}"/>
              </pc2:cmMkLst>
            </pc226:cmChg>
          </p:ext>
        </pc:extLst>
      </pc:sldChg>
      <pc:sldChg chg="modSp add mod modCm modNotes modNotesTx">
        <pc:chgData name="Isis Greenspan" userId="464bb143-1349-4605-a567-29b98f388ffb" providerId="ADAL" clId="{0246E3DB-ED5C-4CFF-A389-5009263BDD17}" dt="2024-04-19T23:31:32.671" v="19853" actId="20577"/>
        <pc:sldMkLst>
          <pc:docMk/>
          <pc:sldMk cId="686872491" sldId="4446"/>
        </pc:sldMkLst>
        <pc:spChg chg="mod">
          <ac:chgData name="Isis Greenspan" userId="464bb143-1349-4605-a567-29b98f388ffb" providerId="ADAL" clId="{0246E3DB-ED5C-4CFF-A389-5009263BDD17}" dt="2024-04-19T23:31:32.671" v="19853" actId="20577"/>
          <ac:spMkLst>
            <pc:docMk/>
            <pc:sldMk cId="686872491" sldId="4446"/>
            <ac:spMk id="4" creationId="{00000000-0000-0000-0000-000000000000}"/>
          </ac:spMkLst>
        </pc:spChg>
        <pc:spChg chg="mod">
          <ac:chgData name="Isis Greenspan" userId="464bb143-1349-4605-a567-29b98f388ffb" providerId="ADAL" clId="{0246E3DB-ED5C-4CFF-A389-5009263BDD17}" dt="2024-04-19T23:14:35.091" v="19802" actId="20577"/>
          <ac:spMkLst>
            <pc:docMk/>
            <pc:sldMk cId="686872491" sldId="4446"/>
            <ac:spMk id="5" creationId="{43BE5C1A-EA07-9445-8F37-080203A43856}"/>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9T23:31:32.671" v="19853" actId="20577"/>
              <pc2:cmMkLst xmlns:pc2="http://schemas.microsoft.com/office/powerpoint/2019/9/main/command">
                <pc:docMk/>
                <pc:sldMk cId="686872491" sldId="4446"/>
                <pc2:cmMk id="{6AF28706-8CA8-484C-BD48-7643ED18F7E7}"/>
              </pc2:cmMkLst>
            </pc226:cmChg>
            <pc226:cmChg xmlns:pc226="http://schemas.microsoft.com/office/powerpoint/2022/06/main/command" chg="mod">
              <pc226:chgData name="Isis Greenspan" userId="464bb143-1349-4605-a567-29b98f388ffb" providerId="ADAL" clId="{0246E3DB-ED5C-4CFF-A389-5009263BDD17}" dt="2024-04-19T23:31:32.671" v="19853" actId="20577"/>
              <pc2:cmMkLst xmlns:pc2="http://schemas.microsoft.com/office/powerpoint/2019/9/main/command">
                <pc:docMk/>
                <pc:sldMk cId="686872491" sldId="4446"/>
                <pc2:cmMk id="{200C673C-EC69-4810-80A3-DA6D5247608F}"/>
              </pc2:cmMkLst>
              <pc226:cmRplyChg chg="add">
                <pc226:chgData name="Isis Greenspan" userId="464bb143-1349-4605-a567-29b98f388ffb" providerId="ADAL" clId="{0246E3DB-ED5C-4CFF-A389-5009263BDD17}" dt="2024-04-19T22:28:00.530" v="19401"/>
                <pc2:cmRplyMkLst xmlns:pc2="http://schemas.microsoft.com/office/powerpoint/2019/9/main/command">
                  <pc:docMk/>
                  <pc:sldMk cId="686872491" sldId="4446"/>
                  <pc2:cmMk id="{200C673C-EC69-4810-80A3-DA6D5247608F}"/>
                  <pc2:cmRplyMk id="{1914B8AE-2FE3-4998-80C5-8AFFE19258B5}"/>
                </pc2:cmRplyMkLst>
              </pc226:cmRplyChg>
            </pc226:cmChg>
            <pc226:cmChg xmlns:pc226="http://schemas.microsoft.com/office/powerpoint/2022/06/main/command" chg="mod">
              <pc226:chgData name="Isis Greenspan" userId="464bb143-1349-4605-a567-29b98f388ffb" providerId="ADAL" clId="{0246E3DB-ED5C-4CFF-A389-5009263BDD17}" dt="2024-04-19T23:31:32.671" v="19853" actId="20577"/>
              <pc2:cmMkLst xmlns:pc2="http://schemas.microsoft.com/office/powerpoint/2019/9/main/command">
                <pc:docMk/>
                <pc:sldMk cId="686872491" sldId="4446"/>
                <pc2:cmMk id="{48D3EDA8-E455-4041-B75E-2432F51F43ED}"/>
              </pc2:cmMkLst>
              <pc226:cmRplyChg chg="add">
                <pc226:chgData name="Isis Greenspan" userId="464bb143-1349-4605-a567-29b98f388ffb" providerId="ADAL" clId="{0246E3DB-ED5C-4CFF-A389-5009263BDD17}" dt="2024-04-19T22:24:03.844" v="19400"/>
                <pc2:cmRplyMkLst xmlns:pc2="http://schemas.microsoft.com/office/powerpoint/2019/9/main/command">
                  <pc:docMk/>
                  <pc:sldMk cId="686872491" sldId="4446"/>
                  <pc2:cmMk id="{48D3EDA8-E455-4041-B75E-2432F51F43ED}"/>
                  <pc2:cmRplyMk id="{2A6F052B-D314-4295-83C1-CE989DCB960A}"/>
                </pc2:cmRplyMkLst>
              </pc226:cmRplyChg>
              <pc226:cmRplyChg chg="mod modRxn">
                <pc226:chgData name="Isis Greenspan" userId="464bb143-1349-4605-a567-29b98f388ffb" providerId="ADAL" clId="{0246E3DB-ED5C-4CFF-A389-5009263BDD17}" dt="2024-04-19T23:00:50.587" v="19725"/>
                <pc2:cmRplyMkLst xmlns:pc2="http://schemas.microsoft.com/office/powerpoint/2019/9/main/command">
                  <pc:docMk/>
                  <pc:sldMk cId="686872491" sldId="4446"/>
                  <pc2:cmMk id="{48D3EDA8-E455-4041-B75E-2432F51F43ED}"/>
                  <pc2:cmRplyMk id="{85D8ED49-79D8-4A16-957F-40A7C5750FC2}"/>
                </pc2:cmRplyMkLst>
              </pc226:cmRplyChg>
            </pc226:cmChg>
          </p:ext>
        </pc:extLst>
      </pc:sldChg>
      <pc:sldChg chg="modSp add del mod modShow modNotesTx">
        <pc:chgData name="Isis Greenspan" userId="464bb143-1349-4605-a567-29b98f388ffb" providerId="ADAL" clId="{0246E3DB-ED5C-4CFF-A389-5009263BDD17}" dt="2024-04-18T21:55:11.676" v="17076" actId="47"/>
        <pc:sldMkLst>
          <pc:docMk/>
          <pc:sldMk cId="1641570486" sldId="4447"/>
        </pc:sldMkLst>
        <pc:picChg chg="mod">
          <ac:chgData name="Isis Greenspan" userId="464bb143-1349-4605-a567-29b98f388ffb" providerId="ADAL" clId="{0246E3DB-ED5C-4CFF-A389-5009263BDD17}" dt="2024-04-18T21:54:34.060" v="17073" actId="14826"/>
          <ac:picMkLst>
            <pc:docMk/>
            <pc:sldMk cId="1641570486" sldId="4447"/>
            <ac:picMk id="10" creationId="{83595A8A-FA04-9F22-2825-A6AE161AEB74}"/>
          </ac:picMkLst>
        </pc:picChg>
      </pc:sldChg>
      <pc:sldChg chg="modSp add mod ord modShow modCm modNotes modNotesTx">
        <pc:chgData name="Isis Greenspan" userId="464bb143-1349-4605-a567-29b98f388ffb" providerId="ADAL" clId="{0246E3DB-ED5C-4CFF-A389-5009263BDD17}" dt="2024-04-19T21:35:03.132" v="19353" actId="13926"/>
        <pc:sldMkLst>
          <pc:docMk/>
          <pc:sldMk cId="2669315" sldId="4448"/>
        </pc:sldMkLst>
        <pc:spChg chg="mod">
          <ac:chgData name="Isis Greenspan" userId="464bb143-1349-4605-a567-29b98f388ffb" providerId="ADAL" clId="{0246E3DB-ED5C-4CFF-A389-5009263BDD17}" dt="2024-04-18T22:06:48.838" v="17097" actId="20577"/>
          <ac:spMkLst>
            <pc:docMk/>
            <pc:sldMk cId="2669315" sldId="4448"/>
            <ac:spMk id="2" creationId="{DE3BB36A-63E1-35D3-F3BA-FBEBB74AAF6E}"/>
          </ac:spMkLst>
        </pc:spChg>
        <pc:picChg chg="mod modCrop">
          <ac:chgData name="Isis Greenspan" userId="464bb143-1349-4605-a567-29b98f388ffb" providerId="ADAL" clId="{0246E3DB-ED5C-4CFF-A389-5009263BDD17}" dt="2024-04-18T22:44:47.855" v="17118" actId="14100"/>
          <ac:picMkLst>
            <pc:docMk/>
            <pc:sldMk cId="2669315" sldId="4448"/>
            <ac:picMk id="5" creationId="{659FB9D6-E34B-6A5B-1E61-9FDA53897E39}"/>
          </ac:picMkLst>
        </pc:pic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8T23:32:49.725" v="17528"/>
              <pc2:cmMkLst xmlns:pc2="http://schemas.microsoft.com/office/powerpoint/2019/9/main/command">
                <pc:docMk/>
                <pc:sldMk cId="2669315" sldId="4448"/>
                <pc2:cmMk id="{169C0DAA-0455-4206-A2AD-EA739D0C0178}"/>
              </pc2:cmMkLst>
              <pc226:cmRplyChg chg="add">
                <pc226:chgData name="Isis Greenspan" userId="464bb143-1349-4605-a567-29b98f388ffb" providerId="ADAL" clId="{0246E3DB-ED5C-4CFF-A389-5009263BDD17}" dt="2024-04-18T23:32:48.058" v="17527"/>
                <pc2:cmRplyMkLst xmlns:pc2="http://schemas.microsoft.com/office/powerpoint/2019/9/main/command">
                  <pc:docMk/>
                  <pc:sldMk cId="2669315" sldId="4448"/>
                  <pc2:cmMk id="{169C0DAA-0455-4206-A2AD-EA739D0C0178}"/>
                  <pc2:cmRplyMk id="{90AECDDC-3D25-4B66-8CBD-D4771933063C}"/>
                </pc2:cmRplyMkLst>
              </pc226:cmRplyChg>
            </pc226:cmChg>
            <pc226:cmChg xmlns:pc226="http://schemas.microsoft.com/office/powerpoint/2022/06/main/command" chg="mod modRxn">
              <pc226:chgData name="Isis Greenspan" userId="464bb143-1349-4605-a567-29b98f388ffb" providerId="ADAL" clId="{0246E3DB-ED5C-4CFF-A389-5009263BDD17}" dt="2024-04-18T22:11:26.875" v="17099"/>
              <pc2:cmMkLst xmlns:pc2="http://schemas.microsoft.com/office/powerpoint/2019/9/main/command">
                <pc:docMk/>
                <pc:sldMk cId="2669315" sldId="4448"/>
                <pc2:cmMk id="{A20744E4-4C2D-42F1-B236-D9C3C921B150}"/>
              </pc2:cmMkLst>
              <pc226:cmRplyChg chg="add">
                <pc226:chgData name="Isis Greenspan" userId="464bb143-1349-4605-a567-29b98f388ffb" providerId="ADAL" clId="{0246E3DB-ED5C-4CFF-A389-5009263BDD17}" dt="2024-04-18T22:11:23.504" v="17098"/>
                <pc2:cmRplyMkLst xmlns:pc2="http://schemas.microsoft.com/office/powerpoint/2019/9/main/command">
                  <pc:docMk/>
                  <pc:sldMk cId="2669315" sldId="4448"/>
                  <pc2:cmMk id="{A20744E4-4C2D-42F1-B236-D9C3C921B150}"/>
                  <pc2:cmRplyMk id="{19A0654C-FAD6-44D9-AE9F-5E0E89703455}"/>
                </pc2:cmRplyMkLst>
              </pc226:cmRplyChg>
            </pc226:cmChg>
          </p:ext>
        </pc:extLst>
      </pc:sldChg>
      <pc:sldChg chg="modCm">
        <pc:chgData name="Isis Greenspan" userId="464bb143-1349-4605-a567-29b98f388ffb" providerId="ADAL" clId="{0246E3DB-ED5C-4CFF-A389-5009263BDD17}" dt="2024-04-19T18:06:04.641" v="18515"/>
        <pc:sldMkLst>
          <pc:docMk/>
          <pc:sldMk cId="1407569922" sldId="4449"/>
        </pc:sldMkLst>
        <pc:extLst>
          <p:ext xmlns:p="http://schemas.openxmlformats.org/presentationml/2006/main" uri="{D6D511B9-2390-475A-947B-AFAB55BFBCF1}">
            <pc226:cmChg xmlns:pc226="http://schemas.microsoft.com/office/powerpoint/2022/06/main/command" chg="">
              <pc226:chgData name="Isis Greenspan" userId="464bb143-1349-4605-a567-29b98f388ffb" providerId="ADAL" clId="{0246E3DB-ED5C-4CFF-A389-5009263BDD17}" dt="2024-04-19T18:06:04.641" v="18515"/>
              <pc2:cmMkLst xmlns:pc2="http://schemas.microsoft.com/office/powerpoint/2019/9/main/command">
                <pc:docMk/>
                <pc:sldMk cId="1407569922" sldId="4449"/>
                <pc2:cmMk id="{D4C83AE6-C812-4C91-9DD6-79B55B2BF949}"/>
              </pc2:cmMkLst>
              <pc226:cmRplyChg chg="add mod">
                <pc226:chgData name="Isis Greenspan" userId="464bb143-1349-4605-a567-29b98f388ffb" providerId="ADAL" clId="{0246E3DB-ED5C-4CFF-A389-5009263BDD17}" dt="2024-04-19T18:06:04.641" v="18515"/>
                <pc2:cmRplyMkLst xmlns:pc2="http://schemas.microsoft.com/office/powerpoint/2019/9/main/command">
                  <pc:docMk/>
                  <pc:sldMk cId="1407569922" sldId="4449"/>
                  <pc2:cmMk id="{D4C83AE6-C812-4C91-9DD6-79B55B2BF949}"/>
                  <pc2:cmRplyMk id="{1E7AC9DE-6CDA-491A-865F-DCD1C048321E}"/>
                </pc2:cmRplyMkLst>
              </pc226:cmRplyChg>
            </pc226:cmChg>
          </p:ext>
        </pc:extLst>
      </pc:sldChg>
      <pc:sldChg chg="add del mod modShow">
        <pc:chgData name="Isis Greenspan" userId="464bb143-1349-4605-a567-29b98f388ffb" providerId="ADAL" clId="{0246E3DB-ED5C-4CFF-A389-5009263BDD17}" dt="2024-04-18T22:16:08.351" v="17111" actId="47"/>
        <pc:sldMkLst>
          <pc:docMk/>
          <pc:sldMk cId="2731997550" sldId="4449"/>
        </pc:sldMkLst>
      </pc:sldChg>
      <pc:sldChg chg="modSp add mod">
        <pc:chgData name="Isis Greenspan" userId="464bb143-1349-4605-a567-29b98f388ffb" providerId="ADAL" clId="{0246E3DB-ED5C-4CFF-A389-5009263BDD17}" dt="2024-04-18T21:58:39.009" v="17083" actId="20577"/>
        <pc:sldMkLst>
          <pc:docMk/>
          <pc:sldMk cId="3275977760" sldId="4449"/>
        </pc:sldMkLst>
        <pc:spChg chg="mod">
          <ac:chgData name="Isis Greenspan" userId="464bb143-1349-4605-a567-29b98f388ffb" providerId="ADAL" clId="{0246E3DB-ED5C-4CFF-A389-5009263BDD17}" dt="2024-04-18T21:58:39.009" v="17083" actId="20577"/>
          <ac:spMkLst>
            <pc:docMk/>
            <pc:sldMk cId="3275977760" sldId="4449"/>
            <ac:spMk id="2" creationId="{DE3BB36A-63E1-35D3-F3BA-FBEBB74AAF6E}"/>
          </ac:spMkLst>
        </pc:spChg>
        <pc:picChg chg="mod">
          <ac:chgData name="Isis Greenspan" userId="464bb143-1349-4605-a567-29b98f388ffb" providerId="ADAL" clId="{0246E3DB-ED5C-4CFF-A389-5009263BDD17}" dt="2024-04-18T21:55:20.158" v="17077" actId="196"/>
          <ac:picMkLst>
            <pc:docMk/>
            <pc:sldMk cId="3275977760" sldId="4449"/>
            <ac:picMk id="5" creationId="{659FB9D6-E34B-6A5B-1E61-9FDA53897E39}"/>
          </ac:picMkLst>
        </pc:picChg>
      </pc:sldChg>
      <pc:sldChg chg="modSp add del mod">
        <pc:chgData name="Isis Greenspan" userId="464bb143-1349-4605-a567-29b98f388ffb" providerId="ADAL" clId="{0246E3DB-ED5C-4CFF-A389-5009263BDD17}" dt="2024-04-18T22:01:32.273" v="17092" actId="47"/>
        <pc:sldMkLst>
          <pc:docMk/>
          <pc:sldMk cId="740499130" sldId="4450"/>
        </pc:sldMkLst>
        <pc:spChg chg="mod">
          <ac:chgData name="Isis Greenspan" userId="464bb143-1349-4605-a567-29b98f388ffb" providerId="ADAL" clId="{0246E3DB-ED5C-4CFF-A389-5009263BDD17}" dt="2024-04-18T21:58:35.530" v="17082" actId="20577"/>
          <ac:spMkLst>
            <pc:docMk/>
            <pc:sldMk cId="740499130" sldId="4450"/>
            <ac:spMk id="2" creationId="{DE3BB36A-63E1-35D3-F3BA-FBEBB74AAF6E}"/>
          </ac:spMkLst>
        </pc:spChg>
        <pc:picChg chg="mod modCrop">
          <ac:chgData name="Isis Greenspan" userId="464bb143-1349-4605-a567-29b98f388ffb" providerId="ADAL" clId="{0246E3DB-ED5C-4CFF-A389-5009263BDD17}" dt="2024-04-18T21:56:02.471" v="17081" actId="1076"/>
          <ac:picMkLst>
            <pc:docMk/>
            <pc:sldMk cId="740499130" sldId="4450"/>
            <ac:picMk id="5" creationId="{659FB9D6-E34B-6A5B-1E61-9FDA53897E39}"/>
          </ac:picMkLst>
        </pc:picChg>
      </pc:sldChg>
      <pc:sldChg chg="modCm modNotes modNotesTx">
        <pc:chgData name="Isis Greenspan" userId="464bb143-1349-4605-a567-29b98f388ffb" providerId="ADAL" clId="{0246E3DB-ED5C-4CFF-A389-5009263BDD17}" dt="2024-04-19T23:20:44.976" v="19816" actId="20577"/>
        <pc:sldMkLst>
          <pc:docMk/>
          <pc:sldMk cId="2055835750" sldId="4450"/>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9T17:14:29.697" v="18099"/>
              <pc2:cmMkLst xmlns:pc2="http://schemas.microsoft.com/office/powerpoint/2019/9/main/command">
                <pc:docMk/>
                <pc:sldMk cId="2055835750" sldId="4450"/>
                <pc2:cmMk id="{76FF2B71-2366-41F0-8E9E-63552DA32A55}"/>
              </pc2:cmMkLst>
              <pc226:cmRplyChg chg="add">
                <pc226:chgData name="Isis Greenspan" userId="464bb143-1349-4605-a567-29b98f388ffb" providerId="ADAL" clId="{0246E3DB-ED5C-4CFF-A389-5009263BDD17}" dt="2024-04-19T17:14:27.588" v="18098"/>
                <pc2:cmRplyMkLst xmlns:pc2="http://schemas.microsoft.com/office/powerpoint/2019/9/main/command">
                  <pc:docMk/>
                  <pc:sldMk cId="2055835750" sldId="4450"/>
                  <pc2:cmMk id="{76FF2B71-2366-41F0-8E9E-63552DA32A55}"/>
                  <pc2:cmRplyMk id="{B06A5AE4-1AC1-4C95-91AF-7715BFA9BFDC}"/>
                </pc2:cmRplyMkLst>
              </pc226:cmRplyChg>
            </pc226:cmChg>
          </p:ext>
        </pc:extLst>
      </pc:sldChg>
      <pc:sldChg chg="modCm modNotesTx">
        <pc:chgData name="Isis Greenspan" userId="464bb143-1349-4605-a567-29b98f388ffb" providerId="ADAL" clId="{0246E3DB-ED5C-4CFF-A389-5009263BDD17}" dt="2024-04-19T17:44:45.963" v="18425" actId="20577"/>
        <pc:sldMkLst>
          <pc:docMk/>
          <pc:sldMk cId="1712475862" sldId="4451"/>
        </pc:sldMkLst>
        <pc:extLst>
          <p:ext xmlns:p="http://schemas.openxmlformats.org/presentationml/2006/main" uri="{D6D511B9-2390-475A-947B-AFAB55BFBCF1}">
            <pc226:cmChg xmlns:pc226="http://schemas.microsoft.com/office/powerpoint/2022/06/main/command" chg="">
              <pc226:chgData name="Isis Greenspan" userId="464bb143-1349-4605-a567-29b98f388ffb" providerId="ADAL" clId="{0246E3DB-ED5C-4CFF-A389-5009263BDD17}" dt="2024-04-19T17:44:17.410" v="18421"/>
              <pc2:cmMkLst xmlns:pc2="http://schemas.microsoft.com/office/powerpoint/2019/9/main/command">
                <pc:docMk/>
                <pc:sldMk cId="1712475862" sldId="4451"/>
                <pc2:cmMk id="{E26D089D-3DA4-430E-B896-7A9A34AD9923}"/>
              </pc2:cmMkLst>
              <pc226:cmRplyChg chg="add">
                <pc226:chgData name="Isis Greenspan" userId="464bb143-1349-4605-a567-29b98f388ffb" providerId="ADAL" clId="{0246E3DB-ED5C-4CFF-A389-5009263BDD17}" dt="2024-04-19T17:44:17.410" v="18421"/>
                <pc2:cmRplyMkLst xmlns:pc2="http://schemas.microsoft.com/office/powerpoint/2019/9/main/command">
                  <pc:docMk/>
                  <pc:sldMk cId="1712475862" sldId="4451"/>
                  <pc2:cmMk id="{E26D089D-3DA4-430E-B896-7A9A34AD9923}"/>
                  <pc2:cmRplyMk id="{B3B04527-21E5-48B5-AFE2-9ADA676B70D4}"/>
                </pc2:cmRplyMkLst>
              </pc226:cmRplyChg>
            </pc226:cmChg>
          </p:ext>
        </pc:extLst>
      </pc:sldChg>
      <pc:sldChg chg="modSp add mod">
        <pc:chgData name="Isis Greenspan" userId="464bb143-1349-4605-a567-29b98f388ffb" providerId="ADAL" clId="{0246E3DB-ED5C-4CFF-A389-5009263BDD17}" dt="2024-04-18T22:01:09.198" v="17091" actId="732"/>
        <pc:sldMkLst>
          <pc:docMk/>
          <pc:sldMk cId="1973353383" sldId="4451"/>
        </pc:sldMkLst>
        <pc:picChg chg="mod modCrop">
          <ac:chgData name="Isis Greenspan" userId="464bb143-1349-4605-a567-29b98f388ffb" providerId="ADAL" clId="{0246E3DB-ED5C-4CFF-A389-5009263BDD17}" dt="2024-04-18T22:01:09.198" v="17091" actId="732"/>
          <ac:picMkLst>
            <pc:docMk/>
            <pc:sldMk cId="1973353383" sldId="4451"/>
            <ac:picMk id="5" creationId="{659FB9D6-E34B-6A5B-1E61-9FDA53897E39}"/>
          </ac:picMkLst>
        </pc:picChg>
      </pc:sldChg>
      <pc:sldChg chg="modSp add mod modShow modNotesTx">
        <pc:chgData name="Isis Greenspan" userId="464bb143-1349-4605-a567-29b98f388ffb" providerId="ADAL" clId="{0246E3DB-ED5C-4CFF-A389-5009263BDD17}" dt="2024-04-19T17:05:46.968" v="18068" actId="20577"/>
        <pc:sldMkLst>
          <pc:docMk/>
          <pc:sldMk cId="1729713147" sldId="4452"/>
        </pc:sldMkLst>
        <pc:picChg chg="mod modCrop">
          <ac:chgData name="Isis Greenspan" userId="464bb143-1349-4605-a567-29b98f388ffb" providerId="ADAL" clId="{0246E3DB-ED5C-4CFF-A389-5009263BDD17}" dt="2024-04-19T16:23:05.289" v="17617" actId="196"/>
          <ac:picMkLst>
            <pc:docMk/>
            <pc:sldMk cId="1729713147" sldId="4452"/>
            <ac:picMk id="5" creationId="{659FB9D6-E34B-6A5B-1E61-9FDA53897E39}"/>
          </ac:picMkLst>
        </pc:picChg>
      </pc:sldChg>
      <pc:sldChg chg="modSp add mod ord modShow modNotesTx">
        <pc:chgData name="Isis Greenspan" userId="464bb143-1349-4605-a567-29b98f388ffb" providerId="ADAL" clId="{0246E3DB-ED5C-4CFF-A389-5009263BDD17}" dt="2024-04-19T17:06:15.097" v="18072" actId="20577"/>
        <pc:sldMkLst>
          <pc:docMk/>
          <pc:sldMk cId="2527132685" sldId="4453"/>
        </pc:sldMkLst>
        <pc:picChg chg="mod modCrop">
          <ac:chgData name="Isis Greenspan" userId="464bb143-1349-4605-a567-29b98f388ffb" providerId="ADAL" clId="{0246E3DB-ED5C-4CFF-A389-5009263BDD17}" dt="2024-04-19T16:21:37.287" v="17606" actId="1076"/>
          <ac:picMkLst>
            <pc:docMk/>
            <pc:sldMk cId="2527132685" sldId="4453"/>
            <ac:picMk id="5" creationId="{659FB9D6-E34B-6A5B-1E61-9FDA53897E39}"/>
          </ac:picMkLst>
        </pc:picChg>
      </pc:sldChg>
      <pc:sldChg chg="addSp delSp modSp add mod ord modShow modNotesTx">
        <pc:chgData name="Isis Greenspan" userId="464bb143-1349-4605-a567-29b98f388ffb" providerId="ADAL" clId="{0246E3DB-ED5C-4CFF-A389-5009263BDD17}" dt="2024-04-19T23:20:31.684" v="19814" actId="20577"/>
        <pc:sldMkLst>
          <pc:docMk/>
          <pc:sldMk cId="194884433" sldId="4454"/>
        </pc:sldMkLst>
        <pc:spChg chg="mod ord">
          <ac:chgData name="Isis Greenspan" userId="464bb143-1349-4605-a567-29b98f388ffb" providerId="ADAL" clId="{0246E3DB-ED5C-4CFF-A389-5009263BDD17}" dt="2024-04-19T21:25:13.761" v="18764" actId="166"/>
          <ac:spMkLst>
            <pc:docMk/>
            <pc:sldMk cId="194884433" sldId="4454"/>
            <ac:spMk id="2" creationId="{DE3BB36A-63E1-35D3-F3BA-FBEBB74AAF6E}"/>
          </ac:spMkLst>
        </pc:spChg>
        <pc:spChg chg="add del ord">
          <ac:chgData name="Isis Greenspan" userId="464bb143-1349-4605-a567-29b98f388ffb" providerId="ADAL" clId="{0246E3DB-ED5C-4CFF-A389-5009263BDD17}" dt="2024-04-19T21:24:00.144" v="18714" actId="478"/>
          <ac:spMkLst>
            <pc:docMk/>
            <pc:sldMk cId="194884433" sldId="4454"/>
            <ac:spMk id="3" creationId="{8EFE1A14-EF5B-4018-A5E7-D91ECB437E18}"/>
          </ac:spMkLst>
        </pc:spChg>
        <pc:spChg chg="add mod">
          <ac:chgData name="Isis Greenspan" userId="464bb143-1349-4605-a567-29b98f388ffb" providerId="ADAL" clId="{0246E3DB-ED5C-4CFF-A389-5009263BDD17}" dt="2024-04-19T21:28:23.581" v="19325" actId="962"/>
          <ac:spMkLst>
            <pc:docMk/>
            <pc:sldMk cId="194884433" sldId="4454"/>
            <ac:spMk id="4" creationId="{A00CE40F-E9AE-A7A1-6CFF-A002A3F1B3A3}"/>
          </ac:spMkLst>
        </pc:spChg>
        <pc:picChg chg="mod modCrop">
          <ac:chgData name="Isis Greenspan" userId="464bb143-1349-4605-a567-29b98f388ffb" providerId="ADAL" clId="{0246E3DB-ED5C-4CFF-A389-5009263BDD17}" dt="2024-04-19T21:28:19.646" v="19324" actId="962"/>
          <ac:picMkLst>
            <pc:docMk/>
            <pc:sldMk cId="194884433" sldId="4454"/>
            <ac:picMk id="5" creationId="{659FB9D6-E34B-6A5B-1E61-9FDA53897E39}"/>
          </ac:picMkLst>
        </pc:picChg>
      </pc:sldChg>
      <pc:sldChg chg="addSp delSp modSp add mod modShow addCm modCm modNotes modNotesTx">
        <pc:chgData name="Isis Greenspan" userId="464bb143-1349-4605-a567-29b98f388ffb" providerId="ADAL" clId="{0246E3DB-ED5C-4CFF-A389-5009263BDD17}" dt="2024-04-19T23:21:23.379" v="19820" actId="20577"/>
        <pc:sldMkLst>
          <pc:docMk/>
          <pc:sldMk cId="2411133299" sldId="4455"/>
        </pc:sldMkLst>
        <pc:spChg chg="mod">
          <ac:chgData name="Isis Greenspan" userId="464bb143-1349-4605-a567-29b98f388ffb" providerId="ADAL" clId="{0246E3DB-ED5C-4CFF-A389-5009263BDD17}" dt="2024-04-19T16:45:56.464" v="17951" actId="207"/>
          <ac:spMkLst>
            <pc:docMk/>
            <pc:sldMk cId="2411133299" sldId="4455"/>
            <ac:spMk id="3" creationId="{67723F10-4C59-E51C-DA49-987C95EE2AB7}"/>
          </ac:spMkLst>
        </pc:spChg>
        <pc:spChg chg="mod">
          <ac:chgData name="Isis Greenspan" userId="464bb143-1349-4605-a567-29b98f388ffb" providerId="ADAL" clId="{0246E3DB-ED5C-4CFF-A389-5009263BDD17}" dt="2024-04-19T16:45:56.464" v="17951" actId="207"/>
          <ac:spMkLst>
            <pc:docMk/>
            <pc:sldMk cId="2411133299" sldId="4455"/>
            <ac:spMk id="4" creationId="{43D5D20C-0FC8-2358-D185-78DDB2225E4A}"/>
          </ac:spMkLst>
        </pc:spChg>
        <pc:spChg chg="mod">
          <ac:chgData name="Isis Greenspan" userId="464bb143-1349-4605-a567-29b98f388ffb" providerId="ADAL" clId="{0246E3DB-ED5C-4CFF-A389-5009263BDD17}" dt="2024-04-19T16:45:56.464" v="17951" actId="207"/>
          <ac:spMkLst>
            <pc:docMk/>
            <pc:sldMk cId="2411133299" sldId="4455"/>
            <ac:spMk id="5" creationId="{2F224FAD-17D5-8018-34ED-8D3EF9736DEC}"/>
          </ac:spMkLst>
        </pc:spChg>
        <pc:spChg chg="mod">
          <ac:chgData name="Isis Greenspan" userId="464bb143-1349-4605-a567-29b98f388ffb" providerId="ADAL" clId="{0246E3DB-ED5C-4CFF-A389-5009263BDD17}" dt="2024-04-19T16:45:56.464" v="17951" actId="207"/>
          <ac:spMkLst>
            <pc:docMk/>
            <pc:sldMk cId="2411133299" sldId="4455"/>
            <ac:spMk id="6" creationId="{4F7290B6-9871-7172-9B33-228DD8F334BA}"/>
          </ac:spMkLst>
        </pc:spChg>
        <pc:spChg chg="mod">
          <ac:chgData name="Isis Greenspan" userId="464bb143-1349-4605-a567-29b98f388ffb" providerId="ADAL" clId="{0246E3DB-ED5C-4CFF-A389-5009263BDD17}" dt="2024-04-19T16:45:56.464" v="17951" actId="207"/>
          <ac:spMkLst>
            <pc:docMk/>
            <pc:sldMk cId="2411133299" sldId="4455"/>
            <ac:spMk id="7" creationId="{EA2232D7-65EA-239B-B0B9-88451480D22C}"/>
          </ac:spMkLst>
        </pc:spChg>
        <pc:spChg chg="mod">
          <ac:chgData name="Isis Greenspan" userId="464bb143-1349-4605-a567-29b98f388ffb" providerId="ADAL" clId="{0246E3DB-ED5C-4CFF-A389-5009263BDD17}" dt="2024-04-19T16:46:21.815" v="17953" actId="207"/>
          <ac:spMkLst>
            <pc:docMk/>
            <pc:sldMk cId="2411133299" sldId="4455"/>
            <ac:spMk id="8" creationId="{DA0669A0-7094-A32D-EF27-E7F7CC82DE9A}"/>
          </ac:spMkLst>
        </pc:spChg>
        <pc:spChg chg="mod">
          <ac:chgData name="Isis Greenspan" userId="464bb143-1349-4605-a567-29b98f388ffb" providerId="ADAL" clId="{0246E3DB-ED5C-4CFF-A389-5009263BDD17}" dt="2024-04-19T16:45:56.464" v="17951" actId="207"/>
          <ac:spMkLst>
            <pc:docMk/>
            <pc:sldMk cId="2411133299" sldId="4455"/>
            <ac:spMk id="9" creationId="{82034564-310B-2700-ED0E-405350F437C3}"/>
          </ac:spMkLst>
        </pc:spChg>
        <pc:spChg chg="add del mod">
          <ac:chgData name="Isis Greenspan" userId="464bb143-1349-4605-a567-29b98f388ffb" providerId="ADAL" clId="{0246E3DB-ED5C-4CFF-A389-5009263BDD17}" dt="2024-04-19T16:41:02.802" v="17912" actId="478"/>
          <ac:spMkLst>
            <pc:docMk/>
            <pc:sldMk cId="2411133299" sldId="4455"/>
            <ac:spMk id="11" creationId="{300DC479-60A1-EC17-FB99-EFE71D6F5C81}"/>
          </ac:spMkLst>
        </pc:spChg>
        <pc:spChg chg="del">
          <ac:chgData name="Isis Greenspan" userId="464bb143-1349-4605-a567-29b98f388ffb" providerId="ADAL" clId="{0246E3DB-ED5C-4CFF-A389-5009263BDD17}" dt="2024-04-19T16:40:59.385" v="17911" actId="478"/>
          <ac:spMkLst>
            <pc:docMk/>
            <pc:sldMk cId="2411133299" sldId="4455"/>
            <ac:spMk id="12" creationId="{59CC11D5-7839-9A58-3164-E4B6BDAEE0E0}"/>
          </ac:spMkLst>
        </pc:spChg>
        <pc:spChg chg="mod">
          <ac:chgData name="Isis Greenspan" userId="464bb143-1349-4605-a567-29b98f388ffb" providerId="ADAL" clId="{0246E3DB-ED5C-4CFF-A389-5009263BDD17}" dt="2024-04-19T18:04:57.699" v="18505" actId="1076"/>
          <ac:spMkLst>
            <pc:docMk/>
            <pc:sldMk cId="2411133299" sldId="4455"/>
            <ac:spMk id="15" creationId="{BCEDBFE3-58A8-44EF-F074-E4DDCC798F93}"/>
          </ac:spMkLst>
        </pc:spChg>
        <pc:grpChg chg="del">
          <ac:chgData name="Isis Greenspan" userId="464bb143-1349-4605-a567-29b98f388ffb" providerId="ADAL" clId="{0246E3DB-ED5C-4CFF-A389-5009263BDD17}" dt="2024-04-19T16:47:35.037" v="17954" actId="478"/>
          <ac:grpSpMkLst>
            <pc:docMk/>
            <pc:sldMk cId="2411133299" sldId="4455"/>
            <ac:grpSpMk id="21" creationId="{0B9BA0E6-744B-5F89-6544-12CAC61A39AC}"/>
          </ac:grpSpMkLst>
        </pc:grpChg>
        <pc:picChg chg="add mod">
          <ac:chgData name="Isis Greenspan" userId="464bb143-1349-4605-a567-29b98f388ffb" providerId="ADAL" clId="{0246E3DB-ED5C-4CFF-A389-5009263BDD17}" dt="2024-04-19T21:29:23.174" v="19334" actId="962"/>
          <ac:picMkLst>
            <pc:docMk/>
            <pc:sldMk cId="2411133299" sldId="4455"/>
            <ac:picMk id="14" creationId="{E0CF710D-344A-69DA-443F-CD02A1D99A63}"/>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9T17:07:23.046" v="18080"/>
              <pc2:cmMkLst xmlns:pc2="http://schemas.microsoft.com/office/powerpoint/2019/9/main/command">
                <pc:docMk/>
                <pc:sldMk cId="2411133299" sldId="4455"/>
                <pc2:cmMk id="{C3A03244-D447-4BA1-8774-703D8709AECF}"/>
              </pc2:cmMkLst>
            </pc226:cmChg>
          </p:ext>
        </pc:extLst>
      </pc:sldChg>
      <pc:sldChg chg="addSp delSp modSp add mod setBg modShow addCm modCm modNotes modNotesTx">
        <pc:chgData name="Isis Greenspan" userId="464bb143-1349-4605-a567-29b98f388ffb" providerId="ADAL" clId="{0246E3DB-ED5C-4CFF-A389-5009263BDD17}" dt="2024-04-19T18:20:32.717" v="18545" actId="1038"/>
        <pc:sldMkLst>
          <pc:docMk/>
          <pc:sldMk cId="2477262925" sldId="4456"/>
        </pc:sldMkLst>
        <pc:spChg chg="mod">
          <ac:chgData name="Isis Greenspan" userId="464bb143-1349-4605-a567-29b98f388ffb" providerId="ADAL" clId="{0246E3DB-ED5C-4CFF-A389-5009263BDD17}" dt="2024-04-19T16:55:05.222" v="18000" actId="14100"/>
          <ac:spMkLst>
            <pc:docMk/>
            <pc:sldMk cId="2477262925" sldId="4456"/>
            <ac:spMk id="3" creationId="{7668E6B7-1282-0E3F-8326-E7082DCE7BD9}"/>
          </ac:spMkLst>
        </pc:spChg>
        <pc:spChg chg="del">
          <ac:chgData name="Isis Greenspan" userId="464bb143-1349-4605-a567-29b98f388ffb" providerId="ADAL" clId="{0246E3DB-ED5C-4CFF-A389-5009263BDD17}" dt="2024-04-19T16:34:42.698" v="17679" actId="478"/>
          <ac:spMkLst>
            <pc:docMk/>
            <pc:sldMk cId="2477262925" sldId="4456"/>
            <ac:spMk id="4" creationId="{75C923AB-916D-346B-1C93-39D672DEB865}"/>
          </ac:spMkLst>
        </pc:spChg>
        <pc:spChg chg="del mod">
          <ac:chgData name="Isis Greenspan" userId="464bb143-1349-4605-a567-29b98f388ffb" providerId="ADAL" clId="{0246E3DB-ED5C-4CFF-A389-5009263BDD17}" dt="2024-04-19T16:38:08.929" v="17870" actId="478"/>
          <ac:spMkLst>
            <pc:docMk/>
            <pc:sldMk cId="2477262925" sldId="4456"/>
            <ac:spMk id="5" creationId="{0426779E-E28F-E947-4148-D5C4CD80BCA8}"/>
          </ac:spMkLst>
        </pc:spChg>
        <pc:spChg chg="mod">
          <ac:chgData name="Isis Greenspan" userId="464bb143-1349-4605-a567-29b98f388ffb" providerId="ADAL" clId="{0246E3DB-ED5C-4CFF-A389-5009263BDD17}" dt="2024-04-19T18:05:03.566" v="18506" actId="20577"/>
          <ac:spMkLst>
            <pc:docMk/>
            <pc:sldMk cId="2477262925" sldId="4456"/>
            <ac:spMk id="6" creationId="{EFB87FB7-D740-013C-2994-5712B561AEF5}"/>
          </ac:spMkLst>
        </pc:spChg>
        <pc:spChg chg="mod">
          <ac:chgData name="Isis Greenspan" userId="464bb143-1349-4605-a567-29b98f388ffb" providerId="ADAL" clId="{0246E3DB-ED5C-4CFF-A389-5009263BDD17}" dt="2024-04-19T18:20:32.717" v="18545" actId="1038"/>
          <ac:spMkLst>
            <pc:docMk/>
            <pc:sldMk cId="2477262925" sldId="4456"/>
            <ac:spMk id="10" creationId="{9DC74A72-89D9-FC1E-A7BA-8E0FDDD39A6D}"/>
          </ac:spMkLst>
        </pc:spChg>
        <pc:spChg chg="mod">
          <ac:chgData name="Isis Greenspan" userId="464bb143-1349-4605-a567-29b98f388ffb" providerId="ADAL" clId="{0246E3DB-ED5C-4CFF-A389-5009263BDD17}" dt="2024-04-19T18:20:32.717" v="18545" actId="1038"/>
          <ac:spMkLst>
            <pc:docMk/>
            <pc:sldMk cId="2477262925" sldId="4456"/>
            <ac:spMk id="12" creationId="{D9548785-FD9D-BDAC-27FA-0711A825F289}"/>
          </ac:spMkLst>
        </pc:spChg>
        <pc:spChg chg="mod">
          <ac:chgData name="Isis Greenspan" userId="464bb143-1349-4605-a567-29b98f388ffb" providerId="ADAL" clId="{0246E3DB-ED5C-4CFF-A389-5009263BDD17}" dt="2024-04-19T18:20:32.717" v="18545" actId="1038"/>
          <ac:spMkLst>
            <pc:docMk/>
            <pc:sldMk cId="2477262925" sldId="4456"/>
            <ac:spMk id="13" creationId="{D378F2F7-0A73-5D50-7C25-26E65634D40A}"/>
          </ac:spMkLst>
        </pc:spChg>
        <pc:spChg chg="del">
          <ac:chgData name="Isis Greenspan" userId="464bb143-1349-4605-a567-29b98f388ffb" providerId="ADAL" clId="{0246E3DB-ED5C-4CFF-A389-5009263BDD17}" dt="2024-04-19T16:34:13.722" v="17673" actId="478"/>
          <ac:spMkLst>
            <pc:docMk/>
            <pc:sldMk cId="2477262925" sldId="4456"/>
            <ac:spMk id="14" creationId="{BFE9E256-96C7-1C5F-ED56-CBF389C05CF2}"/>
          </ac:spMkLst>
        </pc:spChg>
        <pc:spChg chg="del mod">
          <ac:chgData name="Isis Greenspan" userId="464bb143-1349-4605-a567-29b98f388ffb" providerId="ADAL" clId="{0246E3DB-ED5C-4CFF-A389-5009263BDD17}" dt="2024-04-19T16:38:35.001" v="17875" actId="478"/>
          <ac:spMkLst>
            <pc:docMk/>
            <pc:sldMk cId="2477262925" sldId="4456"/>
            <ac:spMk id="15" creationId="{7EE11294-DA23-4F1B-4DF0-5653E9C3B0ED}"/>
          </ac:spMkLst>
        </pc:spChg>
        <pc:spChg chg="mod">
          <ac:chgData name="Isis Greenspan" userId="464bb143-1349-4605-a567-29b98f388ffb" providerId="ADAL" clId="{0246E3DB-ED5C-4CFF-A389-5009263BDD17}" dt="2024-04-19T18:20:32.717" v="18545" actId="1038"/>
          <ac:spMkLst>
            <pc:docMk/>
            <pc:sldMk cId="2477262925" sldId="4456"/>
            <ac:spMk id="16" creationId="{BB1185F1-639E-DB57-D088-39FDA25767B7}"/>
          </ac:spMkLst>
        </pc:spChg>
        <pc:spChg chg="mod">
          <ac:chgData name="Isis Greenspan" userId="464bb143-1349-4605-a567-29b98f388ffb" providerId="ADAL" clId="{0246E3DB-ED5C-4CFF-A389-5009263BDD17}" dt="2024-04-19T18:20:32.717" v="18545" actId="1038"/>
          <ac:spMkLst>
            <pc:docMk/>
            <pc:sldMk cId="2477262925" sldId="4456"/>
            <ac:spMk id="17" creationId="{4BADD092-4843-1739-8087-A44B4C624CF1}"/>
          </ac:spMkLst>
        </pc:spChg>
        <pc:spChg chg="mod">
          <ac:chgData name="Isis Greenspan" userId="464bb143-1349-4605-a567-29b98f388ffb" providerId="ADAL" clId="{0246E3DB-ED5C-4CFF-A389-5009263BDD17}" dt="2024-04-19T18:20:32.717" v="18545" actId="1038"/>
          <ac:spMkLst>
            <pc:docMk/>
            <pc:sldMk cId="2477262925" sldId="4456"/>
            <ac:spMk id="18" creationId="{D2024F76-45A1-ECC3-70CB-C316757478DF}"/>
          </ac:spMkLst>
        </pc:spChg>
        <pc:spChg chg="mod">
          <ac:chgData name="Isis Greenspan" userId="464bb143-1349-4605-a567-29b98f388ffb" providerId="ADAL" clId="{0246E3DB-ED5C-4CFF-A389-5009263BDD17}" dt="2024-04-19T18:20:32.717" v="18545" actId="1038"/>
          <ac:spMkLst>
            <pc:docMk/>
            <pc:sldMk cId="2477262925" sldId="4456"/>
            <ac:spMk id="19" creationId="{57CC59FE-8F20-7446-394F-B8C535C9E485}"/>
          </ac:spMkLst>
        </pc:spChg>
        <pc:spChg chg="mod">
          <ac:chgData name="Isis Greenspan" userId="464bb143-1349-4605-a567-29b98f388ffb" providerId="ADAL" clId="{0246E3DB-ED5C-4CFF-A389-5009263BDD17}" dt="2024-04-19T18:20:32.717" v="18545" actId="1038"/>
          <ac:spMkLst>
            <pc:docMk/>
            <pc:sldMk cId="2477262925" sldId="4456"/>
            <ac:spMk id="20" creationId="{97DCF768-72F7-C830-64C6-B206CDCD8CAF}"/>
          </ac:spMkLst>
        </pc:spChg>
        <pc:spChg chg="add mod ord">
          <ac:chgData name="Isis Greenspan" userId="464bb143-1349-4605-a567-29b98f388ffb" providerId="ADAL" clId="{0246E3DB-ED5C-4CFF-A389-5009263BDD17}" dt="2024-04-19T16:55:17.782" v="18002" actId="14100"/>
          <ac:spMkLst>
            <pc:docMk/>
            <pc:sldMk cId="2477262925" sldId="4456"/>
            <ac:spMk id="21" creationId="{556F81E5-4331-175F-53A9-8AB70FADDB88}"/>
          </ac:spMkLst>
        </pc:spChg>
        <pc:spChg chg="mod">
          <ac:chgData name="Isis Greenspan" userId="464bb143-1349-4605-a567-29b98f388ffb" providerId="ADAL" clId="{0246E3DB-ED5C-4CFF-A389-5009263BDD17}" dt="2024-04-19T18:20:32.717" v="18545" actId="1038"/>
          <ac:spMkLst>
            <pc:docMk/>
            <pc:sldMk cId="2477262925" sldId="4456"/>
            <ac:spMk id="23" creationId="{0F5E351C-0148-CFCF-2B87-D9CBF74B601F}"/>
          </ac:spMkLst>
        </pc:spChg>
        <pc:spChg chg="mod">
          <ac:chgData name="Isis Greenspan" userId="464bb143-1349-4605-a567-29b98f388ffb" providerId="ADAL" clId="{0246E3DB-ED5C-4CFF-A389-5009263BDD17}" dt="2024-04-19T18:20:32.717" v="18545" actId="1038"/>
          <ac:spMkLst>
            <pc:docMk/>
            <pc:sldMk cId="2477262925" sldId="4456"/>
            <ac:spMk id="24" creationId="{A23E32A9-1817-28DF-1984-E8BD82472D28}"/>
          </ac:spMkLst>
        </pc:spChg>
        <pc:spChg chg="mod">
          <ac:chgData name="Isis Greenspan" userId="464bb143-1349-4605-a567-29b98f388ffb" providerId="ADAL" clId="{0246E3DB-ED5C-4CFF-A389-5009263BDD17}" dt="2024-04-19T18:20:32.717" v="18545" actId="1038"/>
          <ac:spMkLst>
            <pc:docMk/>
            <pc:sldMk cId="2477262925" sldId="4456"/>
            <ac:spMk id="26" creationId="{13C5B773-B2D6-3A4D-3306-86CD5AC62440}"/>
          </ac:spMkLst>
        </pc:spChg>
        <pc:spChg chg="mod">
          <ac:chgData name="Isis Greenspan" userId="464bb143-1349-4605-a567-29b98f388ffb" providerId="ADAL" clId="{0246E3DB-ED5C-4CFF-A389-5009263BDD17}" dt="2024-04-19T18:20:32.717" v="18545" actId="1038"/>
          <ac:spMkLst>
            <pc:docMk/>
            <pc:sldMk cId="2477262925" sldId="4456"/>
            <ac:spMk id="34" creationId="{34F73617-17C8-BE28-E0D2-1A8A56F409A7}"/>
          </ac:spMkLst>
        </pc:spChg>
        <pc:picChg chg="mod">
          <ac:chgData name="Isis Greenspan" userId="464bb143-1349-4605-a567-29b98f388ffb" providerId="ADAL" clId="{0246E3DB-ED5C-4CFF-A389-5009263BDD17}" dt="2024-04-19T18:20:32.717" v="18545" actId="1038"/>
          <ac:picMkLst>
            <pc:docMk/>
            <pc:sldMk cId="2477262925" sldId="4456"/>
            <ac:picMk id="2" creationId="{274A780E-3995-BCDF-15B9-75A78A79CDC6}"/>
          </ac:picMkLst>
        </pc:picChg>
        <pc:picChg chg="mod">
          <ac:chgData name="Isis Greenspan" userId="464bb143-1349-4605-a567-29b98f388ffb" providerId="ADAL" clId="{0246E3DB-ED5C-4CFF-A389-5009263BDD17}" dt="2024-04-19T18:20:32.717" v="18545" actId="1038"/>
          <ac:picMkLst>
            <pc:docMk/>
            <pc:sldMk cId="2477262925" sldId="4456"/>
            <ac:picMk id="7" creationId="{78A255E4-1188-4A21-E958-BC9540B69C15}"/>
          </ac:picMkLst>
        </pc:picChg>
        <pc:picChg chg="mod">
          <ac:chgData name="Isis Greenspan" userId="464bb143-1349-4605-a567-29b98f388ffb" providerId="ADAL" clId="{0246E3DB-ED5C-4CFF-A389-5009263BDD17}" dt="2024-04-19T18:20:32.717" v="18545" actId="1038"/>
          <ac:picMkLst>
            <pc:docMk/>
            <pc:sldMk cId="2477262925" sldId="4456"/>
            <ac:picMk id="8" creationId="{0AB62EE1-498F-AB48-8BAF-08828395C9C8}"/>
          </ac:picMkLst>
        </pc:picChg>
        <pc:picChg chg="mod">
          <ac:chgData name="Isis Greenspan" userId="464bb143-1349-4605-a567-29b98f388ffb" providerId="ADAL" clId="{0246E3DB-ED5C-4CFF-A389-5009263BDD17}" dt="2024-04-19T18:20:32.717" v="18545" actId="1038"/>
          <ac:picMkLst>
            <pc:docMk/>
            <pc:sldMk cId="2477262925" sldId="4456"/>
            <ac:picMk id="9" creationId="{947D1C37-AAFF-2422-71CB-0D313F152F93}"/>
          </ac:picMkLst>
        </pc:picChg>
        <pc:picChg chg="mod">
          <ac:chgData name="Isis Greenspan" userId="464bb143-1349-4605-a567-29b98f388ffb" providerId="ADAL" clId="{0246E3DB-ED5C-4CFF-A389-5009263BDD17}" dt="2024-04-19T18:20:32.717" v="18545" actId="1038"/>
          <ac:picMkLst>
            <pc:docMk/>
            <pc:sldMk cId="2477262925" sldId="4456"/>
            <ac:picMk id="11" creationId="{F2A0748E-BDB1-EDBA-5109-2489C9CE89EE}"/>
          </ac:picMkLst>
        </pc:picChg>
        <pc:picChg chg="mod">
          <ac:chgData name="Isis Greenspan" userId="464bb143-1349-4605-a567-29b98f388ffb" providerId="ADAL" clId="{0246E3DB-ED5C-4CFF-A389-5009263BDD17}" dt="2024-04-19T18:20:32.717" v="18545" actId="1038"/>
          <ac:picMkLst>
            <pc:docMk/>
            <pc:sldMk cId="2477262925" sldId="4456"/>
            <ac:picMk id="35" creationId="{8AFFBFEF-EA43-BCE1-FF7F-677A59F62133}"/>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0246E3DB-ED5C-4CFF-A389-5009263BDD17}" dt="2024-04-19T17:07:26.860" v="18081"/>
              <pc2:cmMkLst xmlns:pc2="http://schemas.microsoft.com/office/powerpoint/2019/9/main/command">
                <pc:docMk/>
                <pc:sldMk cId="2477262925" sldId="4456"/>
                <pc2:cmMk id="{0A209F63-2991-4B8F-87AE-0EB456001F26}"/>
              </pc2:cmMkLst>
            </pc226:cmChg>
          </p:ext>
        </pc:extLst>
      </pc:sldChg>
      <pc:sldChg chg="modSp add mod">
        <pc:chgData name="Isis Greenspan" userId="464bb143-1349-4605-a567-29b98f388ffb" providerId="ADAL" clId="{0246E3DB-ED5C-4CFF-A389-5009263BDD17}" dt="2024-04-19T23:28:16.786" v="19845" actId="948"/>
        <pc:sldMkLst>
          <pc:docMk/>
          <pc:sldMk cId="2511455503" sldId="4457"/>
        </pc:sldMkLst>
        <pc:spChg chg="mod">
          <ac:chgData name="Isis Greenspan" userId="464bb143-1349-4605-a567-29b98f388ffb" providerId="ADAL" clId="{0246E3DB-ED5C-4CFF-A389-5009263BDD17}" dt="2024-04-19T23:28:16.786" v="19845" actId="948"/>
          <ac:spMkLst>
            <pc:docMk/>
            <pc:sldMk cId="2511455503" sldId="4457"/>
            <ac:spMk id="4" creationId="{00000000-0000-0000-0000-000000000000}"/>
          </ac:spMkLst>
        </pc:spChg>
        <pc:spChg chg="mod">
          <ac:chgData name="Isis Greenspan" userId="464bb143-1349-4605-a567-29b98f388ffb" providerId="ADAL" clId="{0246E3DB-ED5C-4CFF-A389-5009263BDD17}" dt="2024-04-19T21:28:48.542" v="19333" actId="20577"/>
          <ac:spMkLst>
            <pc:docMk/>
            <pc:sldMk cId="2511455503" sldId="4457"/>
            <ac:spMk id="6" creationId="{61B82159-07E6-4C4C-86E0-D2CA93AEE03B}"/>
          </ac:spMkLst>
        </pc:spChg>
      </pc:sldChg>
      <pc:sldChg chg="addSp delSp modSp add mod modShow modCm modNotes modNotesTx">
        <pc:chgData name="Isis Greenspan" userId="464bb143-1349-4605-a567-29b98f388ffb" providerId="ADAL" clId="{0246E3DB-ED5C-4CFF-A389-5009263BDD17}" dt="2024-04-19T23:26:39.172" v="19840" actId="20577"/>
        <pc:sldMkLst>
          <pc:docMk/>
          <pc:sldMk cId="2278483835" sldId="4458"/>
        </pc:sldMkLst>
        <pc:spChg chg="mod">
          <ac:chgData name="Isis Greenspan" userId="464bb143-1349-4605-a567-29b98f388ffb" providerId="ADAL" clId="{0246E3DB-ED5C-4CFF-A389-5009263BDD17}" dt="2024-04-19T21:13:17.414" v="18643" actId="1076"/>
          <ac:spMkLst>
            <pc:docMk/>
            <pc:sldMk cId="2278483835" sldId="4458"/>
            <ac:spMk id="2" creationId="{733F8164-EE78-9C64-5DD5-905B0CD9BCFB}"/>
          </ac:spMkLst>
        </pc:spChg>
        <pc:spChg chg="del">
          <ac:chgData name="Isis Greenspan" userId="464bb143-1349-4605-a567-29b98f388ffb" providerId="ADAL" clId="{0246E3DB-ED5C-4CFF-A389-5009263BDD17}" dt="2024-04-19T17:31:40.748" v="18163" actId="478"/>
          <ac:spMkLst>
            <pc:docMk/>
            <pc:sldMk cId="2278483835" sldId="4458"/>
            <ac:spMk id="2" creationId="{CD619FA7-AADC-16EE-6717-A0C80388C1C5}"/>
          </ac:spMkLst>
        </pc:spChg>
        <pc:spChg chg="mod">
          <ac:chgData name="Isis Greenspan" userId="464bb143-1349-4605-a567-29b98f388ffb" providerId="ADAL" clId="{0246E3DB-ED5C-4CFF-A389-5009263BDD17}" dt="2024-04-19T17:48:01.142" v="18443" actId="14100"/>
          <ac:spMkLst>
            <pc:docMk/>
            <pc:sldMk cId="2278483835" sldId="4458"/>
            <ac:spMk id="3" creationId="{A6A731E2-C630-3C5F-9A33-433866695C70}"/>
          </ac:spMkLst>
        </pc:spChg>
        <pc:spChg chg="del">
          <ac:chgData name="Isis Greenspan" userId="464bb143-1349-4605-a567-29b98f388ffb" providerId="ADAL" clId="{0246E3DB-ED5C-4CFF-A389-5009263BDD17}" dt="2024-04-19T17:31:44.457" v="18164" actId="478"/>
          <ac:spMkLst>
            <pc:docMk/>
            <pc:sldMk cId="2278483835" sldId="4458"/>
            <ac:spMk id="8" creationId="{DDC7C8A6-202C-B5BE-AFB1-F6765FB6BA27}"/>
          </ac:spMkLst>
        </pc:spChg>
        <pc:spChg chg="add mod">
          <ac:chgData name="Isis Greenspan" userId="464bb143-1349-4605-a567-29b98f388ffb" providerId="ADAL" clId="{0246E3DB-ED5C-4CFF-A389-5009263BDD17}" dt="2024-04-19T21:28:27.222" v="19326" actId="962"/>
          <ac:spMkLst>
            <pc:docMk/>
            <pc:sldMk cId="2278483835" sldId="4458"/>
            <ac:spMk id="9" creationId="{7442A3B0-29F1-4767-E22B-D4B953E3DB91}"/>
          </ac:spMkLst>
        </pc:spChg>
        <pc:spChg chg="add mod">
          <ac:chgData name="Isis Greenspan" userId="464bb143-1349-4605-a567-29b98f388ffb" providerId="ADAL" clId="{0246E3DB-ED5C-4CFF-A389-5009263BDD17}" dt="2024-04-19T21:28:28.679" v="19327" actId="962"/>
          <ac:spMkLst>
            <pc:docMk/>
            <pc:sldMk cId="2278483835" sldId="4458"/>
            <ac:spMk id="10" creationId="{189DAF97-A5D7-8110-D247-A30BA60A6E81}"/>
          </ac:spMkLst>
        </pc:spChg>
        <pc:spChg chg="mod">
          <ac:chgData name="Isis Greenspan" userId="464bb143-1349-4605-a567-29b98f388ffb" providerId="ADAL" clId="{0246E3DB-ED5C-4CFF-A389-5009263BDD17}" dt="2024-04-19T17:43:43.596" v="18418" actId="1036"/>
          <ac:spMkLst>
            <pc:docMk/>
            <pc:sldMk cId="2278483835" sldId="4458"/>
            <ac:spMk id="19" creationId="{6867F1DA-8A42-D1EE-EE0F-2220B8C3326B}"/>
          </ac:spMkLst>
        </pc:spChg>
        <pc:spChg chg="mod">
          <ac:chgData name="Isis Greenspan" userId="464bb143-1349-4605-a567-29b98f388ffb" providerId="ADAL" clId="{0246E3DB-ED5C-4CFF-A389-5009263BDD17}" dt="2024-04-19T17:43:43.596" v="18418" actId="1036"/>
          <ac:spMkLst>
            <pc:docMk/>
            <pc:sldMk cId="2278483835" sldId="4458"/>
            <ac:spMk id="20" creationId="{A1EAFA9F-0DF4-2387-A22C-35157688772B}"/>
          </ac:spMkLst>
        </pc:spChg>
        <pc:spChg chg="add mod">
          <ac:chgData name="Isis Greenspan" userId="464bb143-1349-4605-a567-29b98f388ffb" providerId="ADAL" clId="{0246E3DB-ED5C-4CFF-A389-5009263BDD17}" dt="2024-04-19T21:28:31.377" v="19328" actId="962"/>
          <ac:spMkLst>
            <pc:docMk/>
            <pc:sldMk cId="2278483835" sldId="4458"/>
            <ac:spMk id="25" creationId="{0B00DBD5-7CE7-05F6-620F-CC9C1663841C}"/>
          </ac:spMkLst>
        </pc:spChg>
        <pc:spChg chg="add mod">
          <ac:chgData name="Isis Greenspan" userId="464bb143-1349-4605-a567-29b98f388ffb" providerId="ADAL" clId="{0246E3DB-ED5C-4CFF-A389-5009263BDD17}" dt="2024-04-19T21:28:32.895" v="19329" actId="962"/>
          <ac:spMkLst>
            <pc:docMk/>
            <pc:sldMk cId="2278483835" sldId="4458"/>
            <ac:spMk id="27" creationId="{6F939DE8-025C-ED8D-6706-BD1D5CBCD4CE}"/>
          </ac:spMkLst>
        </pc:spChg>
        <pc:spChg chg="add mod">
          <ac:chgData name="Isis Greenspan" userId="464bb143-1349-4605-a567-29b98f388ffb" providerId="ADAL" clId="{0246E3DB-ED5C-4CFF-A389-5009263BDD17}" dt="2024-04-19T21:28:34.363" v="19330" actId="962"/>
          <ac:spMkLst>
            <pc:docMk/>
            <pc:sldMk cId="2278483835" sldId="4458"/>
            <ac:spMk id="29" creationId="{99B0F986-E0BF-00C2-D98F-194BD91F8AE5}"/>
          </ac:spMkLst>
        </pc:spChg>
        <pc:spChg chg="mod">
          <ac:chgData name="Isis Greenspan" userId="464bb143-1349-4605-a567-29b98f388ffb" providerId="ADAL" clId="{0246E3DB-ED5C-4CFF-A389-5009263BDD17}" dt="2024-04-19T17:43:43.596" v="18418" actId="1036"/>
          <ac:spMkLst>
            <pc:docMk/>
            <pc:sldMk cId="2278483835" sldId="4458"/>
            <ac:spMk id="31" creationId="{8FA02BA0-297C-E288-7B51-791630C0420C}"/>
          </ac:spMkLst>
        </pc:spChg>
        <pc:spChg chg="mod">
          <ac:chgData name="Isis Greenspan" userId="464bb143-1349-4605-a567-29b98f388ffb" providerId="ADAL" clId="{0246E3DB-ED5C-4CFF-A389-5009263BDD17}" dt="2024-04-19T17:43:43.596" v="18418" actId="1036"/>
          <ac:spMkLst>
            <pc:docMk/>
            <pc:sldMk cId="2278483835" sldId="4458"/>
            <ac:spMk id="32" creationId="{530E31CA-C9F7-76E5-7393-C1226EC5022C}"/>
          </ac:spMkLst>
        </pc:spChg>
        <pc:spChg chg="add mod">
          <ac:chgData name="Isis Greenspan" userId="464bb143-1349-4605-a567-29b98f388ffb" providerId="ADAL" clId="{0246E3DB-ED5C-4CFF-A389-5009263BDD17}" dt="2024-04-19T21:28:37.007" v="19331" actId="962"/>
          <ac:spMkLst>
            <pc:docMk/>
            <pc:sldMk cId="2278483835" sldId="4458"/>
            <ac:spMk id="34" creationId="{84A6525C-AB81-131F-27FF-6CE9CAB0416D}"/>
          </ac:spMkLst>
        </pc:spChg>
        <pc:grpChg chg="del">
          <ac:chgData name="Isis Greenspan" userId="464bb143-1349-4605-a567-29b98f388ffb" providerId="ADAL" clId="{0246E3DB-ED5C-4CFF-A389-5009263BDD17}" dt="2024-04-19T17:31:40.748" v="18163" actId="478"/>
          <ac:grpSpMkLst>
            <pc:docMk/>
            <pc:sldMk cId="2278483835" sldId="4458"/>
            <ac:grpSpMk id="33" creationId="{C02257D4-4CB3-66A2-10D2-1FFC2CC389F1}"/>
          </ac:grpSpMkLst>
        </pc:grpChg>
        <pc:picChg chg="del">
          <ac:chgData name="Isis Greenspan" userId="464bb143-1349-4605-a567-29b98f388ffb" providerId="ADAL" clId="{0246E3DB-ED5C-4CFF-A389-5009263BDD17}" dt="2024-04-19T17:31:44.457" v="18164" actId="478"/>
          <ac:picMkLst>
            <pc:docMk/>
            <pc:sldMk cId="2278483835" sldId="4458"/>
            <ac:picMk id="5" creationId="{7CD8B583-9707-A268-6D8E-8370BF66ABC0}"/>
          </ac:picMkLst>
        </pc:picChg>
        <pc:picChg chg="add mod">
          <ac:chgData name="Isis Greenspan" userId="464bb143-1349-4605-a567-29b98f388ffb" providerId="ADAL" clId="{0246E3DB-ED5C-4CFF-A389-5009263BDD17}" dt="2024-04-19T21:29:38.780" v="19335" actId="962"/>
          <ac:picMkLst>
            <pc:docMk/>
            <pc:sldMk cId="2278483835" sldId="4458"/>
            <ac:picMk id="6" creationId="{A9CBB462-8E68-286B-03EF-331FBC40F0B8}"/>
          </ac:picMkLst>
        </pc:picChg>
        <pc:picChg chg="del">
          <ac:chgData name="Isis Greenspan" userId="464bb143-1349-4605-a567-29b98f388ffb" providerId="ADAL" clId="{0246E3DB-ED5C-4CFF-A389-5009263BDD17}" dt="2024-04-19T17:31:44.457" v="18164" actId="478"/>
          <ac:picMkLst>
            <pc:docMk/>
            <pc:sldMk cId="2278483835" sldId="4458"/>
            <ac:picMk id="7" creationId="{FD1F7DB6-5F52-48B6-A90E-16489968C309}"/>
          </ac:picMkLst>
        </pc:picChg>
        <pc:picChg chg="del">
          <ac:chgData name="Isis Greenspan" userId="464bb143-1349-4605-a567-29b98f388ffb" providerId="ADAL" clId="{0246E3DB-ED5C-4CFF-A389-5009263BDD17}" dt="2024-04-19T17:31:40.748" v="18163" actId="478"/>
          <ac:picMkLst>
            <pc:docMk/>
            <pc:sldMk cId="2278483835" sldId="4458"/>
            <ac:picMk id="11" creationId="{CB06E668-88B4-1EBE-CC78-C3F4C11D2CA3}"/>
          </ac:picMkLst>
        </pc:picChg>
        <pc:picChg chg="del">
          <ac:chgData name="Isis Greenspan" userId="464bb143-1349-4605-a567-29b98f388ffb" providerId="ADAL" clId="{0246E3DB-ED5C-4CFF-A389-5009263BDD17}" dt="2024-04-19T17:31:40.748" v="18163" actId="478"/>
          <ac:picMkLst>
            <pc:docMk/>
            <pc:sldMk cId="2278483835" sldId="4458"/>
            <ac:picMk id="12" creationId="{2D1716DA-085F-F707-F9C4-2F2C7BEFD043}"/>
          </ac:picMkLst>
        </pc:picChg>
        <pc:picChg chg="del">
          <ac:chgData name="Isis Greenspan" userId="464bb143-1349-4605-a567-29b98f388ffb" providerId="ADAL" clId="{0246E3DB-ED5C-4CFF-A389-5009263BDD17}" dt="2024-04-19T17:31:44.457" v="18164" actId="478"/>
          <ac:picMkLst>
            <pc:docMk/>
            <pc:sldMk cId="2278483835" sldId="4458"/>
            <ac:picMk id="14" creationId="{0805F5F7-3D8F-24E8-3ACB-88734B92E865}"/>
          </ac:picMkLst>
        </pc:picChg>
        <pc:picChg chg="add mod">
          <ac:chgData name="Isis Greenspan" userId="464bb143-1349-4605-a567-29b98f388ffb" providerId="ADAL" clId="{0246E3DB-ED5C-4CFF-A389-5009263BDD17}" dt="2024-04-19T21:29:41.844" v="19336" actId="962"/>
          <ac:picMkLst>
            <pc:docMk/>
            <pc:sldMk cId="2278483835" sldId="4458"/>
            <ac:picMk id="15" creationId="{C469D013-93C4-2308-C6AC-07742C7B1ACD}"/>
          </ac:picMkLst>
        </pc:picChg>
        <pc:picChg chg="add mod">
          <ac:chgData name="Isis Greenspan" userId="464bb143-1349-4605-a567-29b98f388ffb" providerId="ADAL" clId="{0246E3DB-ED5C-4CFF-A389-5009263BDD17}" dt="2024-04-19T21:29:42.726" v="19337" actId="962"/>
          <ac:picMkLst>
            <pc:docMk/>
            <pc:sldMk cId="2278483835" sldId="4458"/>
            <ac:picMk id="16" creationId="{C30F7309-C635-D642-21EA-DF9D2E909F0E}"/>
          </ac:picMkLst>
        </pc:picChg>
        <pc:picChg chg="add mod">
          <ac:chgData name="Isis Greenspan" userId="464bb143-1349-4605-a567-29b98f388ffb" providerId="ADAL" clId="{0246E3DB-ED5C-4CFF-A389-5009263BDD17}" dt="2024-04-19T21:29:43.575" v="19338" actId="962"/>
          <ac:picMkLst>
            <pc:docMk/>
            <pc:sldMk cId="2278483835" sldId="4458"/>
            <ac:picMk id="17" creationId="{DE758A2F-50CF-6957-8AF1-0A7AF0BE51CA}"/>
          </ac:picMkLst>
        </pc:picChg>
        <pc:picChg chg="add mod">
          <ac:chgData name="Isis Greenspan" userId="464bb143-1349-4605-a567-29b98f388ffb" providerId="ADAL" clId="{0246E3DB-ED5C-4CFF-A389-5009263BDD17}" dt="2024-04-19T21:29:44.886" v="19339" actId="962"/>
          <ac:picMkLst>
            <pc:docMk/>
            <pc:sldMk cId="2278483835" sldId="4458"/>
            <ac:picMk id="18" creationId="{BC28267D-480F-A5CE-51BF-5429727D0A36}"/>
          </ac:picMkLst>
        </pc:picChg>
        <pc:picChg chg="add mod">
          <ac:chgData name="Isis Greenspan" userId="464bb143-1349-4605-a567-29b98f388ffb" providerId="ADAL" clId="{0246E3DB-ED5C-4CFF-A389-5009263BDD17}" dt="2024-04-19T21:29:45.875" v="19340" actId="962"/>
          <ac:picMkLst>
            <pc:docMk/>
            <pc:sldMk cId="2278483835" sldId="4458"/>
            <ac:picMk id="21" creationId="{38BDF4DD-0851-6594-45A2-4A8B591FF6AD}"/>
          </ac:picMkLst>
        </pc:picChg>
        <pc:picChg chg="add mod">
          <ac:chgData name="Isis Greenspan" userId="464bb143-1349-4605-a567-29b98f388ffb" providerId="ADAL" clId="{0246E3DB-ED5C-4CFF-A389-5009263BDD17}" dt="2024-04-19T21:29:46.589" v="19341" actId="962"/>
          <ac:picMkLst>
            <pc:docMk/>
            <pc:sldMk cId="2278483835" sldId="4458"/>
            <ac:picMk id="23" creationId="{ABDCA967-EE76-D54C-A1FA-B3EE7FA7F1CF}"/>
          </ac:picMkLst>
        </pc:picChg>
        <pc:picChg chg="del">
          <ac:chgData name="Isis Greenspan" userId="464bb143-1349-4605-a567-29b98f388ffb" providerId="ADAL" clId="{0246E3DB-ED5C-4CFF-A389-5009263BDD17}" dt="2024-04-19T17:31:40.748" v="18163" actId="478"/>
          <ac:picMkLst>
            <pc:docMk/>
            <pc:sldMk cId="2278483835" sldId="4458"/>
            <ac:picMk id="30" creationId="{B64FE5F8-2317-BB20-EDEE-BFD7BC86622E}"/>
          </ac:picMkLst>
        </pc:picChg>
        <pc:cxnChg chg="del">
          <ac:chgData name="Isis Greenspan" userId="464bb143-1349-4605-a567-29b98f388ffb" providerId="ADAL" clId="{0246E3DB-ED5C-4CFF-A389-5009263BDD17}" dt="2024-04-19T17:31:35.299" v="18162" actId="478"/>
          <ac:cxnSpMkLst>
            <pc:docMk/>
            <pc:sldMk cId="2278483835" sldId="4458"/>
            <ac:cxnSpMk id="4" creationId="{94D8E23B-126F-728A-80F1-1BE5D13C6885}"/>
          </ac:cxnSpMkLst>
        </pc:cxn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0246E3DB-ED5C-4CFF-A389-5009263BDD17}" dt="2024-04-19T21:13:00.354" v="18639"/>
              <pc2:cmMkLst xmlns:pc2="http://schemas.microsoft.com/office/powerpoint/2019/9/main/command">
                <pc:docMk/>
                <pc:sldMk cId="2278483835" sldId="4458"/>
                <pc2:cmMk id="{F356BDED-EEFD-49F5-91B2-EE6A2F79CFD9}"/>
              </pc2:cmMkLst>
              <pc226:cmRplyChg chg="add">
                <pc226:chgData name="Isis Greenspan" userId="464bb143-1349-4605-a567-29b98f388ffb" providerId="ADAL" clId="{0246E3DB-ED5C-4CFF-A389-5009263BDD17}" dt="2024-04-19T21:12:57.142" v="18638"/>
                <pc2:cmRplyMkLst xmlns:pc2="http://schemas.microsoft.com/office/powerpoint/2019/9/main/command">
                  <pc:docMk/>
                  <pc:sldMk cId="2278483835" sldId="4458"/>
                  <pc2:cmMk id="{F356BDED-EEFD-49F5-91B2-EE6A2F79CFD9}"/>
                  <pc2:cmRplyMk id="{FD2F0E2B-284C-43B0-84C4-C78DC747369F}"/>
                </pc2:cmRplyMkLst>
              </pc226:cmRplyChg>
            </pc226:cmChg>
          </p:ext>
        </pc:extLst>
      </pc:sldChg>
      <pc:sldChg chg="modSp add del mod">
        <pc:chgData name="Isis Greenspan" userId="464bb143-1349-4605-a567-29b98f388ffb" providerId="ADAL" clId="{0246E3DB-ED5C-4CFF-A389-5009263BDD17}" dt="2024-04-19T22:28:45.104" v="19409" actId="47"/>
        <pc:sldMkLst>
          <pc:docMk/>
          <pc:sldMk cId="1014402940" sldId="4459"/>
        </pc:sldMkLst>
        <pc:spChg chg="mod">
          <ac:chgData name="Isis Greenspan" userId="464bb143-1349-4605-a567-29b98f388ffb" providerId="ADAL" clId="{0246E3DB-ED5C-4CFF-A389-5009263BDD17}" dt="2024-04-19T22:28:36.050" v="19404" actId="21"/>
          <ac:spMkLst>
            <pc:docMk/>
            <pc:sldMk cId="1014402940" sldId="4459"/>
            <ac:spMk id="4" creationId="{00000000-0000-0000-0000-000000000000}"/>
          </ac:spMkLst>
        </pc:spChg>
        <pc:spChg chg="mod">
          <ac:chgData name="Isis Greenspan" userId="464bb143-1349-4605-a567-29b98f388ffb" providerId="ADAL" clId="{0246E3DB-ED5C-4CFF-A389-5009263BDD17}" dt="2024-04-19T18:19:34.655" v="18529" actId="20577"/>
          <ac:spMkLst>
            <pc:docMk/>
            <pc:sldMk cId="1014402940" sldId="4459"/>
            <ac:spMk id="5" creationId="{43BE5C1A-EA07-9445-8F37-080203A43856}"/>
          </ac:spMkLst>
        </pc:spChg>
      </pc:sldChg>
      <pc:sldChg chg="add del mod modShow">
        <pc:chgData name="Isis Greenspan" userId="464bb143-1349-4605-a567-29b98f388ffb" providerId="ADAL" clId="{0246E3DB-ED5C-4CFF-A389-5009263BDD17}" dt="2024-04-19T23:24:00.177" v="19829" actId="47"/>
        <pc:sldMkLst>
          <pc:docMk/>
          <pc:sldMk cId="1622882036" sldId="4459"/>
        </pc:sldMkLst>
      </pc:sldChg>
      <pc:sldMasterChg chg="add del addSldLayout delSldLayout">
        <pc:chgData name="Isis Greenspan" userId="464bb143-1349-4605-a567-29b98f388ffb" providerId="ADAL" clId="{0246E3DB-ED5C-4CFF-A389-5009263BDD17}" dt="2024-04-19T23:24:00.177" v="19829" actId="47"/>
        <pc:sldMasterMkLst>
          <pc:docMk/>
          <pc:sldMasterMk cId="2510464628" sldId="2147483648"/>
        </pc:sldMasterMkLst>
        <pc:sldLayoutChg chg="add del">
          <pc:chgData name="Isis Greenspan" userId="464bb143-1349-4605-a567-29b98f388ffb" providerId="ADAL" clId="{0246E3DB-ED5C-4CFF-A389-5009263BDD17}" dt="2024-04-19T23:24:00.177" v="19829" actId="47"/>
          <pc:sldLayoutMkLst>
            <pc:docMk/>
            <pc:sldMasterMk cId="2510464628" sldId="2147483648"/>
            <pc:sldLayoutMk cId="2007638152" sldId="2147484652"/>
          </pc:sldLayoutMkLst>
        </pc:sldLayoutChg>
        <pc:sldLayoutChg chg="add del">
          <pc:chgData name="Isis Greenspan" userId="464bb143-1349-4605-a567-29b98f388ffb" providerId="ADAL" clId="{0246E3DB-ED5C-4CFF-A389-5009263BDD17}" dt="2024-04-17T16:37:50.934" v="14262" actId="27028"/>
          <pc:sldLayoutMkLst>
            <pc:docMk/>
            <pc:sldMasterMk cId="2510464628" sldId="2147483648"/>
            <pc:sldLayoutMk cId="2007638152" sldId="2147484986"/>
          </pc:sldLayoutMkLst>
        </pc:sldLayoutChg>
      </pc:sldMasterChg>
      <pc:sldMasterChg chg="modSldLayout">
        <pc:chgData name="Isis Greenspan" userId="464bb143-1349-4605-a567-29b98f388ffb" providerId="ADAL" clId="{0246E3DB-ED5C-4CFF-A389-5009263BDD17}" dt="2024-04-19T17:28:49.333" v="18126" actId="27028"/>
        <pc:sldMasterMkLst>
          <pc:docMk/>
          <pc:sldMasterMk cId="2510464628" sldId="2147483698"/>
        </pc:sldMasterMkLst>
        <pc:sldLayoutChg chg="replId">
          <pc:chgData name="Isis Greenspan" userId="464bb143-1349-4605-a567-29b98f388ffb" providerId="ADAL" clId="{0246E3DB-ED5C-4CFF-A389-5009263BDD17}" dt="2024-04-19T17:28:49.333" v="18126" actId="27028"/>
          <pc:sldLayoutMkLst>
            <pc:docMk/>
            <pc:sldMasterMk cId="2510464628" sldId="2147483698"/>
            <pc:sldLayoutMk cId="3455033868" sldId="2147484986"/>
          </pc:sldLayoutMkLst>
        </pc:sldLayoutChg>
      </pc:sldMasterChg>
      <pc:sldMasterChg chg="add del addSldLayout delSldLayout">
        <pc:chgData name="Isis Greenspan" userId="464bb143-1349-4605-a567-29b98f388ffb" providerId="ADAL" clId="{0246E3DB-ED5C-4CFF-A389-5009263BDD17}" dt="2024-03-28T15:41:33.240" v="3435" actId="700"/>
        <pc:sldMasterMkLst>
          <pc:docMk/>
          <pc:sldMasterMk cId="779986747" sldId="2147484183"/>
        </pc:sldMasterMkLst>
        <pc:sldLayoutChg chg="add del">
          <pc:chgData name="Isis Greenspan" userId="464bb143-1349-4605-a567-29b98f388ffb" providerId="ADAL" clId="{0246E3DB-ED5C-4CFF-A389-5009263BDD17}" dt="2024-03-28T15:41:33.240" v="3435" actId="700"/>
          <pc:sldLayoutMkLst>
            <pc:docMk/>
            <pc:sldMasterMk cId="779986747" sldId="2147484183"/>
            <pc:sldLayoutMk cId="318131075" sldId="2147484189"/>
          </pc:sldLayoutMkLst>
        </pc:sldLayoutChg>
      </pc:sldMasterChg>
      <pc:sldMasterChg chg="modSldLayout">
        <pc:chgData name="Isis Greenspan" userId="464bb143-1349-4605-a567-29b98f388ffb" providerId="ADAL" clId="{0246E3DB-ED5C-4CFF-A389-5009263BDD17}" dt="2024-02-01T19:16:14.866" v="445"/>
        <pc:sldMasterMkLst>
          <pc:docMk/>
          <pc:sldMasterMk cId="3036952612" sldId="2147484549"/>
        </pc:sldMasterMkLst>
        <pc:sldLayoutChg chg="addSp modSp">
          <pc:chgData name="Isis Greenspan" userId="464bb143-1349-4605-a567-29b98f388ffb" providerId="ADAL" clId="{0246E3DB-ED5C-4CFF-A389-5009263BDD17}" dt="2024-02-01T19:16:14.866" v="445"/>
          <pc:sldLayoutMkLst>
            <pc:docMk/>
            <pc:sldMasterMk cId="3036952612" sldId="2147484549"/>
            <pc:sldLayoutMk cId="3387063504" sldId="2147484797"/>
          </pc:sldLayoutMkLst>
          <pc:spChg chg="add mod">
            <ac:chgData name="Isis Greenspan" userId="464bb143-1349-4605-a567-29b98f388ffb" providerId="ADAL" clId="{0246E3DB-ED5C-4CFF-A389-5009263BDD17}" dt="2024-02-01T19:16:14.866" v="445"/>
            <ac:spMkLst>
              <pc:docMk/>
              <pc:sldMasterMk cId="3036952612" sldId="2147484549"/>
              <pc:sldLayoutMk cId="3387063504" sldId="2147484797"/>
              <ac:spMk id="4" creationId="{40BB90EF-8F63-FC76-E6AE-58E3A6EBA454}"/>
            </ac:spMkLst>
          </pc:spChg>
          <pc:spChg chg="add mod">
            <ac:chgData name="Isis Greenspan" userId="464bb143-1349-4605-a567-29b98f388ffb" providerId="ADAL" clId="{0246E3DB-ED5C-4CFF-A389-5009263BDD17}" dt="2024-02-01T19:16:14.866" v="445"/>
            <ac:spMkLst>
              <pc:docMk/>
              <pc:sldMasterMk cId="3036952612" sldId="2147484549"/>
              <pc:sldLayoutMk cId="3387063504" sldId="2147484797"/>
              <ac:spMk id="5" creationId="{8AC5D0DD-E843-A2AD-3151-A15954BF8C43}"/>
            </ac:spMkLst>
          </pc:spChg>
          <pc:spChg chg="add mod">
            <ac:chgData name="Isis Greenspan" userId="464bb143-1349-4605-a567-29b98f388ffb" providerId="ADAL" clId="{0246E3DB-ED5C-4CFF-A389-5009263BDD17}" dt="2024-02-01T19:16:14.866" v="445"/>
            <ac:spMkLst>
              <pc:docMk/>
              <pc:sldMasterMk cId="3036952612" sldId="2147484549"/>
              <pc:sldLayoutMk cId="3387063504" sldId="2147484797"/>
              <ac:spMk id="6" creationId="{8E9B709E-67D5-5D4D-0F92-D825276844E5}"/>
            </ac:spMkLst>
          </pc:spChg>
        </pc:sldLayoutChg>
      </pc:sldMasterChg>
      <pc:sldMasterChg chg="del delSldLayout modSldLayout">
        <pc:chgData name="Isis Greenspan" userId="464bb143-1349-4605-a567-29b98f388ffb" providerId="ADAL" clId="{0246E3DB-ED5C-4CFF-A389-5009263BDD17}" dt="2024-04-04T21:38:39.650" v="11429" actId="700"/>
        <pc:sldMasterMkLst>
          <pc:docMk/>
          <pc:sldMasterMk cId="3560019939" sldId="2147484866"/>
        </pc:sldMasterMkLst>
        <pc:sldLayoutChg chg="del">
          <pc:chgData name="Isis Greenspan" userId="464bb143-1349-4605-a567-29b98f388ffb" providerId="ADAL" clId="{0246E3DB-ED5C-4CFF-A389-5009263BDD17}" dt="2024-04-04T21:38:39.650" v="11429" actId="700"/>
          <pc:sldLayoutMkLst>
            <pc:docMk/>
            <pc:sldMasterMk cId="3560019939" sldId="2147484866"/>
            <pc:sldLayoutMk cId="113007458" sldId="2147484867"/>
          </pc:sldLayoutMkLst>
        </pc:sldLayoutChg>
        <pc:sldLayoutChg chg="del">
          <pc:chgData name="Isis Greenspan" userId="464bb143-1349-4605-a567-29b98f388ffb" providerId="ADAL" clId="{0246E3DB-ED5C-4CFF-A389-5009263BDD17}" dt="2024-04-04T21:38:39.650" v="11429" actId="700"/>
          <pc:sldLayoutMkLst>
            <pc:docMk/>
            <pc:sldMasterMk cId="3560019939" sldId="2147484866"/>
            <pc:sldLayoutMk cId="1385035589" sldId="2147484868"/>
          </pc:sldLayoutMkLst>
        </pc:sldLayoutChg>
        <pc:sldLayoutChg chg="del setBg">
          <pc:chgData name="Isis Greenspan" userId="464bb143-1349-4605-a567-29b98f388ffb" providerId="ADAL" clId="{0246E3DB-ED5C-4CFF-A389-5009263BDD17}" dt="2024-04-04T21:38:39.650" v="11429" actId="700"/>
          <pc:sldLayoutMkLst>
            <pc:docMk/>
            <pc:sldMasterMk cId="3560019939" sldId="2147484866"/>
            <pc:sldLayoutMk cId="52985450" sldId="2147484869"/>
          </pc:sldLayoutMkLst>
        </pc:sldLayoutChg>
        <pc:sldLayoutChg chg="del">
          <pc:chgData name="Isis Greenspan" userId="464bb143-1349-4605-a567-29b98f388ffb" providerId="ADAL" clId="{0246E3DB-ED5C-4CFF-A389-5009263BDD17}" dt="2024-04-04T21:38:39.650" v="11429" actId="700"/>
          <pc:sldLayoutMkLst>
            <pc:docMk/>
            <pc:sldMasterMk cId="3560019939" sldId="2147484866"/>
            <pc:sldLayoutMk cId="3565515876" sldId="2147484870"/>
          </pc:sldLayoutMkLst>
        </pc:sldLayoutChg>
        <pc:sldLayoutChg chg="del">
          <pc:chgData name="Isis Greenspan" userId="464bb143-1349-4605-a567-29b98f388ffb" providerId="ADAL" clId="{0246E3DB-ED5C-4CFF-A389-5009263BDD17}" dt="2024-04-04T21:38:39.650" v="11429" actId="700"/>
          <pc:sldLayoutMkLst>
            <pc:docMk/>
            <pc:sldMasterMk cId="3560019939" sldId="2147484866"/>
            <pc:sldLayoutMk cId="2490831415" sldId="2147484871"/>
          </pc:sldLayoutMkLst>
        </pc:sldLayoutChg>
        <pc:sldLayoutChg chg="del">
          <pc:chgData name="Isis Greenspan" userId="464bb143-1349-4605-a567-29b98f388ffb" providerId="ADAL" clId="{0246E3DB-ED5C-4CFF-A389-5009263BDD17}" dt="2024-04-04T21:38:39.650" v="11429" actId="700"/>
          <pc:sldLayoutMkLst>
            <pc:docMk/>
            <pc:sldMasterMk cId="3560019939" sldId="2147484866"/>
            <pc:sldLayoutMk cId="510478360" sldId="2147484872"/>
          </pc:sldLayoutMkLst>
        </pc:sldLayoutChg>
        <pc:sldLayoutChg chg="del">
          <pc:chgData name="Isis Greenspan" userId="464bb143-1349-4605-a567-29b98f388ffb" providerId="ADAL" clId="{0246E3DB-ED5C-4CFF-A389-5009263BDD17}" dt="2024-04-04T21:38:39.650" v="11429" actId="700"/>
          <pc:sldLayoutMkLst>
            <pc:docMk/>
            <pc:sldMasterMk cId="3560019939" sldId="2147484866"/>
            <pc:sldLayoutMk cId="3839112978" sldId="2147484873"/>
          </pc:sldLayoutMkLst>
        </pc:sldLayoutChg>
        <pc:sldLayoutChg chg="del">
          <pc:chgData name="Isis Greenspan" userId="464bb143-1349-4605-a567-29b98f388ffb" providerId="ADAL" clId="{0246E3DB-ED5C-4CFF-A389-5009263BDD17}" dt="2024-04-04T21:38:39.650" v="11429" actId="700"/>
          <pc:sldLayoutMkLst>
            <pc:docMk/>
            <pc:sldMasterMk cId="3560019939" sldId="2147484866"/>
            <pc:sldLayoutMk cId="3351380580" sldId="2147484874"/>
          </pc:sldLayoutMkLst>
        </pc:sldLayoutChg>
        <pc:sldLayoutChg chg="del">
          <pc:chgData name="Isis Greenspan" userId="464bb143-1349-4605-a567-29b98f388ffb" providerId="ADAL" clId="{0246E3DB-ED5C-4CFF-A389-5009263BDD17}" dt="2024-04-04T21:38:39.650" v="11429" actId="700"/>
          <pc:sldLayoutMkLst>
            <pc:docMk/>
            <pc:sldMasterMk cId="3560019939" sldId="2147484866"/>
            <pc:sldLayoutMk cId="2824374364" sldId="2147484875"/>
          </pc:sldLayoutMkLst>
        </pc:sldLayoutChg>
        <pc:sldLayoutChg chg="del">
          <pc:chgData name="Isis Greenspan" userId="464bb143-1349-4605-a567-29b98f388ffb" providerId="ADAL" clId="{0246E3DB-ED5C-4CFF-A389-5009263BDD17}" dt="2024-04-04T21:38:39.650" v="11429" actId="700"/>
          <pc:sldLayoutMkLst>
            <pc:docMk/>
            <pc:sldMasterMk cId="3560019939" sldId="2147484866"/>
            <pc:sldLayoutMk cId="3347556518" sldId="2147484876"/>
          </pc:sldLayoutMkLst>
        </pc:sldLayoutChg>
        <pc:sldLayoutChg chg="del">
          <pc:chgData name="Isis Greenspan" userId="464bb143-1349-4605-a567-29b98f388ffb" providerId="ADAL" clId="{0246E3DB-ED5C-4CFF-A389-5009263BDD17}" dt="2024-04-04T21:38:39.650" v="11429" actId="700"/>
          <pc:sldLayoutMkLst>
            <pc:docMk/>
            <pc:sldMasterMk cId="3560019939" sldId="2147484866"/>
            <pc:sldLayoutMk cId="59700077" sldId="2147484877"/>
          </pc:sldLayoutMkLst>
        </pc:sldLayoutChg>
        <pc:sldLayoutChg chg="del">
          <pc:chgData name="Isis Greenspan" userId="464bb143-1349-4605-a567-29b98f388ffb" providerId="ADAL" clId="{0246E3DB-ED5C-4CFF-A389-5009263BDD17}" dt="2024-04-04T21:38:39.650" v="11429" actId="700"/>
          <pc:sldLayoutMkLst>
            <pc:docMk/>
            <pc:sldMasterMk cId="3560019939" sldId="2147484866"/>
            <pc:sldLayoutMk cId="3963132270" sldId="2147484904"/>
          </pc:sldLayoutMkLst>
        </pc:sldLayoutChg>
      </pc:sldMasterChg>
      <pc:sldMasterChg chg="addSldLayout modSldLayout">
        <pc:chgData name="Isis Greenspan" userId="464bb143-1349-4605-a567-29b98f388ffb" providerId="ADAL" clId="{0246E3DB-ED5C-4CFF-A389-5009263BDD17}" dt="2024-04-19T17:28:49.333" v="18126" actId="27028"/>
        <pc:sldMasterMkLst>
          <pc:docMk/>
          <pc:sldMasterMk cId="2510464628" sldId="2147484935"/>
        </pc:sldMasterMkLst>
        <pc:sldLayoutChg chg="add">
          <pc:chgData name="Isis Greenspan" userId="464bb143-1349-4605-a567-29b98f388ffb" providerId="ADAL" clId="{0246E3DB-ED5C-4CFF-A389-5009263BDD17}" dt="2024-04-19T17:28:49.333" v="18126" actId="27028"/>
          <pc:sldLayoutMkLst>
            <pc:docMk/>
            <pc:sldMasterMk cId="2510464628" sldId="2147484935"/>
            <pc:sldLayoutMk cId="317090217" sldId="2147483699"/>
          </pc:sldLayoutMkLst>
        </pc:sldLayoutChg>
        <pc:sldLayoutChg chg="delSp add mod">
          <pc:chgData name="Isis Greenspan" userId="464bb143-1349-4605-a567-29b98f388ffb" providerId="ADAL" clId="{0246E3DB-ED5C-4CFF-A389-5009263BDD17}" dt="2024-03-28T20:27:25.036" v="3855" actId="478"/>
          <pc:sldLayoutMkLst>
            <pc:docMk/>
            <pc:sldMasterMk cId="2510464628" sldId="2147484935"/>
            <pc:sldLayoutMk cId="1028434452" sldId="2147483959"/>
          </pc:sldLayoutMkLst>
          <pc:spChg chg="del">
            <ac:chgData name="Isis Greenspan" userId="464bb143-1349-4605-a567-29b98f388ffb" providerId="ADAL" clId="{0246E3DB-ED5C-4CFF-A389-5009263BDD17}" dt="2024-03-28T20:27:25.036" v="3855" actId="478"/>
            <ac:spMkLst>
              <pc:docMk/>
              <pc:sldMasterMk cId="2510464628" sldId="2147484935"/>
              <pc:sldLayoutMk cId="1028434452" sldId="2147483959"/>
              <ac:spMk id="4" creationId="{39B70404-E96C-47E8-89AB-34541A8350CD}"/>
            </ac:spMkLst>
          </pc:spChg>
        </pc:sldLayoutChg>
        <pc:sldLayoutChg chg="add">
          <pc:chgData name="Isis Greenspan" userId="464bb143-1349-4605-a567-29b98f388ffb" providerId="ADAL" clId="{0246E3DB-ED5C-4CFF-A389-5009263BDD17}" dt="2024-04-18T22:15:28.464" v="17100" actId="27028"/>
          <pc:sldLayoutMkLst>
            <pc:docMk/>
            <pc:sldMasterMk cId="2510464628" sldId="2147484935"/>
            <pc:sldLayoutMk cId="3185174887" sldId="2147484203"/>
          </pc:sldLayoutMkLst>
        </pc:sldLayoutChg>
        <pc:sldLayoutChg chg="add">
          <pc:chgData name="Isis Greenspan" userId="464bb143-1349-4605-a567-29b98f388ffb" providerId="ADAL" clId="{0246E3DB-ED5C-4CFF-A389-5009263BDD17}" dt="2024-03-29T15:46:23.775" v="7681" actId="27028"/>
          <pc:sldLayoutMkLst>
            <pc:docMk/>
            <pc:sldMasterMk cId="2510464628" sldId="2147484935"/>
            <pc:sldLayoutMk cId="1478219094" sldId="2147484227"/>
          </pc:sldLayoutMkLst>
        </pc:sldLayoutChg>
        <pc:sldLayoutChg chg="add">
          <pc:chgData name="Isis Greenspan" userId="464bb143-1349-4605-a567-29b98f388ffb" providerId="ADAL" clId="{0246E3DB-ED5C-4CFF-A389-5009263BDD17}" dt="2024-04-19T16:32:07.045" v="17662" actId="27028"/>
          <pc:sldLayoutMkLst>
            <pc:docMk/>
            <pc:sldMasterMk cId="2510464628" sldId="2147484935"/>
            <pc:sldLayoutMk cId="2484973243" sldId="2147484233"/>
          </pc:sldLayoutMkLst>
        </pc:sldLayoutChg>
        <pc:sldLayoutChg chg="add">
          <pc:chgData name="Isis Greenspan" userId="464bb143-1349-4605-a567-29b98f388ffb" providerId="ADAL" clId="{0246E3DB-ED5C-4CFF-A389-5009263BDD17}" dt="2024-04-18T21:46:51.087" v="17037" actId="27028"/>
          <pc:sldLayoutMkLst>
            <pc:docMk/>
            <pc:sldMasterMk cId="2510464628" sldId="2147484935"/>
            <pc:sldLayoutMk cId="995893633" sldId="2147484379"/>
          </pc:sldLayoutMkLst>
        </pc:sldLayoutChg>
        <pc:sldLayoutChg chg="add">
          <pc:chgData name="Isis Greenspan" userId="464bb143-1349-4605-a567-29b98f388ffb" providerId="ADAL" clId="{0246E3DB-ED5C-4CFF-A389-5009263BDD17}" dt="2024-03-28T21:00:35.762" v="5236" actId="27028"/>
          <pc:sldLayoutMkLst>
            <pc:docMk/>
            <pc:sldMasterMk cId="2510464628" sldId="2147484935"/>
            <pc:sldLayoutMk cId="678947243" sldId="2147484381"/>
          </pc:sldLayoutMkLst>
        </pc:sldLayoutChg>
        <pc:sldLayoutChg chg="add">
          <pc:chgData name="Isis Greenspan" userId="464bb143-1349-4605-a567-29b98f388ffb" providerId="ADAL" clId="{0246E3DB-ED5C-4CFF-A389-5009263BDD17}" dt="2024-03-28T21:00:41.150" v="5238" actId="27028"/>
          <pc:sldLayoutMkLst>
            <pc:docMk/>
            <pc:sldMasterMk cId="2510464628" sldId="2147484935"/>
            <pc:sldLayoutMk cId="470932043" sldId="2147484400"/>
          </pc:sldLayoutMkLst>
        </pc:sldLayoutChg>
        <pc:sldLayoutChg chg="add">
          <pc:chgData name="Isis Greenspan" userId="464bb143-1349-4605-a567-29b98f388ffb" providerId="ADAL" clId="{0246E3DB-ED5C-4CFF-A389-5009263BDD17}" dt="2024-03-28T21:00:51.999" v="5243" actId="27028"/>
          <pc:sldLayoutMkLst>
            <pc:docMk/>
            <pc:sldMasterMk cId="2510464628" sldId="2147484935"/>
            <pc:sldLayoutMk cId="3141000814" sldId="2147484401"/>
          </pc:sldLayoutMkLst>
        </pc:sldLayoutChg>
        <pc:sldLayoutChg chg="add">
          <pc:chgData name="Isis Greenspan" userId="464bb143-1349-4605-a567-29b98f388ffb" providerId="ADAL" clId="{0246E3DB-ED5C-4CFF-A389-5009263BDD17}" dt="2024-03-28T21:19:50.548" v="5536" actId="27028"/>
          <pc:sldLayoutMkLst>
            <pc:docMk/>
            <pc:sldMasterMk cId="2510464628" sldId="2147484935"/>
            <pc:sldLayoutMk cId="2253036497" sldId="2147484403"/>
          </pc:sldLayoutMkLst>
        </pc:sldLayoutChg>
        <pc:sldLayoutChg chg="add">
          <pc:chgData name="Isis Greenspan" userId="464bb143-1349-4605-a567-29b98f388ffb" providerId="ADAL" clId="{0246E3DB-ED5C-4CFF-A389-5009263BDD17}" dt="2024-03-28T21:00:44.920" v="5240" actId="27028"/>
          <pc:sldLayoutMkLst>
            <pc:docMk/>
            <pc:sldMasterMk cId="2510464628" sldId="2147484935"/>
            <pc:sldLayoutMk cId="2508612420" sldId="2147484407"/>
          </pc:sldLayoutMkLst>
        </pc:sldLayoutChg>
        <pc:sldLayoutChg chg="add">
          <pc:chgData name="Isis Greenspan" userId="464bb143-1349-4605-a567-29b98f388ffb" providerId="ADAL" clId="{0246E3DB-ED5C-4CFF-A389-5009263BDD17}" dt="2024-03-28T21:00:57.444" v="5246" actId="27028"/>
          <pc:sldLayoutMkLst>
            <pc:docMk/>
            <pc:sldMasterMk cId="2510464628" sldId="2147484935"/>
            <pc:sldLayoutMk cId="4228602992" sldId="2147484524"/>
          </pc:sldLayoutMkLst>
        </pc:sldLayoutChg>
        <pc:sldLayoutChg chg="add">
          <pc:chgData name="Isis Greenspan" userId="464bb143-1349-4605-a567-29b98f388ffb" providerId="ADAL" clId="{0246E3DB-ED5C-4CFF-A389-5009263BDD17}" dt="2024-03-28T20:19:12.654" v="3697" actId="27028"/>
          <pc:sldLayoutMkLst>
            <pc:docMk/>
            <pc:sldMasterMk cId="2510464628" sldId="2147484935"/>
            <pc:sldLayoutMk cId="2866187564" sldId="2147484985"/>
          </pc:sldLayoutMkLst>
        </pc:sldLayoutChg>
      </pc:sldMasterChg>
    </pc:docChg>
  </pc:docChgLst>
  <pc:docChgLst>
    <pc:chgData name="Renee Luque" userId="S::rluque@cffutures.net::24b01a1d-1c91-492f-b0ec-f8dd3574c772" providerId="AD" clId="Web-{5F740F38-BFE0-4ED3-8D2A-E50690A68D2E}"/>
    <pc:docChg chg="modSld">
      <pc:chgData name="Renee Luque" userId="S::rluque@cffutures.net::24b01a1d-1c91-492f-b0ec-f8dd3574c772" providerId="AD" clId="Web-{5F740F38-BFE0-4ED3-8D2A-E50690A68D2E}" dt="2023-09-05T17:12:37.903" v="3"/>
      <pc:docMkLst>
        <pc:docMk/>
      </pc:docMkLst>
      <pc:sldChg chg="modNotes">
        <pc:chgData name="Renee Luque" userId="S::rluque@cffutures.net::24b01a1d-1c91-492f-b0ec-f8dd3574c772" providerId="AD" clId="Web-{5F740F38-BFE0-4ED3-8D2A-E50690A68D2E}" dt="2023-09-05T17:12:37.903" v="3"/>
        <pc:sldMkLst>
          <pc:docMk/>
          <pc:sldMk cId="1905200712" sldId="3611"/>
        </pc:sldMkLst>
      </pc:sldChg>
    </pc:docChg>
  </pc:docChgLst>
  <pc:docChgLst>
    <pc:chgData name="Isis Greenspan" userId="464bb143-1349-4605-a567-29b98f388ffb" providerId="ADAL" clId="{FA935B50-F366-45AD-AF65-BAC5930900CB}"/>
    <pc:docChg chg="modSld">
      <pc:chgData name="Isis Greenspan" userId="464bb143-1349-4605-a567-29b98f388ffb" providerId="ADAL" clId="{FA935B50-F366-45AD-AF65-BAC5930900CB}" dt="2024-04-20T00:00:08.889" v="29" actId="555"/>
      <pc:docMkLst>
        <pc:docMk/>
      </pc:docMkLst>
      <pc:sldChg chg="modSp mod">
        <pc:chgData name="Isis Greenspan" userId="464bb143-1349-4605-a567-29b98f388ffb" providerId="ADAL" clId="{FA935B50-F366-45AD-AF65-BAC5930900CB}" dt="2024-04-19T23:57:29.210" v="26" actId="20577"/>
        <pc:sldMkLst>
          <pc:docMk/>
          <pc:sldMk cId="511911326" sldId="4445"/>
        </pc:sldMkLst>
        <pc:spChg chg="mod">
          <ac:chgData name="Isis Greenspan" userId="464bb143-1349-4605-a567-29b98f388ffb" providerId="ADAL" clId="{FA935B50-F366-45AD-AF65-BAC5930900CB}" dt="2024-04-19T23:57:29.210" v="26" actId="20577"/>
          <ac:spMkLst>
            <pc:docMk/>
            <pc:sldMk cId="511911326" sldId="4445"/>
            <ac:spMk id="4" creationId="{00000000-0000-0000-0000-000000000000}"/>
          </ac:spMkLst>
        </pc:spChg>
      </pc:sldChg>
      <pc:sldChg chg="modSp mod">
        <pc:chgData name="Isis Greenspan" userId="464bb143-1349-4605-a567-29b98f388ffb" providerId="ADAL" clId="{FA935B50-F366-45AD-AF65-BAC5930900CB}" dt="2024-04-19T23:42:46.076" v="21" actId="20577"/>
        <pc:sldMkLst>
          <pc:docMk/>
          <pc:sldMk cId="686872491" sldId="4446"/>
        </pc:sldMkLst>
        <pc:spChg chg="mod">
          <ac:chgData name="Isis Greenspan" userId="464bb143-1349-4605-a567-29b98f388ffb" providerId="ADAL" clId="{FA935B50-F366-45AD-AF65-BAC5930900CB}" dt="2024-04-19T23:42:46.076" v="21" actId="20577"/>
          <ac:spMkLst>
            <pc:docMk/>
            <pc:sldMk cId="686872491" sldId="4446"/>
            <ac:spMk id="4" creationId="{00000000-0000-0000-0000-000000000000}"/>
          </ac:spMkLst>
        </pc:spChg>
      </pc:sldChg>
      <pc:sldChg chg="modSp mod">
        <pc:chgData name="Isis Greenspan" userId="464bb143-1349-4605-a567-29b98f388ffb" providerId="ADAL" clId="{FA935B50-F366-45AD-AF65-BAC5930900CB}" dt="2024-04-20T00:00:08.889" v="29" actId="555"/>
        <pc:sldMkLst>
          <pc:docMk/>
          <pc:sldMk cId="2278483835" sldId="4458"/>
        </pc:sldMkLst>
        <pc:spChg chg="mod">
          <ac:chgData name="Isis Greenspan" userId="464bb143-1349-4605-a567-29b98f388ffb" providerId="ADAL" clId="{FA935B50-F366-45AD-AF65-BAC5930900CB}" dt="2024-04-20T00:00:08.889" v="29" actId="555"/>
          <ac:spMkLst>
            <pc:docMk/>
            <pc:sldMk cId="2278483835" sldId="4458"/>
            <ac:spMk id="9" creationId="{7442A3B0-29F1-4767-E22B-D4B953E3DB91}"/>
          </ac:spMkLst>
        </pc:spChg>
        <pc:spChg chg="mod">
          <ac:chgData name="Isis Greenspan" userId="464bb143-1349-4605-a567-29b98f388ffb" providerId="ADAL" clId="{FA935B50-F366-45AD-AF65-BAC5930900CB}" dt="2024-04-20T00:00:08.889" v="29" actId="555"/>
          <ac:spMkLst>
            <pc:docMk/>
            <pc:sldMk cId="2278483835" sldId="4458"/>
            <ac:spMk id="10" creationId="{189DAF97-A5D7-8110-D247-A30BA60A6E81}"/>
          </ac:spMkLst>
        </pc:spChg>
        <pc:spChg chg="mod">
          <ac:chgData name="Isis Greenspan" userId="464bb143-1349-4605-a567-29b98f388ffb" providerId="ADAL" clId="{FA935B50-F366-45AD-AF65-BAC5930900CB}" dt="2024-04-20T00:00:01.020" v="28" actId="555"/>
          <ac:spMkLst>
            <pc:docMk/>
            <pc:sldMk cId="2278483835" sldId="4458"/>
            <ac:spMk id="19" creationId="{6867F1DA-8A42-D1EE-EE0F-2220B8C3326B}"/>
          </ac:spMkLst>
        </pc:spChg>
        <pc:spChg chg="mod">
          <ac:chgData name="Isis Greenspan" userId="464bb143-1349-4605-a567-29b98f388ffb" providerId="ADAL" clId="{FA935B50-F366-45AD-AF65-BAC5930900CB}" dt="2024-04-20T00:00:01.020" v="28" actId="555"/>
          <ac:spMkLst>
            <pc:docMk/>
            <pc:sldMk cId="2278483835" sldId="4458"/>
            <ac:spMk id="31" creationId="{8FA02BA0-297C-E288-7B51-791630C0420C}"/>
          </ac:spMkLst>
        </pc:spChg>
      </pc:sldChg>
    </pc:docChg>
  </pc:docChgLst>
  <pc:docChgLst>
    <pc:chgData name="Carlee Peterson" userId="S::cpeterson@cffutures.net::3bec69d1-c966-4e26-8ffe-3a127ac45e11" providerId="AD" clId="Web-{D122540F-79DF-D7CF-0704-764C4371F640}"/>
    <pc:docChg chg="modSld">
      <pc:chgData name="Carlee Peterson" userId="S::cpeterson@cffutures.net::3bec69d1-c966-4e26-8ffe-3a127ac45e11" providerId="AD" clId="Web-{D122540F-79DF-D7CF-0704-764C4371F640}" dt="2023-07-28T21:04:53.209" v="45" actId="1076"/>
      <pc:docMkLst>
        <pc:docMk/>
      </pc:docMkLst>
      <pc:sldChg chg="addSp modSp">
        <pc:chgData name="Carlee Peterson" userId="S::cpeterson@cffutures.net::3bec69d1-c966-4e26-8ffe-3a127ac45e11" providerId="AD" clId="Web-{D122540F-79DF-D7CF-0704-764C4371F640}" dt="2023-07-28T21:04:53.209" v="45" actId="1076"/>
        <pc:sldMkLst>
          <pc:docMk/>
          <pc:sldMk cId="3476669232" sldId="258"/>
        </pc:sldMkLst>
        <pc:spChg chg="add mod">
          <ac:chgData name="Carlee Peterson" userId="S::cpeterson@cffutures.net::3bec69d1-c966-4e26-8ffe-3a127ac45e11" providerId="AD" clId="Web-{D122540F-79DF-D7CF-0704-764C4371F640}" dt="2023-07-28T21:04:53.209" v="45" actId="1076"/>
          <ac:spMkLst>
            <pc:docMk/>
            <pc:sldMk cId="3476669232" sldId="258"/>
            <ac:spMk id="3" creationId="{ED70134A-46C7-71D9-FBCA-199F31CA0DA2}"/>
          </ac:spMkLst>
        </pc:spChg>
      </pc:sldChg>
      <pc:sldChg chg="addSp modSp">
        <pc:chgData name="Carlee Peterson" userId="S::cpeterson@cffutures.net::3bec69d1-c966-4e26-8ffe-3a127ac45e11" providerId="AD" clId="Web-{D122540F-79DF-D7CF-0704-764C4371F640}" dt="2023-07-28T21:03:09.769" v="38" actId="1076"/>
        <pc:sldMkLst>
          <pc:docMk/>
          <pc:sldMk cId="2412223271" sldId="264"/>
        </pc:sldMkLst>
        <pc:spChg chg="add mod">
          <ac:chgData name="Carlee Peterson" userId="S::cpeterson@cffutures.net::3bec69d1-c966-4e26-8ffe-3a127ac45e11" providerId="AD" clId="Web-{D122540F-79DF-D7CF-0704-764C4371F640}" dt="2023-07-28T21:03:09.769" v="38" actId="1076"/>
          <ac:spMkLst>
            <pc:docMk/>
            <pc:sldMk cId="2412223271" sldId="264"/>
            <ac:spMk id="3" creationId="{D69BDA0B-2C93-1C3D-45D8-CA81B4593C71}"/>
          </ac:spMkLst>
        </pc:spChg>
      </pc:sldChg>
      <pc:sldChg chg="addSp modSp">
        <pc:chgData name="Carlee Peterson" userId="S::cpeterson@cffutures.net::3bec69d1-c966-4e26-8ffe-3a127ac45e11" providerId="AD" clId="Web-{D122540F-79DF-D7CF-0704-764C4371F640}" dt="2023-07-28T21:02:45.909" v="35" actId="1076"/>
        <pc:sldMkLst>
          <pc:docMk/>
          <pc:sldMk cId="4178322146" sldId="267"/>
        </pc:sldMkLst>
        <pc:spChg chg="add mod">
          <ac:chgData name="Carlee Peterson" userId="S::cpeterson@cffutures.net::3bec69d1-c966-4e26-8ffe-3a127ac45e11" providerId="AD" clId="Web-{D122540F-79DF-D7CF-0704-764C4371F640}" dt="2023-07-28T21:02:45.909" v="35" actId="1076"/>
          <ac:spMkLst>
            <pc:docMk/>
            <pc:sldMk cId="4178322146" sldId="267"/>
            <ac:spMk id="3" creationId="{531E3A65-A618-FA11-5263-EE602479C3FB}"/>
          </ac:spMkLst>
        </pc:spChg>
      </pc:sldChg>
      <pc:sldChg chg="addSp modSp addCm">
        <pc:chgData name="Carlee Peterson" userId="S::cpeterson@cffutures.net::3bec69d1-c966-4e26-8ffe-3a127ac45e11" providerId="AD" clId="Web-{D122540F-79DF-D7CF-0704-764C4371F640}" dt="2023-07-28T21:04:37.490" v="44" actId="1076"/>
        <pc:sldMkLst>
          <pc:docMk/>
          <pc:sldMk cId="3329392999" sldId="3602"/>
        </pc:sldMkLst>
        <pc:spChg chg="add mod">
          <ac:chgData name="Carlee Peterson" userId="S::cpeterson@cffutures.net::3bec69d1-c966-4e26-8ffe-3a127ac45e11" providerId="AD" clId="Web-{D122540F-79DF-D7CF-0704-764C4371F640}" dt="2023-07-28T21:04:37.490" v="44" actId="1076"/>
          <ac:spMkLst>
            <pc:docMk/>
            <pc:sldMk cId="3329392999" sldId="3602"/>
            <ac:spMk id="3" creationId="{D6AB7087-BAE3-A58A-3CB3-6CA2DEC1C4CB}"/>
          </ac:spMkLst>
        </pc:spChg>
        <pc:extLst>
          <p:ext xmlns:p="http://schemas.openxmlformats.org/presentationml/2006/main" uri="{D6D511B9-2390-475A-947B-AFAB55BFBCF1}">
            <pc226:cmChg xmlns:pc226="http://schemas.microsoft.com/office/powerpoint/2022/06/main/command" chg="add">
              <pc226:chgData name="Carlee Peterson" userId="S::cpeterson@cffutures.net::3bec69d1-c966-4e26-8ffe-3a127ac45e11" providerId="AD" clId="Web-{D122540F-79DF-D7CF-0704-764C4371F640}" dt="2023-07-28T21:03:41.973" v="39"/>
              <pc2:cmMkLst xmlns:pc2="http://schemas.microsoft.com/office/powerpoint/2019/9/main/command">
                <pc:docMk/>
                <pc:sldMk cId="3329392999" sldId="3602"/>
                <pc2:cmMk id="{C893BC41-E629-4A8B-AE98-2930FA1545B5}"/>
              </pc2:cmMkLst>
            </pc226:cmChg>
          </p:ext>
        </pc:extLst>
      </pc:sldChg>
      <pc:sldChg chg="addSp modSp">
        <pc:chgData name="Carlee Peterson" userId="S::cpeterson@cffutures.net::3bec69d1-c966-4e26-8ffe-3a127ac45e11" providerId="AD" clId="Web-{D122540F-79DF-D7CF-0704-764C4371F640}" dt="2023-07-28T21:04:20.489" v="43" actId="1076"/>
        <pc:sldMkLst>
          <pc:docMk/>
          <pc:sldMk cId="1873231017" sldId="3605"/>
        </pc:sldMkLst>
        <pc:spChg chg="add mod">
          <ac:chgData name="Carlee Peterson" userId="S::cpeterson@cffutures.net::3bec69d1-c966-4e26-8ffe-3a127ac45e11" providerId="AD" clId="Web-{D122540F-79DF-D7CF-0704-764C4371F640}" dt="2023-07-28T21:04:20.489" v="43" actId="1076"/>
          <ac:spMkLst>
            <pc:docMk/>
            <pc:sldMk cId="1873231017" sldId="3605"/>
            <ac:spMk id="2" creationId="{0F0CC52F-30AA-15C1-A627-4D1E32114B20}"/>
          </ac:spMkLst>
        </pc:spChg>
      </pc:sldChg>
    </pc:docChg>
  </pc:docChgLst>
  <pc:docChgLst>
    <pc:chgData name="Renee Luque" userId="S::rluque@cffutures.net::24b01a1d-1c91-492f-b0ec-f8dd3574c772" providerId="AD" clId="Web-{5DC6CA3A-4F70-4A1E-B17A-A9A4A58B5768}"/>
    <pc:docChg chg="modSld">
      <pc:chgData name="Renee Luque" userId="S::rluque@cffutures.net::24b01a1d-1c91-492f-b0ec-f8dd3574c772" providerId="AD" clId="Web-{5DC6CA3A-4F70-4A1E-B17A-A9A4A58B5768}" dt="2023-07-27T20:01:09.585" v="1"/>
      <pc:docMkLst>
        <pc:docMk/>
      </pc:docMkLst>
      <pc:sldChg chg="modNotes">
        <pc:chgData name="Renee Luque" userId="S::rluque@cffutures.net::24b01a1d-1c91-492f-b0ec-f8dd3574c772" providerId="AD" clId="Web-{5DC6CA3A-4F70-4A1E-B17A-A9A4A58B5768}" dt="2023-07-27T20:01:09.585" v="1"/>
        <pc:sldMkLst>
          <pc:docMk/>
          <pc:sldMk cId="2401488164" sldId="498"/>
        </pc:sldMkLst>
      </pc:sldChg>
    </pc:docChg>
  </pc:docChgLst>
  <pc:docChgLst>
    <pc:chgData name="Kristina Killen" userId="ab538a8b-dc13-4384-84c4-31bdf5afad4a" providerId="ADAL" clId="{0AD09D9B-086B-492B-B18D-83170D9168F9}"/>
    <pc:docChg chg="undo custSel addSld delSld">
      <pc:chgData name="Kristina Killen" userId="ab538a8b-dc13-4384-84c4-31bdf5afad4a" providerId="ADAL" clId="{0AD09D9B-086B-492B-B18D-83170D9168F9}" dt="2023-09-21T14:50:06.196" v="3" actId="47"/>
      <pc:docMkLst>
        <pc:docMk/>
      </pc:docMkLst>
      <pc:sldChg chg="add del">
        <pc:chgData name="Kristina Killen" userId="ab538a8b-dc13-4384-84c4-31bdf5afad4a" providerId="ADAL" clId="{0AD09D9B-086B-492B-B18D-83170D9168F9}" dt="2023-09-21T14:50:06.196" v="3" actId="47"/>
        <pc:sldMkLst>
          <pc:docMk/>
          <pc:sldMk cId="1179948282" sldId="3777"/>
        </pc:sldMkLst>
      </pc:sldChg>
      <pc:sldChg chg="add del">
        <pc:chgData name="Kristina Killen" userId="ab538a8b-dc13-4384-84c4-31bdf5afad4a" providerId="ADAL" clId="{0AD09D9B-086B-492B-B18D-83170D9168F9}" dt="2023-09-21T14:50:04.912" v="2" actId="47"/>
        <pc:sldMkLst>
          <pc:docMk/>
          <pc:sldMk cId="169352287" sldId="3778"/>
        </pc:sldMkLst>
      </pc:sldChg>
    </pc:docChg>
  </pc:docChgLst>
  <pc:docChgLst>
    <pc:chgData name="Darron Petit" userId="fa1b50a9-2e46-4990-9854-aef413bde390" providerId="ADAL" clId="{1CFF6871-CCFD-48E9-90C1-540D3205C9D9}"/>
    <pc:docChg chg="modSld">
      <pc:chgData name="Darron Petit" userId="fa1b50a9-2e46-4990-9854-aef413bde390" providerId="ADAL" clId="{1CFF6871-CCFD-48E9-90C1-540D3205C9D9}" dt="2024-05-28T19:22:05.247" v="224" actId="20577"/>
      <pc:docMkLst>
        <pc:docMk/>
      </pc:docMkLst>
      <pc:sldChg chg="modSp mod">
        <pc:chgData name="Darron Petit" userId="fa1b50a9-2e46-4990-9854-aef413bde390" providerId="ADAL" clId="{1CFF6871-CCFD-48E9-90C1-540D3205C9D9}" dt="2024-05-21T22:36:28.433" v="13" actId="962"/>
        <pc:sldMkLst>
          <pc:docMk/>
          <pc:sldMk cId="2720090534" sldId="3920"/>
        </pc:sldMkLst>
        <pc:spChg chg="mod">
          <ac:chgData name="Darron Petit" userId="fa1b50a9-2e46-4990-9854-aef413bde390" providerId="ADAL" clId="{1CFF6871-CCFD-48E9-90C1-540D3205C9D9}" dt="2024-05-21T22:36:28.433" v="13" actId="962"/>
          <ac:spMkLst>
            <pc:docMk/>
            <pc:sldMk cId="2720090534" sldId="3920"/>
            <ac:spMk id="3" creationId="{A37A8083-8073-C8C3-95F9-2AF5B5D69C78}"/>
          </ac:spMkLst>
        </pc:spChg>
      </pc:sldChg>
      <pc:sldChg chg="modSp mod">
        <pc:chgData name="Darron Petit" userId="fa1b50a9-2e46-4990-9854-aef413bde390" providerId="ADAL" clId="{1CFF6871-CCFD-48E9-90C1-540D3205C9D9}" dt="2024-05-21T22:36:50.021" v="81" actId="962"/>
        <pc:sldMkLst>
          <pc:docMk/>
          <pc:sldMk cId="725748692" sldId="4388"/>
        </pc:sldMkLst>
        <pc:spChg chg="mod">
          <ac:chgData name="Darron Petit" userId="fa1b50a9-2e46-4990-9854-aef413bde390" providerId="ADAL" clId="{1CFF6871-CCFD-48E9-90C1-540D3205C9D9}" dt="2024-05-21T22:36:39.497" v="35" actId="962"/>
          <ac:spMkLst>
            <pc:docMk/>
            <pc:sldMk cId="725748692" sldId="4388"/>
            <ac:spMk id="10" creationId="{29A8D73C-497F-C7CB-0EFC-2C090B2F54C9}"/>
          </ac:spMkLst>
        </pc:spChg>
        <pc:spChg chg="mod">
          <ac:chgData name="Darron Petit" userId="fa1b50a9-2e46-4990-9854-aef413bde390" providerId="ADAL" clId="{1CFF6871-CCFD-48E9-90C1-540D3205C9D9}" dt="2024-05-21T22:36:44.161" v="55" actId="962"/>
          <ac:spMkLst>
            <pc:docMk/>
            <pc:sldMk cId="725748692" sldId="4388"/>
            <ac:spMk id="11" creationId="{D07F16C7-EF84-612C-B1DE-091381B869D3}"/>
          </ac:spMkLst>
        </pc:spChg>
        <pc:spChg chg="mod">
          <ac:chgData name="Darron Petit" userId="fa1b50a9-2e46-4990-9854-aef413bde390" providerId="ADAL" clId="{1CFF6871-CCFD-48E9-90C1-540D3205C9D9}" dt="2024-05-21T22:36:50.021" v="81" actId="962"/>
          <ac:spMkLst>
            <pc:docMk/>
            <pc:sldMk cId="725748692" sldId="4388"/>
            <ac:spMk id="12" creationId="{BA11D760-8C89-9F33-4FED-ECBBD2925FA5}"/>
          </ac:spMkLst>
        </pc:spChg>
      </pc:sldChg>
      <pc:sldChg chg="modSp mod">
        <pc:chgData name="Darron Petit" userId="fa1b50a9-2e46-4990-9854-aef413bde390" providerId="ADAL" clId="{1CFF6871-CCFD-48E9-90C1-540D3205C9D9}" dt="2024-05-21T22:37:25.521" v="211" actId="962"/>
        <pc:sldMkLst>
          <pc:docMk/>
          <pc:sldMk cId="1043593322" sldId="4399"/>
        </pc:sldMkLst>
        <pc:spChg chg="mod">
          <ac:chgData name="Darron Petit" userId="fa1b50a9-2e46-4990-9854-aef413bde390" providerId="ADAL" clId="{1CFF6871-CCFD-48E9-90C1-540D3205C9D9}" dt="2024-05-21T22:37:04.945" v="123" actId="962"/>
          <ac:spMkLst>
            <pc:docMk/>
            <pc:sldMk cId="1043593322" sldId="4399"/>
            <ac:spMk id="28" creationId="{FB38F25B-AE9F-0CEF-F593-BE52F6A363B7}"/>
          </ac:spMkLst>
        </pc:spChg>
        <pc:spChg chg="mod">
          <ac:chgData name="Darron Petit" userId="fa1b50a9-2e46-4990-9854-aef413bde390" providerId="ADAL" clId="{1CFF6871-CCFD-48E9-90C1-540D3205C9D9}" dt="2024-05-21T22:37:14.264" v="139" actId="962"/>
          <ac:spMkLst>
            <pc:docMk/>
            <pc:sldMk cId="1043593322" sldId="4399"/>
            <ac:spMk id="29" creationId="{FDFC6163-CDD1-85E6-2D37-1CEC5DE2895B}"/>
          </ac:spMkLst>
        </pc:spChg>
        <pc:spChg chg="mod">
          <ac:chgData name="Darron Petit" userId="fa1b50a9-2e46-4990-9854-aef413bde390" providerId="ADAL" clId="{1CFF6871-CCFD-48E9-90C1-540D3205C9D9}" dt="2024-05-21T22:37:18.625" v="173" actId="962"/>
          <ac:spMkLst>
            <pc:docMk/>
            <pc:sldMk cId="1043593322" sldId="4399"/>
            <ac:spMk id="30" creationId="{88BCAD2F-0EDA-C692-8B54-459DD3653A95}"/>
          </ac:spMkLst>
        </pc:spChg>
        <pc:spChg chg="mod">
          <ac:chgData name="Darron Petit" userId="fa1b50a9-2e46-4990-9854-aef413bde390" providerId="ADAL" clId="{1CFF6871-CCFD-48E9-90C1-540D3205C9D9}" dt="2024-05-21T22:37:21.481" v="183" actId="962"/>
          <ac:spMkLst>
            <pc:docMk/>
            <pc:sldMk cId="1043593322" sldId="4399"/>
            <ac:spMk id="31" creationId="{A6398656-7FD4-5127-8709-4182BCBC0188}"/>
          </ac:spMkLst>
        </pc:spChg>
        <pc:spChg chg="mod">
          <ac:chgData name="Darron Petit" userId="fa1b50a9-2e46-4990-9854-aef413bde390" providerId="ADAL" clId="{1CFF6871-CCFD-48E9-90C1-540D3205C9D9}" dt="2024-05-21T22:37:25.521" v="211" actId="962"/>
          <ac:spMkLst>
            <pc:docMk/>
            <pc:sldMk cId="1043593322" sldId="4399"/>
            <ac:spMk id="32" creationId="{84DAFA89-F3F5-D2EE-7FA9-B1F702995F7D}"/>
          </ac:spMkLst>
        </pc:spChg>
      </pc:sldChg>
      <pc:sldChg chg="modSp mod">
        <pc:chgData name="Darron Petit" userId="fa1b50a9-2e46-4990-9854-aef413bde390" providerId="ADAL" clId="{1CFF6871-CCFD-48E9-90C1-540D3205C9D9}" dt="2024-05-21T22:37:59.193" v="223" actId="962"/>
        <pc:sldMkLst>
          <pc:docMk/>
          <pc:sldMk cId="773732006" sldId="4436"/>
        </pc:sldMkLst>
        <pc:spChg chg="mod">
          <ac:chgData name="Darron Petit" userId="fa1b50a9-2e46-4990-9854-aef413bde390" providerId="ADAL" clId="{1CFF6871-CCFD-48E9-90C1-540D3205C9D9}" dt="2024-05-21T22:37:48.881" v="215" actId="962"/>
          <ac:spMkLst>
            <pc:docMk/>
            <pc:sldMk cId="773732006" sldId="4436"/>
            <ac:spMk id="4" creationId="{7C15D7E2-253D-BEE3-D5CB-10DDC9F25F8A}"/>
          </ac:spMkLst>
        </pc:spChg>
        <pc:spChg chg="mod">
          <ac:chgData name="Darron Petit" userId="fa1b50a9-2e46-4990-9854-aef413bde390" providerId="ADAL" clId="{1CFF6871-CCFD-48E9-90C1-540D3205C9D9}" dt="2024-05-21T22:37:53.913" v="219" actId="962"/>
          <ac:spMkLst>
            <pc:docMk/>
            <pc:sldMk cId="773732006" sldId="4436"/>
            <ac:spMk id="9" creationId="{FBD2CCC7-E877-09BC-517F-182423BFE1AD}"/>
          </ac:spMkLst>
        </pc:spChg>
        <pc:spChg chg="mod">
          <ac:chgData name="Darron Petit" userId="fa1b50a9-2e46-4990-9854-aef413bde390" providerId="ADAL" clId="{1CFF6871-CCFD-48E9-90C1-540D3205C9D9}" dt="2024-05-21T22:37:59.193" v="223" actId="962"/>
          <ac:spMkLst>
            <pc:docMk/>
            <pc:sldMk cId="773732006" sldId="4436"/>
            <ac:spMk id="10" creationId="{1B5F0D3E-F02B-2FD7-B4F1-38FCD01F5643}"/>
          </ac:spMkLst>
        </pc:spChg>
      </pc:sldChg>
      <pc:sldChg chg="modSp mod">
        <pc:chgData name="Darron Petit" userId="fa1b50a9-2e46-4990-9854-aef413bde390" providerId="ADAL" clId="{1CFF6871-CCFD-48E9-90C1-540D3205C9D9}" dt="2024-05-28T19:22:05.247" v="224" actId="20577"/>
        <pc:sldMkLst>
          <pc:docMk/>
          <pc:sldMk cId="2411133299" sldId="4455"/>
        </pc:sldMkLst>
        <pc:spChg chg="mod">
          <ac:chgData name="Darron Petit" userId="fa1b50a9-2e46-4990-9854-aef413bde390" providerId="ADAL" clId="{1CFF6871-CCFD-48E9-90C1-540D3205C9D9}" dt="2024-05-28T19:22:05.247" v="224" actId="20577"/>
          <ac:spMkLst>
            <pc:docMk/>
            <pc:sldMk cId="2411133299" sldId="4455"/>
            <ac:spMk id="4" creationId="{43D5D20C-0FC8-2358-D185-78DDB2225E4A}"/>
          </ac:spMkLst>
        </pc:spChg>
      </pc:sldChg>
    </pc:docChg>
  </pc:docChgLst>
  <pc:docChgLst>
    <pc:chgData clId="Web-{FF25C644-8E78-4153-A386-AC66AF2079AC}"/>
    <pc:docChg chg="">
      <pc:chgData name="" userId="" providerId="" clId="Web-{FF25C644-8E78-4153-A386-AC66AF2079AC}" dt="2023-12-12T21:18:40.628" v="0"/>
      <pc:docMkLst>
        <pc:docMk/>
      </pc:docMkLst>
      <pc:sldChg chg="modCm">
        <pc:chgData name="" userId="" providerId="" clId="Web-{FF25C644-8E78-4153-A386-AC66AF2079AC}" dt="2023-12-12T21:18:40.628" v="0"/>
        <pc:sldMkLst>
          <pc:docMk/>
          <pc:sldMk cId="3459688216" sldId="1831"/>
        </pc:sldMkLst>
        <pc:extLst>
          <p:ext xmlns:p="http://schemas.openxmlformats.org/presentationml/2006/main" uri="{D6D511B9-2390-475A-947B-AFAB55BFBCF1}">
            <pc226:cmChg xmlns:pc226="http://schemas.microsoft.com/office/powerpoint/2022/06/main/command" chg="">
              <pc226:chgData name="" userId="" providerId="" clId="Web-{FF25C644-8E78-4153-A386-AC66AF2079AC}" dt="2023-12-12T21:18:40.628" v="0"/>
              <pc2:cmMkLst xmlns:pc2="http://schemas.microsoft.com/office/powerpoint/2019/9/main/command">
                <pc:docMk/>
                <pc:sldMk cId="3459688216" sldId="1831"/>
                <pc2:cmMk id="{393ED158-7129-4207-980C-519469B94493}"/>
              </pc2:cmMkLst>
              <pc226:cmRplyChg chg="add">
                <pc226:chgData name="" userId="" providerId="" clId="Web-{FF25C644-8E78-4153-A386-AC66AF2079AC}" dt="2023-12-12T21:18:40.628" v="0"/>
                <pc2:cmRplyMkLst xmlns:pc2="http://schemas.microsoft.com/office/powerpoint/2019/9/main/command">
                  <pc:docMk/>
                  <pc:sldMk cId="3459688216" sldId="1831"/>
                  <pc2:cmMk id="{393ED158-7129-4207-980C-519469B94493}"/>
                  <pc2:cmRplyMk id="{638DD91F-5C98-4132-AFE7-BE38BE999C75}"/>
                </pc2:cmRplyMkLst>
              </pc226:cmRplyChg>
            </pc226:cmChg>
          </p:ext>
        </pc:extLst>
      </pc:sldChg>
    </pc:docChg>
  </pc:docChgLst>
  <pc:docChgLst>
    <pc:chgData name="Renee Luque" userId="24b01a1d-1c91-492f-b0ec-f8dd3574c772" providerId="ADAL" clId="{54D47B16-A590-4F80-BB30-3A657C22084F}"/>
    <pc:docChg chg="undo custSel addSld delSld modSld sldOrd">
      <pc:chgData name="Renee Luque" userId="24b01a1d-1c91-492f-b0ec-f8dd3574c772" providerId="ADAL" clId="{54D47B16-A590-4F80-BB30-3A657C22084F}" dt="2023-08-08T22:00:29.492" v="18436"/>
      <pc:docMkLst>
        <pc:docMk/>
      </pc:docMkLst>
      <pc:sldChg chg="delSp modSp mod modNotesTx">
        <pc:chgData name="Renee Luque" userId="24b01a1d-1c91-492f-b0ec-f8dd3574c772" providerId="ADAL" clId="{54D47B16-A590-4F80-BB30-3A657C22084F}" dt="2023-07-27T20:47:46.796" v="14158" actId="20577"/>
        <pc:sldMkLst>
          <pc:docMk/>
          <pc:sldMk cId="3476669232" sldId="258"/>
        </pc:sldMkLst>
        <pc:spChg chg="mod">
          <ac:chgData name="Renee Luque" userId="24b01a1d-1c91-492f-b0ec-f8dd3574c772" providerId="ADAL" clId="{54D47B16-A590-4F80-BB30-3A657C22084F}" dt="2023-07-27T20:40:32.404" v="13880" actId="20577"/>
          <ac:spMkLst>
            <pc:docMk/>
            <pc:sldMk cId="3476669232" sldId="258"/>
            <ac:spMk id="2" creationId="{A53F2B6B-74D5-4277-9350-0C8B7D6B18A3}"/>
          </ac:spMkLst>
        </pc:spChg>
        <pc:spChg chg="del mod">
          <ac:chgData name="Renee Luque" userId="24b01a1d-1c91-492f-b0ec-f8dd3574c772" providerId="ADAL" clId="{54D47B16-A590-4F80-BB30-3A657C22084F}" dt="2023-07-27T20:40:43.326" v="13883"/>
          <ac:spMkLst>
            <pc:docMk/>
            <pc:sldMk cId="3476669232" sldId="258"/>
            <ac:spMk id="6" creationId="{AD850342-28E4-4A94-AF3F-9774CA1C29D7}"/>
          </ac:spMkLst>
        </pc:spChg>
        <pc:graphicFrameChg chg="mod">
          <ac:chgData name="Renee Luque" userId="24b01a1d-1c91-492f-b0ec-f8dd3574c772" providerId="ADAL" clId="{54D47B16-A590-4F80-BB30-3A657C22084F}" dt="2023-07-27T20:41:27.464" v="13891" actId="14100"/>
          <ac:graphicFrameMkLst>
            <pc:docMk/>
            <pc:sldMk cId="3476669232" sldId="258"/>
            <ac:graphicFrameMk id="8" creationId="{1D5CFEDA-3151-4DA1-AA3C-8D7A2C9EED44}"/>
          </ac:graphicFrameMkLst>
        </pc:graphicFrameChg>
      </pc:sldChg>
      <pc:sldChg chg="delSp modSp mod modNotesTx">
        <pc:chgData name="Renee Luque" userId="24b01a1d-1c91-492f-b0ec-f8dd3574c772" providerId="ADAL" clId="{54D47B16-A590-4F80-BB30-3A657C22084F}" dt="2023-07-27T20:59:35.365" v="14693" actId="20577"/>
        <pc:sldMkLst>
          <pc:docMk/>
          <pc:sldMk cId="2412223271" sldId="264"/>
        </pc:sldMkLst>
        <pc:spChg chg="mod">
          <ac:chgData name="Renee Luque" userId="24b01a1d-1c91-492f-b0ec-f8dd3574c772" providerId="ADAL" clId="{54D47B16-A590-4F80-BB30-3A657C22084F}" dt="2023-07-27T20:58:42.341" v="14687" actId="14100"/>
          <ac:spMkLst>
            <pc:docMk/>
            <pc:sldMk cId="2412223271" sldId="264"/>
            <ac:spMk id="2" creationId="{7DD6AB1A-C06E-4636-BBF2-7D1D82805239}"/>
          </ac:spMkLst>
        </pc:spChg>
        <pc:spChg chg="del mod">
          <ac:chgData name="Renee Luque" userId="24b01a1d-1c91-492f-b0ec-f8dd3574c772" providerId="ADAL" clId="{54D47B16-A590-4F80-BB30-3A657C22084F}" dt="2023-07-27T20:58:02.809" v="14679"/>
          <ac:spMkLst>
            <pc:docMk/>
            <pc:sldMk cId="2412223271" sldId="264"/>
            <ac:spMk id="5" creationId="{056928FC-E459-41C8-A8BD-F0F191250D9E}"/>
          </ac:spMkLst>
        </pc:spChg>
        <pc:graphicFrameChg chg="mod">
          <ac:chgData name="Renee Luque" userId="24b01a1d-1c91-492f-b0ec-f8dd3574c772" providerId="ADAL" clId="{54D47B16-A590-4F80-BB30-3A657C22084F}" dt="2023-07-27T20:59:08.661" v="14691" actId="14100"/>
          <ac:graphicFrameMkLst>
            <pc:docMk/>
            <pc:sldMk cId="2412223271" sldId="264"/>
            <ac:graphicFrameMk id="6" creationId="{B0638C94-09A6-4395-8416-C77270F37702}"/>
          </ac:graphicFrameMkLst>
        </pc:graphicFrameChg>
      </pc:sldChg>
      <pc:sldChg chg="delSp modSp mod modNotesTx">
        <pc:chgData name="Renee Luque" userId="24b01a1d-1c91-492f-b0ec-f8dd3574c772" providerId="ADAL" clId="{54D47B16-A590-4F80-BB30-3A657C22084F}" dt="2023-07-27T21:01:04.405" v="14695" actId="20577"/>
        <pc:sldMkLst>
          <pc:docMk/>
          <pc:sldMk cId="4178322146" sldId="267"/>
        </pc:sldMkLst>
        <pc:spChg chg="mod">
          <ac:chgData name="Renee Luque" userId="24b01a1d-1c91-492f-b0ec-f8dd3574c772" providerId="ADAL" clId="{54D47B16-A590-4F80-BB30-3A657C22084F}" dt="2023-07-27T20:53:01.336" v="14390" actId="20577"/>
          <ac:spMkLst>
            <pc:docMk/>
            <pc:sldMk cId="4178322146" sldId="267"/>
            <ac:spMk id="2" creationId="{7DD6AB1A-C06E-4636-BBF2-7D1D82805239}"/>
          </ac:spMkLst>
        </pc:spChg>
        <pc:spChg chg="del mod">
          <ac:chgData name="Renee Luque" userId="24b01a1d-1c91-492f-b0ec-f8dd3574c772" providerId="ADAL" clId="{54D47B16-A590-4F80-BB30-3A657C22084F}" dt="2023-07-27T20:53:12.627" v="14396"/>
          <ac:spMkLst>
            <pc:docMk/>
            <pc:sldMk cId="4178322146" sldId="267"/>
            <ac:spMk id="6" creationId="{AC212A5A-AFEC-451C-A88A-CAE58CD36E44}"/>
          </ac:spMkLst>
        </pc:spChg>
        <pc:graphicFrameChg chg="mod">
          <ac:chgData name="Renee Luque" userId="24b01a1d-1c91-492f-b0ec-f8dd3574c772" providerId="ADAL" clId="{54D47B16-A590-4F80-BB30-3A657C22084F}" dt="2023-07-27T20:53:23.446" v="14399" actId="14100"/>
          <ac:graphicFrameMkLst>
            <pc:docMk/>
            <pc:sldMk cId="4178322146" sldId="267"/>
            <ac:graphicFrameMk id="8" creationId="{1ADC51D7-5F27-4BC8-9E80-7D31051EAFCD}"/>
          </ac:graphicFrameMkLst>
        </pc:graphicFrameChg>
      </pc:sldChg>
      <pc:sldChg chg="del">
        <pc:chgData name="Renee Luque" userId="24b01a1d-1c91-492f-b0ec-f8dd3574c772" providerId="ADAL" clId="{54D47B16-A590-4F80-BB30-3A657C22084F}" dt="2023-07-12T19:01:45.027" v="200" actId="2696"/>
        <pc:sldMkLst>
          <pc:docMk/>
          <pc:sldMk cId="238443562" sldId="343"/>
        </pc:sldMkLst>
      </pc:sldChg>
      <pc:sldChg chg="addCm delCm">
        <pc:chgData name="Renee Luque" userId="24b01a1d-1c91-492f-b0ec-f8dd3574c772" providerId="ADAL" clId="{54D47B16-A590-4F80-BB30-3A657C22084F}" dt="2023-07-27T22:22:08.629" v="18231"/>
        <pc:sldMkLst>
          <pc:docMk/>
          <pc:sldMk cId="3958833141" sldId="43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4D47B16-A590-4F80-BB30-3A657C22084F}" dt="2023-07-27T22:22:08.629" v="18231"/>
              <pc2:cmMkLst xmlns:pc2="http://schemas.microsoft.com/office/powerpoint/2019/9/main/command">
                <pc:docMk/>
                <pc:sldMk cId="3958833141" sldId="439"/>
                <pc2:cmMk id="{27DA4715-8281-4BF0-9A25-E32A0E3C9816}"/>
              </pc2:cmMkLst>
            </pc226:cmChg>
          </p:ext>
        </pc:extLst>
      </pc:sldChg>
      <pc:sldChg chg="modSp mod">
        <pc:chgData name="Renee Luque" userId="24b01a1d-1c91-492f-b0ec-f8dd3574c772" providerId="ADAL" clId="{54D47B16-A590-4F80-BB30-3A657C22084F}" dt="2023-05-25T15:42:49.032" v="31" actId="13926"/>
        <pc:sldMkLst>
          <pc:docMk/>
          <pc:sldMk cId="3152658985" sldId="440"/>
        </pc:sldMkLst>
        <pc:spChg chg="mod">
          <ac:chgData name="Renee Luque" userId="24b01a1d-1c91-492f-b0ec-f8dd3574c772" providerId="ADAL" clId="{54D47B16-A590-4F80-BB30-3A657C22084F}" dt="2023-05-25T15:42:49.032" v="31" actId="13926"/>
          <ac:spMkLst>
            <pc:docMk/>
            <pc:sldMk cId="3152658985" sldId="440"/>
            <ac:spMk id="4" creationId="{00000000-0000-0000-0000-000000000000}"/>
          </ac:spMkLst>
        </pc:spChg>
      </pc:sldChg>
      <pc:sldChg chg="modSp add mod ord addCm delCm modNotesTx">
        <pc:chgData name="Renee Luque" userId="24b01a1d-1c91-492f-b0ec-f8dd3574c772" providerId="ADAL" clId="{54D47B16-A590-4F80-BB30-3A657C22084F}" dt="2023-07-28T15:39:42.340" v="18435"/>
        <pc:sldMkLst>
          <pc:docMk/>
          <pc:sldMk cId="587453733" sldId="461"/>
        </pc:sldMkLst>
        <pc:spChg chg="mod">
          <ac:chgData name="Renee Luque" userId="24b01a1d-1c91-492f-b0ec-f8dd3574c772" providerId="ADAL" clId="{54D47B16-A590-4F80-BB30-3A657C22084F}" dt="2023-07-28T15:37:57.605" v="18287" actId="20577"/>
          <ac:spMkLst>
            <pc:docMk/>
            <pc:sldMk cId="587453733" sldId="461"/>
            <ac:spMk id="7" creationId="{00000000-0000-0000-0000-000000000000}"/>
          </ac:spMkLst>
        </pc:spChg>
        <pc:spChg chg="mod">
          <ac:chgData name="Renee Luque" userId="24b01a1d-1c91-492f-b0ec-f8dd3574c772" providerId="ADAL" clId="{54D47B16-A590-4F80-BB30-3A657C22084F}" dt="2023-07-27T22:17:25.053" v="18223" actId="20577"/>
          <ac:spMkLst>
            <pc:docMk/>
            <pc:sldMk cId="587453733" sldId="461"/>
            <ac:spMk id="14" creationId="{00000000-0000-0000-0000-000000000000}"/>
          </ac:spMkLst>
        </pc:sp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4D47B16-A590-4F80-BB30-3A657C22084F}" dt="2023-07-28T15:39:42.340" v="18435"/>
              <pc2:cmMkLst xmlns:pc2="http://schemas.microsoft.com/office/powerpoint/2019/9/main/command">
                <pc:docMk/>
                <pc:sldMk cId="587453733" sldId="461"/>
                <pc2:cmMk id="{1B41B086-BFB2-426D-AFC4-8419CFF9B548}"/>
              </pc2:cmMkLst>
            </pc226:cmChg>
          </p:ext>
        </pc:extLst>
      </pc:sldChg>
      <pc:sldChg chg="modSp mod">
        <pc:chgData name="Renee Luque" userId="24b01a1d-1c91-492f-b0ec-f8dd3574c772" providerId="ADAL" clId="{54D47B16-A590-4F80-BB30-3A657C22084F}" dt="2023-05-25T15:35:49.088" v="14" actId="13926"/>
        <pc:sldMkLst>
          <pc:docMk/>
          <pc:sldMk cId="2956064418" sldId="474"/>
        </pc:sldMkLst>
        <pc:spChg chg="mod">
          <ac:chgData name="Renee Luque" userId="24b01a1d-1c91-492f-b0ec-f8dd3574c772" providerId="ADAL" clId="{54D47B16-A590-4F80-BB30-3A657C22084F}" dt="2023-05-25T15:35:49.088" v="14" actId="13926"/>
          <ac:spMkLst>
            <pc:docMk/>
            <pc:sldMk cId="2956064418" sldId="474"/>
            <ac:spMk id="4" creationId="{00000000-0000-0000-0000-000000000000}"/>
          </ac:spMkLst>
        </pc:spChg>
      </pc:sldChg>
      <pc:sldChg chg="modSp mod">
        <pc:chgData name="Renee Luque" userId="24b01a1d-1c91-492f-b0ec-f8dd3574c772" providerId="ADAL" clId="{54D47B16-A590-4F80-BB30-3A657C22084F}" dt="2023-05-25T15:37:32.284" v="19" actId="13926"/>
        <pc:sldMkLst>
          <pc:docMk/>
          <pc:sldMk cId="3799769363" sldId="476"/>
        </pc:sldMkLst>
        <pc:spChg chg="mod">
          <ac:chgData name="Renee Luque" userId="24b01a1d-1c91-492f-b0ec-f8dd3574c772" providerId="ADAL" clId="{54D47B16-A590-4F80-BB30-3A657C22084F}" dt="2023-05-25T15:37:32.284" v="19" actId="13926"/>
          <ac:spMkLst>
            <pc:docMk/>
            <pc:sldMk cId="3799769363" sldId="476"/>
            <ac:spMk id="4" creationId="{00000000-0000-0000-0000-000000000000}"/>
          </ac:spMkLst>
        </pc:spChg>
      </pc:sldChg>
      <pc:sldChg chg="modSp mod">
        <pc:chgData name="Renee Luque" userId="24b01a1d-1c91-492f-b0ec-f8dd3574c772" providerId="ADAL" clId="{54D47B16-A590-4F80-BB30-3A657C22084F}" dt="2023-05-25T15:38:56.138" v="22" actId="5793"/>
        <pc:sldMkLst>
          <pc:docMk/>
          <pc:sldMk cId="3934432829" sldId="477"/>
        </pc:sldMkLst>
        <pc:spChg chg="mod">
          <ac:chgData name="Renee Luque" userId="24b01a1d-1c91-492f-b0ec-f8dd3574c772" providerId="ADAL" clId="{54D47B16-A590-4F80-BB30-3A657C22084F}" dt="2023-05-25T15:38:56.138" v="22" actId="5793"/>
          <ac:spMkLst>
            <pc:docMk/>
            <pc:sldMk cId="3934432829" sldId="477"/>
            <ac:spMk id="4" creationId="{00000000-0000-0000-0000-000000000000}"/>
          </ac:spMkLst>
        </pc:spChg>
      </pc:sldChg>
      <pc:sldChg chg="modSp mod">
        <pc:chgData name="Renee Luque" userId="24b01a1d-1c91-492f-b0ec-f8dd3574c772" providerId="ADAL" clId="{54D47B16-A590-4F80-BB30-3A657C22084F}" dt="2023-05-25T15:40:52.023" v="29" actId="13926"/>
        <pc:sldMkLst>
          <pc:docMk/>
          <pc:sldMk cId="677995329" sldId="478"/>
        </pc:sldMkLst>
        <pc:spChg chg="mod">
          <ac:chgData name="Renee Luque" userId="24b01a1d-1c91-492f-b0ec-f8dd3574c772" providerId="ADAL" clId="{54D47B16-A590-4F80-BB30-3A657C22084F}" dt="2023-05-25T15:40:52.023" v="29" actId="13926"/>
          <ac:spMkLst>
            <pc:docMk/>
            <pc:sldMk cId="677995329" sldId="478"/>
            <ac:spMk id="4" creationId="{00000000-0000-0000-0000-000000000000}"/>
          </ac:spMkLst>
        </pc:spChg>
      </pc:sldChg>
      <pc:sldChg chg="modNotesTx">
        <pc:chgData name="Renee Luque" userId="24b01a1d-1c91-492f-b0ec-f8dd3574c772" providerId="ADAL" clId="{54D47B16-A590-4F80-BB30-3A657C22084F}" dt="2023-07-12T15:45:06.106" v="173" actId="20577"/>
        <pc:sldMkLst>
          <pc:docMk/>
          <pc:sldMk cId="2401488164" sldId="498"/>
        </pc:sldMkLst>
      </pc:sldChg>
      <pc:sldChg chg="modNotesTx">
        <pc:chgData name="Renee Luque" userId="24b01a1d-1c91-492f-b0ec-f8dd3574c772" providerId="ADAL" clId="{54D47B16-A590-4F80-BB30-3A657C22084F}" dt="2023-07-27T21:35:37.592" v="15577" actId="20577"/>
        <pc:sldMkLst>
          <pc:docMk/>
          <pc:sldMk cId="2568900150" sldId="1813"/>
        </pc:sldMkLst>
      </pc:sldChg>
      <pc:sldChg chg="modNotesTx">
        <pc:chgData name="Renee Luque" userId="24b01a1d-1c91-492f-b0ec-f8dd3574c772" providerId="ADAL" clId="{54D47B16-A590-4F80-BB30-3A657C22084F}" dt="2023-07-27T21:01:44.765" v="14697" actId="20577"/>
        <pc:sldMkLst>
          <pc:docMk/>
          <pc:sldMk cId="3459688216" sldId="1831"/>
        </pc:sldMkLst>
      </pc:sldChg>
      <pc:sldChg chg="addSp delSp modSp del mod ord delAnim modAnim">
        <pc:chgData name="Renee Luque" userId="24b01a1d-1c91-492f-b0ec-f8dd3574c772" providerId="ADAL" clId="{54D47B16-A590-4F80-BB30-3A657C22084F}" dt="2023-07-12T23:32:41.762" v="5524" actId="2696"/>
        <pc:sldMkLst>
          <pc:docMk/>
          <pc:sldMk cId="3687040357" sldId="3423"/>
        </pc:sldMkLst>
        <pc:spChg chg="add del mod">
          <ac:chgData name="Renee Luque" userId="24b01a1d-1c91-492f-b0ec-f8dd3574c772" providerId="ADAL" clId="{54D47B16-A590-4F80-BB30-3A657C22084F}" dt="2023-07-12T23:29:23.437" v="5511" actId="478"/>
          <ac:spMkLst>
            <pc:docMk/>
            <pc:sldMk cId="3687040357" sldId="3423"/>
            <ac:spMk id="3" creationId="{EA4CC4D1-6E8D-BB31-BDBF-40E8A1AFD871}"/>
          </ac:spMkLst>
        </pc:spChg>
        <pc:spChg chg="del">
          <ac:chgData name="Renee Luque" userId="24b01a1d-1c91-492f-b0ec-f8dd3574c772" providerId="ADAL" clId="{54D47B16-A590-4F80-BB30-3A657C22084F}" dt="2023-07-12T23:27:02.297" v="5480" actId="478"/>
          <ac:spMkLst>
            <pc:docMk/>
            <pc:sldMk cId="3687040357" sldId="3423"/>
            <ac:spMk id="4" creationId="{DBE34C6C-D071-4507-8833-4702D6943C69}"/>
          </ac:spMkLst>
        </pc:spChg>
        <pc:spChg chg="del mod">
          <ac:chgData name="Renee Luque" userId="24b01a1d-1c91-492f-b0ec-f8dd3574c772" providerId="ADAL" clId="{54D47B16-A590-4F80-BB30-3A657C22084F}" dt="2023-07-12T23:27:26.594" v="5487"/>
          <ac:spMkLst>
            <pc:docMk/>
            <pc:sldMk cId="3687040357" sldId="3423"/>
            <ac:spMk id="5" creationId="{25B817C6-A258-4E36-860B-0EFD9CB3B674}"/>
          </ac:spMkLst>
        </pc:spChg>
        <pc:spChg chg="del mod">
          <ac:chgData name="Renee Luque" userId="24b01a1d-1c91-492f-b0ec-f8dd3574c772" providerId="ADAL" clId="{54D47B16-A590-4F80-BB30-3A657C22084F}" dt="2023-07-12T23:27:26.594" v="5489"/>
          <ac:spMkLst>
            <pc:docMk/>
            <pc:sldMk cId="3687040357" sldId="3423"/>
            <ac:spMk id="6" creationId="{3608E732-E646-4E54-B7FC-6F66CE4305D2}"/>
          </ac:spMkLst>
        </pc:spChg>
        <pc:spChg chg="add del mod">
          <ac:chgData name="Renee Luque" userId="24b01a1d-1c91-492f-b0ec-f8dd3574c772" providerId="ADAL" clId="{54D47B16-A590-4F80-BB30-3A657C22084F}" dt="2023-07-12T23:31:03.244" v="5515"/>
          <ac:spMkLst>
            <pc:docMk/>
            <pc:sldMk cId="3687040357" sldId="3423"/>
            <ac:spMk id="7" creationId="{B04A5489-EC19-07F0-CF8F-D61A17E32D32}"/>
          </ac:spMkLst>
        </pc:spChg>
        <pc:spChg chg="del mod">
          <ac:chgData name="Renee Luque" userId="24b01a1d-1c91-492f-b0ec-f8dd3574c772" providerId="ADAL" clId="{54D47B16-A590-4F80-BB30-3A657C22084F}" dt="2023-07-12T23:29:16.428" v="5508" actId="478"/>
          <ac:spMkLst>
            <pc:docMk/>
            <pc:sldMk cId="3687040357" sldId="3423"/>
            <ac:spMk id="15" creationId="{106EC6A3-EE9E-4036-B3B9-D1BB8C083635}"/>
          </ac:spMkLst>
        </pc:spChg>
        <pc:spChg chg="mod">
          <ac:chgData name="Renee Luque" userId="24b01a1d-1c91-492f-b0ec-f8dd3574c772" providerId="ADAL" clId="{54D47B16-A590-4F80-BB30-3A657C22084F}" dt="2023-07-12T23:31:40.353" v="5523" actId="1076"/>
          <ac:spMkLst>
            <pc:docMk/>
            <pc:sldMk cId="3687040357" sldId="3423"/>
            <ac:spMk id="17" creationId="{A20246A8-AFAA-47C4-AEFA-98689CC352B1}"/>
          </ac:spMkLst>
        </pc:spChg>
        <pc:spChg chg="del mod">
          <ac:chgData name="Renee Luque" userId="24b01a1d-1c91-492f-b0ec-f8dd3574c772" providerId="ADAL" clId="{54D47B16-A590-4F80-BB30-3A657C22084F}" dt="2023-07-12T23:29:20.264" v="5510" actId="478"/>
          <ac:spMkLst>
            <pc:docMk/>
            <pc:sldMk cId="3687040357" sldId="3423"/>
            <ac:spMk id="23" creationId="{7D9A355F-2A49-4914-A76F-20961723299C}"/>
          </ac:spMkLst>
        </pc:spChg>
        <pc:spChg chg="del mod">
          <ac:chgData name="Renee Luque" userId="24b01a1d-1c91-492f-b0ec-f8dd3574c772" providerId="ADAL" clId="{54D47B16-A590-4F80-BB30-3A657C22084F}" dt="2023-07-12T23:29:18.658" v="5509" actId="478"/>
          <ac:spMkLst>
            <pc:docMk/>
            <pc:sldMk cId="3687040357" sldId="3423"/>
            <ac:spMk id="30" creationId="{344CB21A-64AC-4993-8ED9-BEF65CF7135E}"/>
          </ac:spMkLst>
        </pc:spChg>
        <pc:spChg chg="del mod">
          <ac:chgData name="Renee Luque" userId="24b01a1d-1c91-492f-b0ec-f8dd3574c772" providerId="ADAL" clId="{54D47B16-A590-4F80-BB30-3A657C22084F}" dt="2023-07-12T23:27:10.188" v="5483" actId="478"/>
          <ac:spMkLst>
            <pc:docMk/>
            <pc:sldMk cId="3687040357" sldId="3423"/>
            <ac:spMk id="48" creationId="{89D206F9-268C-D354-C7B8-FD3EC9D193C8}"/>
          </ac:spMkLst>
        </pc:spChg>
        <pc:spChg chg="mod">
          <ac:chgData name="Renee Luque" userId="24b01a1d-1c91-492f-b0ec-f8dd3574c772" providerId="ADAL" clId="{54D47B16-A590-4F80-BB30-3A657C22084F}" dt="2023-07-12T23:31:32.715" v="5521" actId="1076"/>
          <ac:spMkLst>
            <pc:docMk/>
            <pc:sldMk cId="3687040357" sldId="3423"/>
            <ac:spMk id="49" creationId="{C9CD63A0-6BB4-8255-3B0E-31DE708BBCC4}"/>
          </ac:spMkLst>
        </pc:spChg>
        <pc:spChg chg="mod">
          <ac:chgData name="Renee Luque" userId="24b01a1d-1c91-492f-b0ec-f8dd3574c772" providerId="ADAL" clId="{54D47B16-A590-4F80-BB30-3A657C22084F}" dt="2023-07-12T23:31:19.177" v="5519" actId="1076"/>
          <ac:spMkLst>
            <pc:docMk/>
            <pc:sldMk cId="3687040357" sldId="3423"/>
            <ac:spMk id="50" creationId="{C3E93F06-B58A-E51A-C666-FE01D44159D2}"/>
          </ac:spMkLst>
        </pc:spChg>
        <pc:picChg chg="del">
          <ac:chgData name="Renee Luque" userId="24b01a1d-1c91-492f-b0ec-f8dd3574c772" providerId="ADAL" clId="{54D47B16-A590-4F80-BB30-3A657C22084F}" dt="2023-07-12T23:26:13.548" v="5477" actId="478"/>
          <ac:picMkLst>
            <pc:docMk/>
            <pc:sldMk cId="3687040357" sldId="3423"/>
            <ac:picMk id="21" creationId="{B5C35D6A-539D-ADF8-7960-C7B7F3F3C919}"/>
          </ac:picMkLst>
        </pc:picChg>
        <pc:picChg chg="mod">
          <ac:chgData name="Renee Luque" userId="24b01a1d-1c91-492f-b0ec-f8dd3574c772" providerId="ADAL" clId="{54D47B16-A590-4F80-BB30-3A657C22084F}" dt="2023-07-12T23:31:36.361" v="5522" actId="1076"/>
          <ac:picMkLst>
            <pc:docMk/>
            <pc:sldMk cId="3687040357" sldId="3423"/>
            <ac:picMk id="36" creationId="{AADECC39-3AF8-88BC-F8E0-A092BC6E51D4}"/>
          </ac:picMkLst>
        </pc:picChg>
        <pc:picChg chg="del">
          <ac:chgData name="Renee Luque" userId="24b01a1d-1c91-492f-b0ec-f8dd3574c772" providerId="ADAL" clId="{54D47B16-A590-4F80-BB30-3A657C22084F}" dt="2023-07-12T23:27:08.186" v="5482" actId="478"/>
          <ac:picMkLst>
            <pc:docMk/>
            <pc:sldMk cId="3687040357" sldId="3423"/>
            <ac:picMk id="40" creationId="{1B6D1564-D1B8-EA6A-0379-472D1DB8FA2B}"/>
          </ac:picMkLst>
        </pc:picChg>
        <pc:picChg chg="mod">
          <ac:chgData name="Renee Luque" userId="24b01a1d-1c91-492f-b0ec-f8dd3574c772" providerId="ADAL" clId="{54D47B16-A590-4F80-BB30-3A657C22084F}" dt="2023-07-12T23:31:28.544" v="5520" actId="1076"/>
          <ac:picMkLst>
            <pc:docMk/>
            <pc:sldMk cId="3687040357" sldId="3423"/>
            <ac:picMk id="42" creationId="{B8F015EE-5B1C-0860-947C-DDD20E6EDF77}"/>
          </ac:picMkLst>
        </pc:picChg>
        <pc:picChg chg="mod">
          <ac:chgData name="Renee Luque" userId="24b01a1d-1c91-492f-b0ec-f8dd3574c772" providerId="ADAL" clId="{54D47B16-A590-4F80-BB30-3A657C22084F}" dt="2023-07-12T23:28:36.662" v="5501" actId="1076"/>
          <ac:picMkLst>
            <pc:docMk/>
            <pc:sldMk cId="3687040357" sldId="3423"/>
            <ac:picMk id="46" creationId="{4526C4AA-316E-FB1F-9F14-F09058BAAAD0}"/>
          </ac:picMkLst>
        </pc:picChg>
      </pc:sldChg>
      <pc:sldChg chg="delSp modSp mod modNotesTx">
        <pc:chgData name="Renee Luque" userId="24b01a1d-1c91-492f-b0ec-f8dd3574c772" providerId="ADAL" clId="{54D47B16-A590-4F80-BB30-3A657C22084F}" dt="2023-07-27T20:33:13.626" v="13714" actId="14100"/>
        <pc:sldMkLst>
          <pc:docMk/>
          <pc:sldMk cId="3329392999" sldId="3602"/>
        </pc:sldMkLst>
        <pc:spChg chg="mod">
          <ac:chgData name="Renee Luque" userId="24b01a1d-1c91-492f-b0ec-f8dd3574c772" providerId="ADAL" clId="{54D47B16-A590-4F80-BB30-3A657C22084F}" dt="2023-07-27T20:23:59.156" v="13686" actId="20577"/>
          <ac:spMkLst>
            <pc:docMk/>
            <pc:sldMk cId="3329392999" sldId="3602"/>
            <ac:spMk id="2" creationId="{BB81541C-9B9E-43EE-A9A8-2F4846D8533E}"/>
          </ac:spMkLst>
        </pc:spChg>
        <pc:spChg chg="del mod">
          <ac:chgData name="Renee Luque" userId="24b01a1d-1c91-492f-b0ec-f8dd3574c772" providerId="ADAL" clId="{54D47B16-A590-4F80-BB30-3A657C22084F}" dt="2023-07-27T20:32:37.653" v="13709"/>
          <ac:spMkLst>
            <pc:docMk/>
            <pc:sldMk cId="3329392999" sldId="3602"/>
            <ac:spMk id="7" creationId="{B7CFC055-B04E-40CE-8BCC-ECF98439E483}"/>
          </ac:spMkLst>
        </pc:spChg>
        <pc:graphicFrameChg chg="mod">
          <ac:chgData name="Renee Luque" userId="24b01a1d-1c91-492f-b0ec-f8dd3574c772" providerId="ADAL" clId="{54D47B16-A590-4F80-BB30-3A657C22084F}" dt="2023-07-27T20:33:13.626" v="13714" actId="14100"/>
          <ac:graphicFrameMkLst>
            <pc:docMk/>
            <pc:sldMk cId="3329392999" sldId="3602"/>
            <ac:graphicFrameMk id="6" creationId="{6B5A4D28-189E-4F82-8DAC-607AD9E38742}"/>
          </ac:graphicFrameMkLst>
        </pc:graphicFrameChg>
      </pc:sldChg>
      <pc:sldChg chg="modSp mod modNotesTx">
        <pc:chgData name="Renee Luque" userId="24b01a1d-1c91-492f-b0ec-f8dd3574c772" providerId="ADAL" clId="{54D47B16-A590-4F80-BB30-3A657C22084F}" dt="2023-07-27T20:36:51.934" v="13867"/>
        <pc:sldMkLst>
          <pc:docMk/>
          <pc:sldMk cId="1873231017" sldId="3605"/>
        </pc:sldMkLst>
        <pc:spChg chg="mod">
          <ac:chgData name="Renee Luque" userId="24b01a1d-1c91-492f-b0ec-f8dd3574c772" providerId="ADAL" clId="{54D47B16-A590-4F80-BB30-3A657C22084F}" dt="2023-07-27T20:24:04.771" v="13687" actId="20577"/>
          <ac:spMkLst>
            <pc:docMk/>
            <pc:sldMk cId="1873231017" sldId="3605"/>
            <ac:spMk id="9" creationId="{77912120-98CE-4646-A879-E6E409F0FA6E}"/>
          </ac:spMkLst>
        </pc:spChg>
        <pc:spChg chg="mod">
          <ac:chgData name="Renee Luque" userId="24b01a1d-1c91-492f-b0ec-f8dd3574c772" providerId="ADAL" clId="{54D47B16-A590-4F80-BB30-3A657C22084F}" dt="2023-07-27T20:33:22.082" v="13715" actId="20577"/>
          <ac:spMkLst>
            <pc:docMk/>
            <pc:sldMk cId="1873231017" sldId="3605"/>
            <ac:spMk id="10" creationId="{D11279BA-2902-4044-81EC-3E873FBC340D}"/>
          </ac:spMkLst>
        </pc:spChg>
        <pc:graphicFrameChg chg="mod">
          <ac:chgData name="Renee Luque" userId="24b01a1d-1c91-492f-b0ec-f8dd3574c772" providerId="ADAL" clId="{54D47B16-A590-4F80-BB30-3A657C22084F}" dt="2023-07-27T20:36:51.934" v="13867"/>
          <ac:graphicFrameMkLst>
            <pc:docMk/>
            <pc:sldMk cId="1873231017" sldId="3605"/>
            <ac:graphicFrameMk id="7" creationId="{1A988867-B391-445A-BAC2-08C3B757D678}"/>
          </ac:graphicFrameMkLst>
        </pc:graphicFrameChg>
      </pc:sldChg>
      <pc:sldChg chg="modNotesTx">
        <pc:chgData name="Renee Luque" userId="24b01a1d-1c91-492f-b0ec-f8dd3574c772" providerId="ADAL" clId="{54D47B16-A590-4F80-BB30-3A657C22084F}" dt="2023-07-13T17:52:56.277" v="6911" actId="20577"/>
        <pc:sldMkLst>
          <pc:docMk/>
          <pc:sldMk cId="2361274534" sldId="3607"/>
        </pc:sldMkLst>
      </pc:sldChg>
      <pc:sldChg chg="ord">
        <pc:chgData name="Renee Luque" userId="24b01a1d-1c91-492f-b0ec-f8dd3574c772" providerId="ADAL" clId="{54D47B16-A590-4F80-BB30-3A657C22084F}" dt="2023-07-13T17:51:41.080" v="6910"/>
        <pc:sldMkLst>
          <pc:docMk/>
          <pc:sldMk cId="3556577777" sldId="3608"/>
        </pc:sldMkLst>
      </pc:sldChg>
      <pc:sldChg chg="modSp mod addCm delCm modCm modNotesTx">
        <pc:chgData name="Renee Luque" userId="24b01a1d-1c91-492f-b0ec-f8dd3574c772" providerId="ADAL" clId="{54D47B16-A590-4F80-BB30-3A657C22084F}" dt="2023-08-08T22:00:29.492" v="18436"/>
        <pc:sldMkLst>
          <pc:docMk/>
          <pc:sldMk cId="4182774251" sldId="3609"/>
        </pc:sldMkLst>
        <pc:spChg chg="mod">
          <ac:chgData name="Renee Luque" userId="24b01a1d-1c91-492f-b0ec-f8dd3574c772" providerId="ADAL" clId="{54D47B16-A590-4F80-BB30-3A657C22084F}" dt="2023-07-13T18:02:42.490" v="7058" actId="20577"/>
          <ac:spMkLst>
            <pc:docMk/>
            <pc:sldMk cId="4182774251" sldId="3609"/>
            <ac:spMk id="2" creationId="{5BC165B4-DE82-416E-B334-6625351FE91E}"/>
          </ac:spMkLst>
        </pc:spChg>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54D47B16-A590-4F80-BB30-3A657C22084F}" dt="2023-08-08T22:00:29.492" v="18436"/>
              <pc2:cmMkLst xmlns:pc2="http://schemas.microsoft.com/office/powerpoint/2019/9/main/command">
                <pc:docMk/>
                <pc:sldMk cId="4182774251" sldId="3609"/>
                <pc2:cmMk id="{DB2AE80F-851D-426C-AED5-4857BA024B9F}"/>
              </pc2:cmMkLst>
            </pc226:cmChg>
            <pc226:cmChg xmlns:pc226="http://schemas.microsoft.com/office/powerpoint/2022/06/main/command" chg="add del">
              <pc226:chgData name="Renee Luque" userId="24b01a1d-1c91-492f-b0ec-f8dd3574c772" providerId="ADAL" clId="{54D47B16-A590-4F80-BB30-3A657C22084F}" dt="2023-07-28T15:06:42.088" v="18234"/>
              <pc2:cmMkLst xmlns:pc2="http://schemas.microsoft.com/office/powerpoint/2019/9/main/command">
                <pc:docMk/>
                <pc:sldMk cId="4182774251" sldId="3609"/>
                <pc2:cmMk id="{70ACA030-5929-4A47-A155-E76BEC68B908}"/>
              </pc2:cmMkLst>
              <pc226:cmRplyChg chg="add">
                <pc226:chgData name="Renee Luque" userId="24b01a1d-1c91-492f-b0ec-f8dd3574c772" providerId="ADAL" clId="{54D47B16-A590-4F80-BB30-3A657C22084F}" dt="2023-07-27T22:19:38.492" v="18227"/>
                <pc2:cmRplyMkLst xmlns:pc2="http://schemas.microsoft.com/office/powerpoint/2019/9/main/command">
                  <pc:docMk/>
                  <pc:sldMk cId="4182774251" sldId="3609"/>
                  <pc2:cmMk id="{70ACA030-5929-4A47-A155-E76BEC68B908}"/>
                  <pc2:cmRplyMk id="{15B4498F-1A7E-4116-BD37-D458D83C7E35}"/>
                </pc2:cmRplyMkLst>
              </pc226:cmRplyChg>
            </pc226:cmChg>
          </p:ext>
        </pc:extLst>
      </pc:sldChg>
      <pc:sldChg chg="addCm delCm modNotesTx">
        <pc:chgData name="Renee Luque" userId="24b01a1d-1c91-492f-b0ec-f8dd3574c772" providerId="ADAL" clId="{54D47B16-A590-4F80-BB30-3A657C22084F}" dt="2023-07-27T21:07:26.975" v="14740"/>
        <pc:sldMkLst>
          <pc:docMk/>
          <pc:sldMk cId="564461230" sldId="3610"/>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4D47B16-A590-4F80-BB30-3A657C22084F}" dt="2023-07-27T21:07:26.975" v="14740"/>
              <pc2:cmMkLst xmlns:pc2="http://schemas.microsoft.com/office/powerpoint/2019/9/main/command">
                <pc:docMk/>
                <pc:sldMk cId="564461230" sldId="3610"/>
                <pc2:cmMk id="{8F2D9192-8664-4719-9F17-D6AE4BFB32F6}"/>
              </pc2:cmMkLst>
            </pc226:cmChg>
          </p:ext>
        </pc:extLst>
      </pc:sldChg>
      <pc:sldChg chg="modCm modNotesTx">
        <pc:chgData name="Renee Luque" userId="24b01a1d-1c91-492f-b0ec-f8dd3574c772" providerId="ADAL" clId="{54D47B16-A590-4F80-BB30-3A657C22084F}" dt="2023-07-27T22:20:15.243" v="18229"/>
        <pc:sldMkLst>
          <pc:docMk/>
          <pc:sldMk cId="1905200712" sldId="3611"/>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54D47B16-A590-4F80-BB30-3A657C22084F}" dt="2023-07-27T22:20:15.243" v="18229"/>
              <pc2:cmMkLst xmlns:pc2="http://schemas.microsoft.com/office/powerpoint/2019/9/main/command">
                <pc:docMk/>
                <pc:sldMk cId="1905200712" sldId="3611"/>
                <pc2:cmMk id="{5E27EB4A-2FC8-47A5-AF29-9525D002BD1E}"/>
              </pc2:cmMkLst>
              <pc226:cmRplyChg chg="add">
                <pc226:chgData name="Renee Luque" userId="24b01a1d-1c91-492f-b0ec-f8dd3574c772" providerId="ADAL" clId="{54D47B16-A590-4F80-BB30-3A657C22084F}" dt="2023-07-27T22:20:15.243" v="18229"/>
                <pc2:cmRplyMkLst xmlns:pc2="http://schemas.microsoft.com/office/powerpoint/2019/9/main/command">
                  <pc:docMk/>
                  <pc:sldMk cId="1905200712" sldId="3611"/>
                  <pc2:cmMk id="{5E27EB4A-2FC8-47A5-AF29-9525D002BD1E}"/>
                  <pc2:cmRplyMk id="{3419EA90-6761-4A14-BFC3-EFE88D1512C4}"/>
                </pc2:cmRplyMkLst>
              </pc226:cmRplyChg>
            </pc226:cmChg>
          </p:ext>
        </pc:extLst>
      </pc:sldChg>
      <pc:sldChg chg="delCm">
        <pc:chgData name="Renee Luque" userId="24b01a1d-1c91-492f-b0ec-f8dd3574c772" providerId="ADAL" clId="{54D47B16-A590-4F80-BB30-3A657C22084F}" dt="2023-07-27T22:17:42.849" v="18224"/>
        <pc:sldMkLst>
          <pc:docMk/>
          <pc:sldMk cId="169352287" sldId="377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4D47B16-A590-4F80-BB30-3A657C22084F}" dt="2023-07-27T22:17:42.849" v="18224"/>
              <pc2:cmMkLst xmlns:pc2="http://schemas.microsoft.com/office/powerpoint/2019/9/main/command">
                <pc:docMk/>
                <pc:sldMk cId="169352287" sldId="3778"/>
                <pc2:cmMk id="{F31A4FE9-5906-439E-B018-7DCA1955D655}"/>
              </pc2:cmMkLst>
            </pc226:cmChg>
          </p:ext>
        </pc:extLst>
      </pc:sldChg>
      <pc:sldChg chg="modSp mod">
        <pc:chgData name="Renee Luque" userId="24b01a1d-1c91-492f-b0ec-f8dd3574c772" providerId="ADAL" clId="{54D47B16-A590-4F80-BB30-3A657C22084F}" dt="2023-05-25T15:27:58.437" v="2" actId="27636"/>
        <pc:sldMkLst>
          <pc:docMk/>
          <pc:sldMk cId="2595124200" sldId="3780"/>
        </pc:sldMkLst>
        <pc:spChg chg="mod">
          <ac:chgData name="Renee Luque" userId="24b01a1d-1c91-492f-b0ec-f8dd3574c772" providerId="ADAL" clId="{54D47B16-A590-4F80-BB30-3A657C22084F}" dt="2023-05-25T15:27:58.437" v="2" actId="27636"/>
          <ac:spMkLst>
            <pc:docMk/>
            <pc:sldMk cId="2595124200" sldId="3780"/>
            <ac:spMk id="5" creationId="{76396C20-4DC8-E67D-9F99-2E72118C483B}"/>
          </ac:spMkLst>
        </pc:spChg>
      </pc:sldChg>
      <pc:sldChg chg="delCm modNotesTx">
        <pc:chgData name="Renee Luque" userId="24b01a1d-1c91-492f-b0ec-f8dd3574c772" providerId="ADAL" clId="{54D47B16-A590-4F80-BB30-3A657C22084F}" dt="2023-07-27T21:32:18.989" v="15249"/>
        <pc:sldMkLst>
          <pc:docMk/>
          <pc:sldMk cId="2037638178" sldId="378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54D47B16-A590-4F80-BB30-3A657C22084F}" dt="2023-07-27T21:32:18.989" v="15249"/>
              <pc2:cmMkLst xmlns:pc2="http://schemas.microsoft.com/office/powerpoint/2019/9/main/command">
                <pc:docMk/>
                <pc:sldMk cId="2037638178" sldId="3784"/>
                <pc2:cmMk id="{6D51A57C-8532-4AF5-811A-BB20FCBD8390}"/>
              </pc2:cmMkLst>
            </pc226:cmChg>
          </p:ext>
        </pc:extLst>
      </pc:sldChg>
      <pc:sldChg chg="modSp mod">
        <pc:chgData name="Renee Luque" userId="24b01a1d-1c91-492f-b0ec-f8dd3574c772" providerId="ADAL" clId="{54D47B16-A590-4F80-BB30-3A657C22084F}" dt="2023-05-25T15:29:52.437" v="4" actId="27636"/>
        <pc:sldMkLst>
          <pc:docMk/>
          <pc:sldMk cId="1890628993" sldId="3785"/>
        </pc:sldMkLst>
        <pc:spChg chg="mod">
          <ac:chgData name="Renee Luque" userId="24b01a1d-1c91-492f-b0ec-f8dd3574c772" providerId="ADAL" clId="{54D47B16-A590-4F80-BB30-3A657C22084F}" dt="2023-05-25T15:29:52.437" v="4" actId="27636"/>
          <ac:spMkLst>
            <pc:docMk/>
            <pc:sldMk cId="1890628993" sldId="3785"/>
            <ac:spMk id="5" creationId="{76396C20-4DC8-E67D-9F99-2E72118C483B}"/>
          </ac:spMkLst>
        </pc:spChg>
      </pc:sldChg>
      <pc:sldChg chg="modSp mod modNotesTx">
        <pc:chgData name="Renee Luque" userId="24b01a1d-1c91-492f-b0ec-f8dd3574c772" providerId="ADAL" clId="{54D47B16-A590-4F80-BB30-3A657C22084F}" dt="2023-07-12T15:58:42.948" v="191" actId="20577"/>
        <pc:sldMkLst>
          <pc:docMk/>
          <pc:sldMk cId="2829532053" sldId="3787"/>
        </pc:sldMkLst>
        <pc:spChg chg="mod">
          <ac:chgData name="Renee Luque" userId="24b01a1d-1c91-492f-b0ec-f8dd3574c772" providerId="ADAL" clId="{54D47B16-A590-4F80-BB30-3A657C22084F}" dt="2023-05-25T15:31:10.766" v="6" actId="20577"/>
          <ac:spMkLst>
            <pc:docMk/>
            <pc:sldMk cId="2829532053" sldId="3787"/>
            <ac:spMk id="3" creationId="{3C1ADFD1-6B8F-EFBF-2081-D4CBA3F843DD}"/>
          </ac:spMkLst>
        </pc:spChg>
      </pc:sldChg>
      <pc:sldChg chg="modNotesTx">
        <pc:chgData name="Renee Luque" userId="24b01a1d-1c91-492f-b0ec-f8dd3574c772" providerId="ADAL" clId="{54D47B16-A590-4F80-BB30-3A657C22084F}" dt="2023-07-12T15:59:26.408" v="192" actId="20577"/>
        <pc:sldMkLst>
          <pc:docMk/>
          <pc:sldMk cId="3141372989" sldId="3788"/>
        </pc:sldMkLst>
      </pc:sldChg>
      <pc:sldChg chg="modNotesTx">
        <pc:chgData name="Renee Luque" userId="24b01a1d-1c91-492f-b0ec-f8dd3574c772" providerId="ADAL" clId="{54D47B16-A590-4F80-BB30-3A657C22084F}" dt="2023-07-12T16:01:09.393" v="193" actId="114"/>
        <pc:sldMkLst>
          <pc:docMk/>
          <pc:sldMk cId="896247665" sldId="3790"/>
        </pc:sldMkLst>
      </pc:sldChg>
      <pc:sldChg chg="modSp mod">
        <pc:chgData name="Renee Luque" userId="24b01a1d-1c91-492f-b0ec-f8dd3574c772" providerId="ADAL" clId="{54D47B16-A590-4F80-BB30-3A657C22084F}" dt="2023-05-25T15:32:18.040" v="8" actId="27636"/>
        <pc:sldMkLst>
          <pc:docMk/>
          <pc:sldMk cId="2907635284" sldId="3791"/>
        </pc:sldMkLst>
        <pc:spChg chg="mod">
          <ac:chgData name="Renee Luque" userId="24b01a1d-1c91-492f-b0ec-f8dd3574c772" providerId="ADAL" clId="{54D47B16-A590-4F80-BB30-3A657C22084F}" dt="2023-05-25T15:32:18.040" v="8" actId="27636"/>
          <ac:spMkLst>
            <pc:docMk/>
            <pc:sldMk cId="2907635284" sldId="3791"/>
            <ac:spMk id="5" creationId="{76396C20-4DC8-E67D-9F99-2E72118C483B}"/>
          </ac:spMkLst>
        </pc:spChg>
      </pc:sldChg>
      <pc:sldChg chg="del">
        <pc:chgData name="Renee Luque" userId="24b01a1d-1c91-492f-b0ec-f8dd3574c772" providerId="ADAL" clId="{54D47B16-A590-4F80-BB30-3A657C22084F}" dt="2023-07-12T20:48:46.994" v="842" actId="2696"/>
        <pc:sldMkLst>
          <pc:docMk/>
          <pc:sldMk cId="3103197235" sldId="3795"/>
        </pc:sldMkLst>
      </pc:sldChg>
      <pc:sldChg chg="addSp delSp modSp mod ord modShow addCm delCm modCm modNotesTx">
        <pc:chgData name="Renee Luque" userId="24b01a1d-1c91-492f-b0ec-f8dd3574c772" providerId="ADAL" clId="{54D47B16-A590-4F80-BB30-3A657C22084F}" dt="2023-07-28T15:06:23.774" v="18232"/>
        <pc:sldMkLst>
          <pc:docMk/>
          <pc:sldMk cId="3126383632" sldId="3796"/>
        </pc:sldMkLst>
        <pc:spChg chg="add del mod">
          <ac:chgData name="Renee Luque" userId="24b01a1d-1c91-492f-b0ec-f8dd3574c772" providerId="ADAL" clId="{54D47B16-A590-4F80-BB30-3A657C22084F}" dt="2023-07-12T20:22:03.988" v="472" actId="478"/>
          <ac:spMkLst>
            <pc:docMk/>
            <pc:sldMk cId="3126383632" sldId="3796"/>
            <ac:spMk id="3" creationId="{9C5D4DA9-0293-AB36-F959-D2CB7E54EB22}"/>
          </ac:spMkLst>
        </pc:spChg>
        <pc:spChg chg="add del mod">
          <ac:chgData name="Renee Luque" userId="24b01a1d-1c91-492f-b0ec-f8dd3574c772" providerId="ADAL" clId="{54D47B16-A590-4F80-BB30-3A657C22084F}" dt="2023-07-12T20:44:10.385" v="827" actId="931"/>
          <ac:spMkLst>
            <pc:docMk/>
            <pc:sldMk cId="3126383632" sldId="3796"/>
            <ac:spMk id="5" creationId="{9CF8B6B6-B859-D312-89FA-BDF6C7C2056D}"/>
          </ac:spMkLst>
        </pc:spChg>
        <pc:spChg chg="mod">
          <ac:chgData name="Renee Luque" userId="24b01a1d-1c91-492f-b0ec-f8dd3574c772" providerId="ADAL" clId="{54D47B16-A590-4F80-BB30-3A657C22084F}" dt="2023-07-12T21:11:26.742" v="1907" actId="1076"/>
          <ac:spMkLst>
            <pc:docMk/>
            <pc:sldMk cId="3126383632" sldId="3796"/>
            <ac:spMk id="7" creationId="{1B53B4FD-4779-AE7C-5EA1-2A3B8DE3BD50}"/>
          </ac:spMkLst>
        </pc:spChg>
        <pc:spChg chg="add del mod">
          <ac:chgData name="Renee Luque" userId="24b01a1d-1c91-492f-b0ec-f8dd3574c772" providerId="ADAL" clId="{54D47B16-A590-4F80-BB30-3A657C22084F}" dt="2023-07-12T20:44:36.310" v="835" actId="478"/>
          <ac:spMkLst>
            <pc:docMk/>
            <pc:sldMk cId="3126383632" sldId="3796"/>
            <ac:spMk id="11" creationId="{84159F81-4866-3DD7-B4F2-CEFC6697DCF1}"/>
          </ac:spMkLst>
        </pc:spChg>
        <pc:spChg chg="mod">
          <ac:chgData name="Renee Luque" userId="24b01a1d-1c91-492f-b0ec-f8dd3574c772" providerId="ADAL" clId="{54D47B16-A590-4F80-BB30-3A657C22084F}" dt="2023-07-12T20:21:26.294" v="464" actId="20577"/>
          <ac:spMkLst>
            <pc:docMk/>
            <pc:sldMk cId="3126383632" sldId="3796"/>
            <ac:spMk id="22" creationId="{D8FF5B5F-C392-D92B-D1FB-9A28A3FB33D2}"/>
          </ac:spMkLst>
        </pc:spChg>
        <pc:spChg chg="mod">
          <ac:chgData name="Renee Luque" userId="24b01a1d-1c91-492f-b0ec-f8dd3574c772" providerId="ADAL" clId="{54D47B16-A590-4F80-BB30-3A657C22084F}" dt="2023-07-12T20:22:30.415" v="477" actId="207"/>
          <ac:spMkLst>
            <pc:docMk/>
            <pc:sldMk cId="3126383632" sldId="3796"/>
            <ac:spMk id="25" creationId="{49590B67-F2C4-0392-2B04-E87DD43315A7}"/>
          </ac:spMkLst>
        </pc:spChg>
        <pc:picChg chg="add del mod">
          <ac:chgData name="Renee Luque" userId="24b01a1d-1c91-492f-b0ec-f8dd3574c772" providerId="ADAL" clId="{54D47B16-A590-4F80-BB30-3A657C22084F}" dt="2023-07-12T20:22:32.436" v="478" actId="478"/>
          <ac:picMkLst>
            <pc:docMk/>
            <pc:sldMk cId="3126383632" sldId="3796"/>
            <ac:picMk id="6" creationId="{36376415-8A63-85A6-0414-60274CC8D93D}"/>
          </ac:picMkLst>
        </pc:picChg>
        <pc:picChg chg="add del mod">
          <ac:chgData name="Renee Luque" userId="24b01a1d-1c91-492f-b0ec-f8dd3574c772" providerId="ADAL" clId="{54D47B16-A590-4F80-BB30-3A657C22084F}" dt="2023-07-12T20:44:32.911" v="834" actId="478"/>
          <ac:picMkLst>
            <pc:docMk/>
            <pc:sldMk cId="3126383632" sldId="3796"/>
            <ac:picMk id="9" creationId="{5DB54995-C31B-44DB-BEF0-65AE8ECB19A7}"/>
          </ac:picMkLst>
        </pc:picChg>
        <pc:picChg chg="add mod">
          <ac:chgData name="Renee Luque" userId="24b01a1d-1c91-492f-b0ec-f8dd3574c772" providerId="ADAL" clId="{54D47B16-A590-4F80-BB30-3A657C22084F}" dt="2023-07-12T20:45:27.120" v="841" actId="208"/>
          <ac:picMkLst>
            <pc:docMk/>
            <pc:sldMk cId="3126383632" sldId="3796"/>
            <ac:picMk id="13" creationId="{B61814E8-E7FD-D114-A1B6-670B55EA3551}"/>
          </ac:picMkLst>
        </pc:pic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4D47B16-A590-4F80-BB30-3A657C22084F}" dt="2023-07-27T20:17:35.481" v="13500"/>
              <pc2:cmMkLst xmlns:pc2="http://schemas.microsoft.com/office/powerpoint/2019/9/main/command">
                <pc:docMk/>
                <pc:sldMk cId="3126383632" sldId="3796"/>
                <pc2:cmMk id="{654EDC76-D461-4D57-AC74-0643695107D9}"/>
              </pc2:cmMkLst>
            </pc226:cmChg>
            <pc226:cmChg xmlns:pc226="http://schemas.microsoft.com/office/powerpoint/2022/06/main/command" chg="del">
              <pc226:chgData name="Renee Luque" userId="24b01a1d-1c91-492f-b0ec-f8dd3574c772" providerId="ADAL" clId="{54D47B16-A590-4F80-BB30-3A657C22084F}" dt="2023-07-28T15:06:23.774" v="18232"/>
              <pc2:cmMkLst xmlns:pc2="http://schemas.microsoft.com/office/powerpoint/2019/9/main/command">
                <pc:docMk/>
                <pc:sldMk cId="3126383632" sldId="3796"/>
                <pc2:cmMk id="{62F380F1-3B88-4CEB-B244-2BF43E43B8B7}"/>
              </pc2:cmMkLst>
              <pc226:cmRplyChg chg="add">
                <pc226:chgData name="Renee Luque" userId="24b01a1d-1c91-492f-b0ec-f8dd3574c772" providerId="ADAL" clId="{54D47B16-A590-4F80-BB30-3A657C22084F}" dt="2023-07-27T22:18:55.952" v="18225"/>
                <pc2:cmRplyMkLst xmlns:pc2="http://schemas.microsoft.com/office/powerpoint/2019/9/main/command">
                  <pc:docMk/>
                  <pc:sldMk cId="3126383632" sldId="3796"/>
                  <pc2:cmMk id="{62F380F1-3B88-4CEB-B244-2BF43E43B8B7}"/>
                  <pc2:cmRplyMk id="{69799D1E-21D5-4A61-88D1-87A678E5D642}"/>
                </pc2:cmRplyMkLst>
              </pc226:cmRplyChg>
            </pc226:cmChg>
          </p:ext>
        </pc:extLst>
      </pc:sldChg>
      <pc:sldChg chg="delSp modSp mod ord delAnim modAnim modShow addCm delCm modCm modNotesTx">
        <pc:chgData name="Renee Luque" userId="24b01a1d-1c91-492f-b0ec-f8dd3574c772" providerId="ADAL" clId="{54D47B16-A590-4F80-BB30-3A657C22084F}" dt="2023-07-28T15:06:37.001" v="18233"/>
        <pc:sldMkLst>
          <pc:docMk/>
          <pc:sldMk cId="3474816942" sldId="3797"/>
        </pc:sldMkLst>
        <pc:spChg chg="mod">
          <ac:chgData name="Renee Luque" userId="24b01a1d-1c91-492f-b0ec-f8dd3574c772" providerId="ADAL" clId="{54D47B16-A590-4F80-BB30-3A657C22084F}" dt="2023-07-12T22:10:45.914" v="2527" actId="1076"/>
          <ac:spMkLst>
            <pc:docMk/>
            <pc:sldMk cId="3474816942" sldId="3797"/>
            <ac:spMk id="3" creationId="{841B7AD2-167D-10F3-3550-68FCBCA14420}"/>
          </ac:spMkLst>
        </pc:spChg>
        <pc:spChg chg="mod">
          <ac:chgData name="Renee Luque" userId="24b01a1d-1c91-492f-b0ec-f8dd3574c772" providerId="ADAL" clId="{54D47B16-A590-4F80-BB30-3A657C22084F}" dt="2023-07-12T21:59:58.940" v="2314" actId="1076"/>
          <ac:spMkLst>
            <pc:docMk/>
            <pc:sldMk cId="3474816942" sldId="3797"/>
            <ac:spMk id="5" creationId="{3CF1B095-C0E9-4741-BBD1-E86E78A9AC70}"/>
          </ac:spMkLst>
        </pc:spChg>
        <pc:spChg chg="mod">
          <ac:chgData name="Renee Luque" userId="24b01a1d-1c91-492f-b0ec-f8dd3574c772" providerId="ADAL" clId="{54D47B16-A590-4F80-BB30-3A657C22084F}" dt="2023-07-12T22:00:18.855" v="2316" actId="255"/>
          <ac:spMkLst>
            <pc:docMk/>
            <pc:sldMk cId="3474816942" sldId="3797"/>
            <ac:spMk id="6" creationId="{FDBB65EF-BE45-443A-B0CE-1440B834B031}"/>
          </ac:spMkLst>
        </pc:spChg>
        <pc:spChg chg="mod">
          <ac:chgData name="Renee Luque" userId="24b01a1d-1c91-492f-b0ec-f8dd3574c772" providerId="ADAL" clId="{54D47B16-A590-4F80-BB30-3A657C22084F}" dt="2023-07-12T21:37:00.361" v="2245" actId="20577"/>
          <ac:spMkLst>
            <pc:docMk/>
            <pc:sldMk cId="3474816942" sldId="3797"/>
            <ac:spMk id="7" creationId="{D295D002-8C9E-944F-C604-30885BA3D3F1}"/>
          </ac:spMkLst>
        </pc:spChg>
        <pc:spChg chg="mod">
          <ac:chgData name="Renee Luque" userId="24b01a1d-1c91-492f-b0ec-f8dd3574c772" providerId="ADAL" clId="{54D47B16-A590-4F80-BB30-3A657C22084F}" dt="2023-07-12T21:59:49.831" v="2313" actId="14100"/>
          <ac:spMkLst>
            <pc:docMk/>
            <pc:sldMk cId="3474816942" sldId="3797"/>
            <ac:spMk id="8" creationId="{8EBD22FF-F579-4927-B77A-8F21571BA966}"/>
          </ac:spMkLst>
        </pc:spChg>
        <pc:spChg chg="mod">
          <ac:chgData name="Renee Luque" userId="24b01a1d-1c91-492f-b0ec-f8dd3574c772" providerId="ADAL" clId="{54D47B16-A590-4F80-BB30-3A657C22084F}" dt="2023-07-12T22:10:08.271" v="2525" actId="20577"/>
          <ac:spMkLst>
            <pc:docMk/>
            <pc:sldMk cId="3474816942" sldId="3797"/>
            <ac:spMk id="9" creationId="{5D996E03-9C0B-4C2E-AF26-2402F432C336}"/>
          </ac:spMkLst>
        </pc:spChg>
        <pc:spChg chg="mod">
          <ac:chgData name="Renee Luque" userId="24b01a1d-1c91-492f-b0ec-f8dd3574c772" providerId="ADAL" clId="{54D47B16-A590-4F80-BB30-3A657C22084F}" dt="2023-07-12T22:11:48.633" v="2531" actId="1076"/>
          <ac:spMkLst>
            <pc:docMk/>
            <pc:sldMk cId="3474816942" sldId="3797"/>
            <ac:spMk id="11" creationId="{A05BFE4C-6175-4123-8BB8-6E83B1FEDE9E}"/>
          </ac:spMkLst>
        </pc:spChg>
        <pc:spChg chg="mod">
          <ac:chgData name="Renee Luque" userId="24b01a1d-1c91-492f-b0ec-f8dd3574c772" providerId="ADAL" clId="{54D47B16-A590-4F80-BB30-3A657C22084F}" dt="2023-07-12T21:36:18.155" v="2242" actId="20577"/>
          <ac:spMkLst>
            <pc:docMk/>
            <pc:sldMk cId="3474816942" sldId="3797"/>
            <ac:spMk id="12" creationId="{BE80727B-E4D4-4CFE-9684-FE1252FD48A0}"/>
          </ac:spMkLst>
        </pc:spChg>
        <pc:spChg chg="mod">
          <ac:chgData name="Renee Luque" userId="24b01a1d-1c91-492f-b0ec-f8dd3574c772" providerId="ADAL" clId="{54D47B16-A590-4F80-BB30-3A657C22084F}" dt="2023-07-12T22:11:41.230" v="2530" actId="1076"/>
          <ac:spMkLst>
            <pc:docMk/>
            <pc:sldMk cId="3474816942" sldId="3797"/>
            <ac:spMk id="15" creationId="{2F253B9A-AB00-4047-A9E0-28561932E051}"/>
          </ac:spMkLst>
        </pc:spChg>
        <pc:spChg chg="mod">
          <ac:chgData name="Renee Luque" userId="24b01a1d-1c91-492f-b0ec-f8dd3574c772" providerId="ADAL" clId="{54D47B16-A590-4F80-BB30-3A657C22084F}" dt="2023-07-12T21:36:57.499" v="2244" actId="20577"/>
          <ac:spMkLst>
            <pc:docMk/>
            <pc:sldMk cId="3474816942" sldId="3797"/>
            <ac:spMk id="16" creationId="{6FAB8078-885D-42DA-A89E-D3B3BDB48867}"/>
          </ac:spMkLst>
        </pc:spChg>
        <pc:spChg chg="mod">
          <ac:chgData name="Renee Luque" userId="24b01a1d-1c91-492f-b0ec-f8dd3574c772" providerId="ADAL" clId="{54D47B16-A590-4F80-BB30-3A657C22084F}" dt="2023-07-12T21:58:46.476" v="2306" actId="1076"/>
          <ac:spMkLst>
            <pc:docMk/>
            <pc:sldMk cId="3474816942" sldId="3797"/>
            <ac:spMk id="18" creationId="{406231A7-81CF-4458-8080-37421CAA0B7A}"/>
          </ac:spMkLst>
        </pc:spChg>
        <pc:spChg chg="mod">
          <ac:chgData name="Renee Luque" userId="24b01a1d-1c91-492f-b0ec-f8dd3574c772" providerId="ADAL" clId="{54D47B16-A590-4F80-BB30-3A657C22084F}" dt="2023-07-12T21:37:03.951" v="2246" actId="20577"/>
          <ac:spMkLst>
            <pc:docMk/>
            <pc:sldMk cId="3474816942" sldId="3797"/>
            <ac:spMk id="19" creationId="{1A3C78AC-FAA6-4343-A11F-B8A02D4401D8}"/>
          </ac:spMkLst>
        </pc:spChg>
        <pc:spChg chg="mod">
          <ac:chgData name="Renee Luque" userId="24b01a1d-1c91-492f-b0ec-f8dd3574c772" providerId="ADAL" clId="{54D47B16-A590-4F80-BB30-3A657C22084F}" dt="2023-07-12T21:38:31.969" v="2254" actId="1076"/>
          <ac:spMkLst>
            <pc:docMk/>
            <pc:sldMk cId="3474816942" sldId="3797"/>
            <ac:spMk id="21" creationId="{B0ED6F80-EDEB-4B1D-B310-C3375AB4E0C2}"/>
          </ac:spMkLst>
        </pc:spChg>
        <pc:spChg chg="mod">
          <ac:chgData name="Renee Luque" userId="24b01a1d-1c91-492f-b0ec-f8dd3574c772" providerId="ADAL" clId="{54D47B16-A590-4F80-BB30-3A657C22084F}" dt="2023-07-12T21:37:06.967" v="2247" actId="20577"/>
          <ac:spMkLst>
            <pc:docMk/>
            <pc:sldMk cId="3474816942" sldId="3797"/>
            <ac:spMk id="22" creationId="{30D7C1AE-98F6-43DA-ADFC-93AF9E33C7A4}"/>
          </ac:spMkLst>
        </pc:spChg>
        <pc:spChg chg="del mod">
          <ac:chgData name="Renee Luque" userId="24b01a1d-1c91-492f-b0ec-f8dd3574c772" providerId="ADAL" clId="{54D47B16-A590-4F80-BB30-3A657C22084F}" dt="2023-07-12T21:41:14.055" v="2287"/>
          <ac:spMkLst>
            <pc:docMk/>
            <pc:sldMk cId="3474816942" sldId="3797"/>
            <ac:spMk id="35" creationId="{681FE681-B209-893D-8AB9-DB537D86DC9C}"/>
          </ac:spMkLst>
        </pc:spChg>
        <pc:spChg chg="del mod">
          <ac:chgData name="Renee Luque" userId="24b01a1d-1c91-492f-b0ec-f8dd3574c772" providerId="ADAL" clId="{54D47B16-A590-4F80-BB30-3A657C22084F}" dt="2023-07-12T21:40:21.841" v="2279"/>
          <ac:spMkLst>
            <pc:docMk/>
            <pc:sldMk cId="3474816942" sldId="3797"/>
            <ac:spMk id="38" creationId="{7B41852D-ECBD-F01C-DBA1-9CC5F4B464DF}"/>
          </ac:spMkLst>
        </pc:spChg>
        <pc:grpChg chg="mod">
          <ac:chgData name="Renee Luque" userId="24b01a1d-1c91-492f-b0ec-f8dd3574c772" providerId="ADAL" clId="{54D47B16-A590-4F80-BB30-3A657C22084F}" dt="2023-07-12T21:38:42.985" v="2255" actId="1076"/>
          <ac:grpSpMkLst>
            <pc:docMk/>
            <pc:sldMk cId="3474816942" sldId="3797"/>
            <ac:grpSpMk id="17" creationId="{F0DBB443-4276-41B6-B571-6CA96C39D2B7}"/>
          </ac:grpSpMkLst>
        </pc:grpChg>
        <pc:grpChg chg="mod">
          <ac:chgData name="Renee Luque" userId="24b01a1d-1c91-492f-b0ec-f8dd3574c772" providerId="ADAL" clId="{54D47B16-A590-4F80-BB30-3A657C22084F}" dt="2023-07-12T21:58:33.031" v="2304" actId="1076"/>
          <ac:grpSpMkLst>
            <pc:docMk/>
            <pc:sldMk cId="3474816942" sldId="3797"/>
            <ac:grpSpMk id="20" creationId="{261EE65D-835A-4EC7-8353-AFE2293D2C4B}"/>
          </ac:grpSpMkLst>
        </pc:grpChg>
        <pc:picChg chg="mod">
          <ac:chgData name="Renee Luque" userId="24b01a1d-1c91-492f-b0ec-f8dd3574c772" providerId="ADAL" clId="{54D47B16-A590-4F80-BB30-3A657C22084F}" dt="2023-07-12T21:59:29.612" v="2311" actId="1076"/>
          <ac:picMkLst>
            <pc:docMk/>
            <pc:sldMk cId="3474816942" sldId="3797"/>
            <ac:picMk id="24" creationId="{EE42A227-9849-233B-8EEF-511BC54A7E90}"/>
          </ac:picMkLst>
        </pc:picChg>
        <pc:picChg chg="mod">
          <ac:chgData name="Renee Luque" userId="24b01a1d-1c91-492f-b0ec-f8dd3574c772" providerId="ADAL" clId="{54D47B16-A590-4F80-BB30-3A657C22084F}" dt="2023-07-12T21:59:15.116" v="2309" actId="1076"/>
          <ac:picMkLst>
            <pc:docMk/>
            <pc:sldMk cId="3474816942" sldId="3797"/>
            <ac:picMk id="30" creationId="{0A38C466-2D01-5495-5506-89AE7CF40BB4}"/>
          </ac:picMkLst>
        </pc:picChg>
        <pc:picChg chg="mod">
          <ac:chgData name="Renee Luque" userId="24b01a1d-1c91-492f-b0ec-f8dd3574c772" providerId="ADAL" clId="{54D47B16-A590-4F80-BB30-3A657C22084F}" dt="2023-07-12T21:58:53.770" v="2307" actId="1076"/>
          <ac:picMkLst>
            <pc:docMk/>
            <pc:sldMk cId="3474816942" sldId="3797"/>
            <ac:picMk id="32" creationId="{F901AF21-F739-E596-7B0A-C21DA499811C}"/>
          </ac:picMkLst>
        </pc:picChg>
        <pc:picChg chg="mod">
          <ac:chgData name="Renee Luque" userId="24b01a1d-1c91-492f-b0ec-f8dd3574c772" providerId="ADAL" clId="{54D47B16-A590-4F80-BB30-3A657C22084F}" dt="2023-07-12T21:58:16.243" v="2302" actId="1076"/>
          <ac:picMkLst>
            <pc:docMk/>
            <pc:sldMk cId="3474816942" sldId="3797"/>
            <ac:picMk id="34" creationId="{B7344C8B-5C99-6031-518A-1F6F6B7A4AB3}"/>
          </ac:picMkLst>
        </pc:picChg>
        <pc:picChg chg="mod">
          <ac:chgData name="Renee Luque" userId="24b01a1d-1c91-492f-b0ec-f8dd3574c772" providerId="ADAL" clId="{54D47B16-A590-4F80-BB30-3A657C22084F}" dt="2023-07-12T21:58:38.319" v="2305" actId="1076"/>
          <ac:picMkLst>
            <pc:docMk/>
            <pc:sldMk cId="3474816942" sldId="3797"/>
            <ac:picMk id="37" creationId="{72EFE2FE-A596-3C51-CA80-AE0E6B633F9E}"/>
          </ac:picMkLst>
        </pc:pic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4D47B16-A590-4F80-BB30-3A657C22084F}" dt="2023-07-28T15:06:37.001" v="18233"/>
              <pc2:cmMkLst xmlns:pc2="http://schemas.microsoft.com/office/powerpoint/2019/9/main/command">
                <pc:docMk/>
                <pc:sldMk cId="3474816942" sldId="3797"/>
                <pc2:cmMk id="{8412E1C6-A190-49A9-B6D9-DABACBB6757D}"/>
              </pc2:cmMkLst>
              <pc226:cmRplyChg chg="add">
                <pc226:chgData name="Renee Luque" userId="24b01a1d-1c91-492f-b0ec-f8dd3574c772" providerId="ADAL" clId="{54D47B16-A590-4F80-BB30-3A657C22084F}" dt="2023-07-27T22:19:20.721" v="18226"/>
                <pc2:cmRplyMkLst xmlns:pc2="http://schemas.microsoft.com/office/powerpoint/2019/9/main/command">
                  <pc:docMk/>
                  <pc:sldMk cId="3474816942" sldId="3797"/>
                  <pc2:cmMk id="{8412E1C6-A190-49A9-B6D9-DABACBB6757D}"/>
                  <pc2:cmRplyMk id="{F76DA90A-6F4A-4CAD-81CE-2049DCC497BD}"/>
                </pc2:cmRplyMkLst>
              </pc226:cmRplyChg>
            </pc226:cmChg>
          </p:ext>
        </pc:extLst>
      </pc:sldChg>
      <pc:sldChg chg="delSp modSp mod ord modShow modNotesTx">
        <pc:chgData name="Renee Luque" userId="24b01a1d-1c91-492f-b0ec-f8dd3574c772" providerId="ADAL" clId="{54D47B16-A590-4F80-BB30-3A657C22084F}" dt="2023-06-23T18:02:27.655" v="159" actId="729"/>
        <pc:sldMkLst>
          <pc:docMk/>
          <pc:sldMk cId="4212222271" sldId="3801"/>
        </pc:sldMkLst>
        <pc:spChg chg="del mod">
          <ac:chgData name="Renee Luque" userId="24b01a1d-1c91-492f-b0ec-f8dd3574c772" providerId="ADAL" clId="{54D47B16-A590-4F80-BB30-3A657C22084F}" dt="2023-06-23T17:57:08.216" v="55"/>
          <ac:spMkLst>
            <pc:docMk/>
            <pc:sldMk cId="4212222271" sldId="3801"/>
            <ac:spMk id="3" creationId="{00000000-0000-0000-0000-000000000000}"/>
          </ac:spMkLst>
        </pc:spChg>
        <pc:spChg chg="del mod">
          <ac:chgData name="Renee Luque" userId="24b01a1d-1c91-492f-b0ec-f8dd3574c772" providerId="ADAL" clId="{54D47B16-A590-4F80-BB30-3A657C22084F}" dt="2023-06-23T17:57:08.216" v="53"/>
          <ac:spMkLst>
            <pc:docMk/>
            <pc:sldMk cId="4212222271" sldId="3801"/>
            <ac:spMk id="4" creationId="{00000000-0000-0000-0000-000000000000}"/>
          </ac:spMkLst>
        </pc:spChg>
        <pc:spChg chg="mod">
          <ac:chgData name="Renee Luque" userId="24b01a1d-1c91-492f-b0ec-f8dd3574c772" providerId="ADAL" clId="{54D47B16-A590-4F80-BB30-3A657C22084F}" dt="2023-06-23T18:00:28.249" v="157" actId="20577"/>
          <ac:spMkLst>
            <pc:docMk/>
            <pc:sldMk cId="4212222271" sldId="3801"/>
            <ac:spMk id="7" creationId="{00000000-0000-0000-0000-000000000000}"/>
          </ac:spMkLst>
        </pc:spChg>
        <pc:picChg chg="mod">
          <ac:chgData name="Renee Luque" userId="24b01a1d-1c91-492f-b0ec-f8dd3574c772" providerId="ADAL" clId="{54D47B16-A590-4F80-BB30-3A657C22084F}" dt="2023-06-23T17:57:15.681" v="56" actId="1076"/>
          <ac:picMkLst>
            <pc:docMk/>
            <pc:sldMk cId="4212222271" sldId="3801"/>
            <ac:picMk id="163842" creationId="{00000000-0000-0000-0000-000000000000}"/>
          </ac:picMkLst>
        </pc:picChg>
      </pc:sldChg>
      <pc:sldChg chg="new del">
        <pc:chgData name="Renee Luque" userId="24b01a1d-1c91-492f-b0ec-f8dd3574c772" providerId="ADAL" clId="{54D47B16-A590-4F80-BB30-3A657C22084F}" dt="2023-07-12T19:49:30.366" v="206" actId="2696"/>
        <pc:sldMkLst>
          <pc:docMk/>
          <pc:sldMk cId="3136643795" sldId="3802"/>
        </pc:sldMkLst>
      </pc:sldChg>
      <pc:sldChg chg="modSp add mod ord addCm delCm modNotesTx">
        <pc:chgData name="Renee Luque" userId="24b01a1d-1c91-492f-b0ec-f8dd3574c772" providerId="ADAL" clId="{54D47B16-A590-4F80-BB30-3A657C22084F}" dt="2023-07-27T21:32:34.178" v="15250"/>
        <pc:sldMkLst>
          <pc:docMk/>
          <pc:sldMk cId="1516779969" sldId="3837"/>
        </pc:sldMkLst>
        <pc:spChg chg="mod">
          <ac:chgData name="Renee Luque" userId="24b01a1d-1c91-492f-b0ec-f8dd3574c772" providerId="ADAL" clId="{54D47B16-A590-4F80-BB30-3A657C22084F}" dt="2023-07-12T19:51:07.137" v="391" actId="20577"/>
          <ac:spMkLst>
            <pc:docMk/>
            <pc:sldMk cId="1516779969" sldId="3837"/>
            <ac:spMk id="5" creationId="{6919B690-DF40-65CB-D466-CB0D0D95E796}"/>
          </ac:spMkLst>
        </pc:sp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4D47B16-A590-4F80-BB30-3A657C22084F}" dt="2023-07-27T21:32:34.178" v="15250"/>
              <pc2:cmMkLst xmlns:pc2="http://schemas.microsoft.com/office/powerpoint/2019/9/main/command">
                <pc:docMk/>
                <pc:sldMk cId="1516779969" sldId="3837"/>
                <pc2:cmMk id="{74257E79-15B6-4E2B-8FA7-8452077C81FF}"/>
              </pc2:cmMkLst>
            </pc226:cmChg>
          </p:ext>
        </pc:extLst>
      </pc:sldChg>
      <pc:sldChg chg="addSp modSp new mod setBg addCm delCm modCm modNotesTx">
        <pc:chgData name="Renee Luque" userId="24b01a1d-1c91-492f-b0ec-f8dd3574c772" providerId="ADAL" clId="{54D47B16-A590-4F80-BB30-3A657C22084F}" dt="2023-07-28T15:06:45.734" v="18235"/>
        <pc:sldMkLst>
          <pc:docMk/>
          <pc:sldMk cId="1473252345" sldId="3838"/>
        </pc:sldMkLst>
        <pc:spChg chg="mod">
          <ac:chgData name="Renee Luque" userId="24b01a1d-1c91-492f-b0ec-f8dd3574c772" providerId="ADAL" clId="{54D47B16-A590-4F80-BB30-3A657C22084F}" dt="2023-07-13T20:52:30.286" v="10158" actId="26606"/>
          <ac:spMkLst>
            <pc:docMk/>
            <pc:sldMk cId="1473252345" sldId="3838"/>
            <ac:spMk id="2" creationId="{988DBF63-66D9-559E-1838-3CBC02243E38}"/>
          </ac:spMkLst>
        </pc:spChg>
        <pc:spChg chg="mod">
          <ac:chgData name="Renee Luque" userId="24b01a1d-1c91-492f-b0ec-f8dd3574c772" providerId="ADAL" clId="{54D47B16-A590-4F80-BB30-3A657C22084F}" dt="2023-07-13T21:19:05.440" v="10766" actId="20577"/>
          <ac:spMkLst>
            <pc:docMk/>
            <pc:sldMk cId="1473252345" sldId="3838"/>
            <ac:spMk id="3" creationId="{E0FC3D49-E957-3E6C-FF30-A0FF1BDE2A34}"/>
          </ac:spMkLst>
        </pc:spChg>
        <pc:spChg chg="add">
          <ac:chgData name="Renee Luque" userId="24b01a1d-1c91-492f-b0ec-f8dd3574c772" providerId="ADAL" clId="{54D47B16-A590-4F80-BB30-3A657C22084F}" dt="2023-07-13T20:52:30.286" v="10158" actId="26606"/>
          <ac:spMkLst>
            <pc:docMk/>
            <pc:sldMk cId="1473252345" sldId="3838"/>
            <ac:spMk id="8" creationId="{327D73B4-9F5C-4A64-A179-51B9500CB8B5}"/>
          </ac:spMkLst>
        </pc:spChg>
        <pc:spChg chg="add">
          <ac:chgData name="Renee Luque" userId="24b01a1d-1c91-492f-b0ec-f8dd3574c772" providerId="ADAL" clId="{54D47B16-A590-4F80-BB30-3A657C22084F}" dt="2023-07-13T20:52:30.286" v="10158" actId="26606"/>
          <ac:spMkLst>
            <pc:docMk/>
            <pc:sldMk cId="1473252345" sldId="3838"/>
            <ac:spMk id="10" creationId="{C1F06963-6374-4B48-844F-071A9BAAAE02}"/>
          </ac:spMkLst>
        </pc:spChg>
        <pc:spChg chg="add">
          <ac:chgData name="Renee Luque" userId="24b01a1d-1c91-492f-b0ec-f8dd3574c772" providerId="ADAL" clId="{54D47B16-A590-4F80-BB30-3A657C22084F}" dt="2023-07-13T20:52:30.286" v="10158" actId="26606"/>
          <ac:spMkLst>
            <pc:docMk/>
            <pc:sldMk cId="1473252345" sldId="3838"/>
            <ac:spMk id="12" creationId="{6CB927A4-E432-4310-9CD5-E89FF5063179}"/>
          </ac:spMkLst>
        </pc:spChg>
        <pc:spChg chg="add">
          <ac:chgData name="Renee Luque" userId="24b01a1d-1c91-492f-b0ec-f8dd3574c772" providerId="ADAL" clId="{54D47B16-A590-4F80-BB30-3A657C22084F}" dt="2023-07-13T20:52:30.286" v="10158" actId="26606"/>
          <ac:spMkLst>
            <pc:docMk/>
            <pc:sldMk cId="1473252345" sldId="3838"/>
            <ac:spMk id="14" creationId="{1453BF6C-B012-48B7-B4E8-6D7AC7C27D02}"/>
          </ac:spMkLst>
        </pc:spChg>
        <pc:spChg chg="add">
          <ac:chgData name="Renee Luque" userId="24b01a1d-1c91-492f-b0ec-f8dd3574c772" providerId="ADAL" clId="{54D47B16-A590-4F80-BB30-3A657C22084F}" dt="2023-07-13T20:52:30.286" v="10158" actId="26606"/>
          <ac:spMkLst>
            <pc:docMk/>
            <pc:sldMk cId="1473252345" sldId="3838"/>
            <ac:spMk id="16" creationId="{E3020543-B24B-4EC4-8FFC-8DD88EEA91A8}"/>
          </ac:spMkLst>
        </pc:spChg>
        <pc:cxnChg chg="add">
          <ac:chgData name="Renee Luque" userId="24b01a1d-1c91-492f-b0ec-f8dd3574c772" providerId="ADAL" clId="{54D47B16-A590-4F80-BB30-3A657C22084F}" dt="2023-07-13T20:52:30.286" v="10158" actId="26606"/>
          <ac:cxnSpMkLst>
            <pc:docMk/>
            <pc:sldMk cId="1473252345" sldId="3838"/>
            <ac:cxnSpMk id="18" creationId="{C49DA8F6-BCC1-4447-B54C-57856834B94B}"/>
          </ac:cxnSpMkLst>
        </pc:cxn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54D47B16-A590-4F80-BB30-3A657C22084F}" dt="2023-07-28T15:06:45.734" v="18235"/>
              <pc2:cmMkLst xmlns:pc2="http://schemas.microsoft.com/office/powerpoint/2019/9/main/command">
                <pc:docMk/>
                <pc:sldMk cId="1473252345" sldId="3838"/>
                <pc2:cmMk id="{A2244723-CAE3-48A3-BC4E-F0E45E149528}"/>
              </pc2:cmMkLst>
              <pc226:cmRplyChg chg="add">
                <pc226:chgData name="Renee Luque" userId="24b01a1d-1c91-492f-b0ec-f8dd3574c772" providerId="ADAL" clId="{54D47B16-A590-4F80-BB30-3A657C22084F}" dt="2023-07-27T22:19:51.415" v="18228"/>
                <pc2:cmRplyMkLst xmlns:pc2="http://schemas.microsoft.com/office/powerpoint/2019/9/main/command">
                  <pc:docMk/>
                  <pc:sldMk cId="1473252345" sldId="3838"/>
                  <pc2:cmMk id="{A2244723-CAE3-48A3-BC4E-F0E45E149528}"/>
                  <pc2:cmRplyMk id="{1DA63CD0-E15F-43C0-B756-864D677162D9}"/>
                </pc2:cmRplyMkLst>
              </pc226:cmRplyChg>
            </pc226:cmChg>
          </p:ext>
        </pc:extLst>
      </pc:sldChg>
      <pc:sldChg chg="delSp new del mod modClrScheme chgLayout">
        <pc:chgData name="Renee Luque" userId="24b01a1d-1c91-492f-b0ec-f8dd3574c772" providerId="ADAL" clId="{54D47B16-A590-4F80-BB30-3A657C22084F}" dt="2023-07-27T21:52:05.952" v="15583" actId="2696"/>
        <pc:sldMkLst>
          <pc:docMk/>
          <pc:sldMk cId="2228910464" sldId="3839"/>
        </pc:sldMkLst>
        <pc:spChg chg="del">
          <ac:chgData name="Renee Luque" userId="24b01a1d-1c91-492f-b0ec-f8dd3574c772" providerId="ADAL" clId="{54D47B16-A590-4F80-BB30-3A657C22084F}" dt="2023-07-27T21:51:59.143" v="15579" actId="700"/>
          <ac:spMkLst>
            <pc:docMk/>
            <pc:sldMk cId="2228910464" sldId="3839"/>
            <ac:spMk id="2" creationId="{304BDC18-CE6D-BA38-64F8-72DE56A0BE5B}"/>
          </ac:spMkLst>
        </pc:spChg>
        <pc:spChg chg="del">
          <ac:chgData name="Renee Luque" userId="24b01a1d-1c91-492f-b0ec-f8dd3574c772" providerId="ADAL" clId="{54D47B16-A590-4F80-BB30-3A657C22084F}" dt="2023-07-27T21:51:59.143" v="15579" actId="700"/>
          <ac:spMkLst>
            <pc:docMk/>
            <pc:sldMk cId="2228910464" sldId="3839"/>
            <ac:spMk id="3" creationId="{F1159257-DE42-5257-4C17-D311BDA5FD57}"/>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15199005921362"/>
          <c:y val="4.3093871356350621E-2"/>
          <c:w val="0.86313464440133392"/>
          <c:h val="0.80679643824497194"/>
        </c:manualLayout>
      </c:layout>
      <c:barChart>
        <c:barDir val="col"/>
        <c:grouping val="clustered"/>
        <c:varyColors val="0"/>
        <c:ser>
          <c:idx val="0"/>
          <c:order val="0"/>
          <c:tx>
            <c:strRef>
              <c:f>Sheet1!$A$2</c:f>
              <c:strCache>
                <c:ptCount val="1"/>
                <c:pt idx="0">
                  <c:v>  Total</c:v>
                </c:pt>
              </c:strCache>
            </c:strRef>
          </c:tx>
          <c:spPr>
            <a:solidFill>
              <a:schemeClr val="accent1"/>
            </a:solidFill>
            <a:ln>
              <a:noFill/>
            </a:ln>
            <a:effectLst/>
          </c:spPr>
          <c:invertIfNegative val="0"/>
          <c:dLbls>
            <c:dLbl>
              <c:idx val="16"/>
              <c:layout>
                <c:manualLayout>
                  <c:x val="-2.084151423330081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4F6-41C4-8DF3-E0000AB17E34}"/>
                </c:ext>
              </c:extLst>
            </c:dLbl>
            <c:dLbl>
              <c:idx val="18"/>
              <c:delete val="1"/>
              <c:extLst>
                <c:ext xmlns:c15="http://schemas.microsoft.com/office/drawing/2012/chart" uri="{CE6537A1-D6FC-4f65-9D91-7224C49458BB}">
                  <c15:layout>
                    <c:manualLayout>
                      <c:w val="9.4590701027423355E-2"/>
                      <c:h val="4.5334320530920069E-2"/>
                    </c:manualLayout>
                  </c15:layout>
                </c:ext>
                <c:ext xmlns:c16="http://schemas.microsoft.com/office/drawing/2014/chart" uri="{C3380CC4-5D6E-409C-BE32-E72D297353CC}">
                  <c16:uniqueId val="{00000000-7EE8-44A7-BD3A-634A4A839E6C}"/>
                </c:ext>
              </c:extLst>
            </c:dLbl>
            <c:dLbl>
              <c:idx val="20"/>
              <c:layout>
                <c:manualLayout>
                  <c:x val="-1.190943670474337E-2"/>
                  <c:y val="2.419255944516863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70E-455A-875D-05847BB3B703}"/>
                </c:ext>
              </c:extLst>
            </c:dLbl>
            <c:dLbl>
              <c:idx val="21"/>
              <c:layout>
                <c:manualLayout>
                  <c:x val="-1.7864155057114892E-2"/>
                  <c:y val="-6.048139861292158E-18"/>
                </c:manualLayout>
              </c:layout>
              <c:tx>
                <c:rich>
                  <a:bodyPr/>
                  <a:lstStyle/>
                  <a:p>
                    <a:fld id="{C6379C95-EA55-458A-B078-BCF086534F73}"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4F6-41C4-8DF3-E0000AB17E34}"/>
                </c:ext>
              </c:extLst>
            </c:dLbl>
            <c:dLbl>
              <c:idx val="2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78-4720-884B-C9AF80F7091F}"/>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Sheet1!$B$1:$X$1</c:f>
              <c:strCach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strCache>
            </c:strRef>
          </c:cat>
          <c:val>
            <c:numRef>
              <c:f>Sheet1!$B$2:$X$2</c:f>
              <c:numCache>
                <c:formatCode>#,##0</c:formatCode>
                <c:ptCount val="23"/>
                <c:pt idx="0">
                  <c:v>16849</c:v>
                </c:pt>
                <c:pt idx="1">
                  <c:v>17415</c:v>
                </c:pt>
                <c:pt idx="2">
                  <c:v>19394</c:v>
                </c:pt>
                <c:pt idx="3">
                  <c:v>23518</c:v>
                </c:pt>
                <c:pt idx="4">
                  <c:v>25785</c:v>
                </c:pt>
                <c:pt idx="5">
                  <c:v>27424</c:v>
                </c:pt>
                <c:pt idx="6">
                  <c:v>29813</c:v>
                </c:pt>
                <c:pt idx="7">
                  <c:v>34425</c:v>
                </c:pt>
                <c:pt idx="8">
                  <c:v>36010</c:v>
                </c:pt>
                <c:pt idx="9">
                  <c:v>36450</c:v>
                </c:pt>
                <c:pt idx="10">
                  <c:v>37004</c:v>
                </c:pt>
                <c:pt idx="11">
                  <c:v>38329</c:v>
                </c:pt>
                <c:pt idx="12">
                  <c:v>41340</c:v>
                </c:pt>
                <c:pt idx="13">
                  <c:v>41502</c:v>
                </c:pt>
                <c:pt idx="14">
                  <c:v>43982</c:v>
                </c:pt>
                <c:pt idx="15">
                  <c:v>47055</c:v>
                </c:pt>
                <c:pt idx="16">
                  <c:v>52404</c:v>
                </c:pt>
                <c:pt idx="17">
                  <c:v>63632</c:v>
                </c:pt>
                <c:pt idx="18">
                  <c:v>70237</c:v>
                </c:pt>
                <c:pt idx="19">
                  <c:v>67367</c:v>
                </c:pt>
                <c:pt idx="20">
                  <c:v>70630</c:v>
                </c:pt>
                <c:pt idx="21">
                  <c:v>91799</c:v>
                </c:pt>
                <c:pt idx="22">
                  <c:v>106699</c:v>
                </c:pt>
              </c:numCache>
            </c:numRef>
          </c:val>
          <c:extLst>
            <c:ext xmlns:c16="http://schemas.microsoft.com/office/drawing/2014/chart" uri="{C3380CC4-5D6E-409C-BE32-E72D297353CC}">
              <c16:uniqueId val="{00000000-82E9-439E-AFF6-3333F1D1F575}"/>
            </c:ext>
          </c:extLst>
        </c:ser>
        <c:dLbls>
          <c:showLegendKey val="0"/>
          <c:showVal val="0"/>
          <c:showCatName val="0"/>
          <c:showSerName val="0"/>
          <c:showPercent val="0"/>
          <c:showBubbleSize val="0"/>
        </c:dLbls>
        <c:gapWidth val="20"/>
        <c:overlap val="-2"/>
        <c:axId val="668452488"/>
        <c:axId val="668449536"/>
      </c:barChart>
      <c:lineChart>
        <c:grouping val="standard"/>
        <c:varyColors val="0"/>
        <c:ser>
          <c:idx val="1"/>
          <c:order val="1"/>
          <c:tx>
            <c:strRef>
              <c:f>Sheet1!$A$3</c:f>
              <c:strCache>
                <c:ptCount val="1"/>
                <c:pt idx="0">
                  <c:v>  Female</c:v>
                </c:pt>
              </c:strCache>
            </c:strRef>
          </c:tx>
          <c:spPr>
            <a:ln w="28575" cap="rnd">
              <a:solidFill>
                <a:srgbClr val="FFC000"/>
              </a:solidFill>
              <a:round/>
            </a:ln>
            <a:effectLst/>
          </c:spPr>
          <c:marker>
            <c:symbol val="none"/>
          </c:marker>
          <c:cat>
            <c:strRef>
              <c:f>Sheet1!$B$1:$X$1</c:f>
              <c:strCach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strCache>
            </c:strRef>
          </c:cat>
          <c:val>
            <c:numRef>
              <c:f>Sheet1!$B$3:$X$3</c:f>
              <c:numCache>
                <c:formatCode>#,##0</c:formatCode>
                <c:ptCount val="23"/>
                <c:pt idx="0">
                  <c:v>5591</c:v>
                </c:pt>
                <c:pt idx="1">
                  <c:v>5852</c:v>
                </c:pt>
                <c:pt idx="2">
                  <c:v>6736</c:v>
                </c:pt>
                <c:pt idx="3">
                  <c:v>8490</c:v>
                </c:pt>
                <c:pt idx="4">
                  <c:v>9386</c:v>
                </c:pt>
                <c:pt idx="5">
                  <c:v>10304</c:v>
                </c:pt>
                <c:pt idx="6">
                  <c:v>11089</c:v>
                </c:pt>
                <c:pt idx="7">
                  <c:v>12532</c:v>
                </c:pt>
                <c:pt idx="8">
                  <c:v>13712</c:v>
                </c:pt>
                <c:pt idx="9">
                  <c:v>13982</c:v>
                </c:pt>
                <c:pt idx="10">
                  <c:v>14411</c:v>
                </c:pt>
                <c:pt idx="11">
                  <c:v>15323</c:v>
                </c:pt>
                <c:pt idx="12">
                  <c:v>16352</c:v>
                </c:pt>
                <c:pt idx="13">
                  <c:v>16390</c:v>
                </c:pt>
                <c:pt idx="14">
                  <c:v>17183</c:v>
                </c:pt>
                <c:pt idx="15">
                  <c:v>18243</c:v>
                </c:pt>
                <c:pt idx="16">
                  <c:v>19447</c:v>
                </c:pt>
                <c:pt idx="17">
                  <c:v>22074</c:v>
                </c:pt>
                <c:pt idx="18">
                  <c:v>23685</c:v>
                </c:pt>
                <c:pt idx="19">
                  <c:v>22426</c:v>
                </c:pt>
                <c:pt idx="20">
                  <c:v>22749</c:v>
                </c:pt>
                <c:pt idx="21">
                  <c:v>28071</c:v>
                </c:pt>
                <c:pt idx="22">
                  <c:v>32398</c:v>
                </c:pt>
              </c:numCache>
            </c:numRef>
          </c:val>
          <c:smooth val="0"/>
          <c:extLst>
            <c:ext xmlns:c16="http://schemas.microsoft.com/office/drawing/2014/chart" uri="{C3380CC4-5D6E-409C-BE32-E72D297353CC}">
              <c16:uniqueId val="{00000001-82E9-439E-AFF6-3333F1D1F575}"/>
            </c:ext>
          </c:extLst>
        </c:ser>
        <c:ser>
          <c:idx val="2"/>
          <c:order val="2"/>
          <c:tx>
            <c:strRef>
              <c:f>Sheet1!$A$4</c:f>
              <c:strCache>
                <c:ptCount val="1"/>
                <c:pt idx="0">
                  <c:v>  Male</c:v>
                </c:pt>
              </c:strCache>
            </c:strRef>
          </c:tx>
          <c:spPr>
            <a:ln w="28575" cap="rnd">
              <a:solidFill>
                <a:srgbClr val="FFFF00"/>
              </a:solidFill>
              <a:round/>
            </a:ln>
            <a:effectLst/>
          </c:spPr>
          <c:marker>
            <c:symbol val="none"/>
          </c:marker>
          <c:cat>
            <c:strRef>
              <c:f>Sheet1!$B$1:$X$1</c:f>
              <c:strCach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strCache>
            </c:strRef>
          </c:cat>
          <c:val>
            <c:numRef>
              <c:f>Sheet1!$B$4:$X$4</c:f>
              <c:numCache>
                <c:formatCode>#,##0</c:formatCode>
                <c:ptCount val="23"/>
                <c:pt idx="0">
                  <c:v>11258</c:v>
                </c:pt>
                <c:pt idx="1">
                  <c:v>11563</c:v>
                </c:pt>
                <c:pt idx="2">
                  <c:v>12658</c:v>
                </c:pt>
                <c:pt idx="3">
                  <c:v>15028</c:v>
                </c:pt>
                <c:pt idx="4">
                  <c:v>16399</c:v>
                </c:pt>
                <c:pt idx="5">
                  <c:v>17120</c:v>
                </c:pt>
                <c:pt idx="6">
                  <c:v>18724</c:v>
                </c:pt>
                <c:pt idx="7">
                  <c:v>21893</c:v>
                </c:pt>
                <c:pt idx="8">
                  <c:v>22298</c:v>
                </c:pt>
                <c:pt idx="9">
                  <c:v>22468</c:v>
                </c:pt>
                <c:pt idx="10">
                  <c:v>22593</c:v>
                </c:pt>
                <c:pt idx="11">
                  <c:v>23006</c:v>
                </c:pt>
                <c:pt idx="12">
                  <c:v>24988</c:v>
                </c:pt>
                <c:pt idx="13">
                  <c:v>25112</c:v>
                </c:pt>
                <c:pt idx="14">
                  <c:v>26799</c:v>
                </c:pt>
                <c:pt idx="15">
                  <c:v>28812</c:v>
                </c:pt>
                <c:pt idx="16">
                  <c:v>32957</c:v>
                </c:pt>
                <c:pt idx="17">
                  <c:v>41558</c:v>
                </c:pt>
                <c:pt idx="18">
                  <c:v>46552</c:v>
                </c:pt>
                <c:pt idx="19">
                  <c:v>44941</c:v>
                </c:pt>
                <c:pt idx="20">
                  <c:v>47881</c:v>
                </c:pt>
                <c:pt idx="21">
                  <c:v>63728</c:v>
                </c:pt>
                <c:pt idx="22">
                  <c:v>74301</c:v>
                </c:pt>
              </c:numCache>
            </c:numRef>
          </c:val>
          <c:smooth val="0"/>
          <c:extLst>
            <c:ext xmlns:c16="http://schemas.microsoft.com/office/drawing/2014/chart" uri="{C3380CC4-5D6E-409C-BE32-E72D297353CC}">
              <c16:uniqueId val="{00000002-82E9-439E-AFF6-3333F1D1F575}"/>
            </c:ext>
          </c:extLst>
        </c:ser>
        <c:dLbls>
          <c:showLegendKey val="0"/>
          <c:showVal val="0"/>
          <c:showCatName val="0"/>
          <c:showSerName val="0"/>
          <c:showPercent val="0"/>
          <c:showBubbleSize val="0"/>
        </c:dLbls>
        <c:marker val="1"/>
        <c:smooth val="0"/>
        <c:axId val="668452488"/>
        <c:axId val="668449536"/>
      </c:lineChart>
      <c:catAx>
        <c:axId val="668452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668449536"/>
        <c:crosses val="autoZero"/>
        <c:auto val="1"/>
        <c:lblAlgn val="ctr"/>
        <c:lblOffset val="100"/>
        <c:tickLblSkip val="1"/>
        <c:noMultiLvlLbl val="0"/>
      </c:catAx>
      <c:valAx>
        <c:axId val="668449536"/>
        <c:scaling>
          <c:orientation val="minMax"/>
        </c:scaling>
        <c:delete val="0"/>
        <c:axPos val="l"/>
        <c:numFmt formatCode="#,##0" sourceLinked="1"/>
        <c:majorTickMark val="none"/>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668452488"/>
        <c:crosses val="autoZero"/>
        <c:crossBetween val="between"/>
      </c:valAx>
      <c:spPr>
        <a:noFill/>
        <a:ln>
          <a:noFill/>
        </a:ln>
        <a:effectLst/>
      </c:spPr>
    </c:plotArea>
    <c:legend>
      <c:legendPos val="b"/>
      <c:layout>
        <c:manualLayout>
          <c:xMode val="edge"/>
          <c:yMode val="edge"/>
          <c:x val="0.14559087099477791"/>
          <c:y val="3.7392742771761613E-2"/>
          <c:w val="0.14942838220383189"/>
          <c:h val="0.1367767865121372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03496710309142"/>
          <c:y val="5.0546548688629456E-2"/>
          <c:w val="0.87994801355254448"/>
          <c:h val="0.78069325342429374"/>
        </c:manualLayout>
      </c:layout>
      <c:barChart>
        <c:barDir val="col"/>
        <c:grouping val="clustered"/>
        <c:varyColors val="0"/>
        <c:ser>
          <c:idx val="0"/>
          <c:order val="0"/>
          <c:tx>
            <c:strRef>
              <c:f>Sheet1!$A$2</c:f>
              <c:strCache>
                <c:ptCount val="1"/>
                <c:pt idx="0">
                  <c:v>  Total</c:v>
                </c:pt>
              </c:strCache>
            </c:strRef>
          </c:tx>
          <c:spPr>
            <a:solidFill>
              <a:schemeClr val="accent1"/>
            </a:solidFill>
            <a:ln>
              <a:noFill/>
            </a:ln>
            <a:effectLst/>
          </c:spPr>
          <c:invertIfNegative val="0"/>
          <c:dLbls>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525-4167-A37D-55905EF1BD14}"/>
                </c:ext>
              </c:extLst>
            </c:dLbl>
            <c:dLbl>
              <c:idx val="1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525-4167-A37D-55905EF1BD14}"/>
                </c:ext>
              </c:extLst>
            </c:dLbl>
            <c:dLbl>
              <c:idx val="21"/>
              <c:layout>
                <c:manualLayout>
                  <c:x val="-8.9355853353676445E-3"/>
                  <c:y val="-1.2370527360019426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6E-4FD3-B956-CBB015D23347}"/>
                </c:ext>
              </c:extLst>
            </c:dLbl>
            <c:dLbl>
              <c:idx val="2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62B-406D-9E6A-E6C22CDFBBF2}"/>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Sheet1!$B$1:$X$1</c:f>
              <c:strCach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strCache>
            </c:strRef>
          </c:cat>
          <c:val>
            <c:numRef>
              <c:f>Sheet1!$B$2:$X$2</c:f>
              <c:numCache>
                <c:formatCode>#,##0</c:formatCode>
                <c:ptCount val="23"/>
                <c:pt idx="0">
                  <c:v>8050</c:v>
                </c:pt>
                <c:pt idx="1">
                  <c:v>8407</c:v>
                </c:pt>
                <c:pt idx="2">
                  <c:v>9496</c:v>
                </c:pt>
                <c:pt idx="3">
                  <c:v>11920</c:v>
                </c:pt>
                <c:pt idx="4">
                  <c:v>12940</c:v>
                </c:pt>
                <c:pt idx="5">
                  <c:v>13756</c:v>
                </c:pt>
                <c:pt idx="6">
                  <c:v>14918</c:v>
                </c:pt>
                <c:pt idx="7">
                  <c:v>17545</c:v>
                </c:pt>
                <c:pt idx="8">
                  <c:v>18516</c:v>
                </c:pt>
                <c:pt idx="9">
                  <c:v>19582</c:v>
                </c:pt>
                <c:pt idx="10">
                  <c:v>20422</c:v>
                </c:pt>
                <c:pt idx="11">
                  <c:v>21089</c:v>
                </c:pt>
                <c:pt idx="12">
                  <c:v>22784</c:v>
                </c:pt>
                <c:pt idx="13">
                  <c:v>23166</c:v>
                </c:pt>
                <c:pt idx="14">
                  <c:v>25052</c:v>
                </c:pt>
                <c:pt idx="15">
                  <c:v>28647</c:v>
                </c:pt>
                <c:pt idx="16">
                  <c:v>33091</c:v>
                </c:pt>
                <c:pt idx="17">
                  <c:v>42249</c:v>
                </c:pt>
                <c:pt idx="18">
                  <c:v>47600</c:v>
                </c:pt>
                <c:pt idx="19">
                  <c:v>46802</c:v>
                </c:pt>
                <c:pt idx="20">
                  <c:v>49860</c:v>
                </c:pt>
                <c:pt idx="21">
                  <c:v>68630</c:v>
                </c:pt>
                <c:pt idx="22">
                  <c:v>80411</c:v>
                </c:pt>
              </c:numCache>
            </c:numRef>
          </c:val>
          <c:extLst>
            <c:ext xmlns:c16="http://schemas.microsoft.com/office/drawing/2014/chart" uri="{C3380CC4-5D6E-409C-BE32-E72D297353CC}">
              <c16:uniqueId val="{00000000-35BA-427D-93CD-5271BD2ABA71}"/>
            </c:ext>
          </c:extLst>
        </c:ser>
        <c:dLbls>
          <c:showLegendKey val="0"/>
          <c:showVal val="0"/>
          <c:showCatName val="0"/>
          <c:showSerName val="0"/>
          <c:showPercent val="0"/>
          <c:showBubbleSize val="0"/>
        </c:dLbls>
        <c:gapWidth val="20"/>
        <c:overlap val="-2"/>
        <c:axId val="653245520"/>
        <c:axId val="653244536"/>
      </c:barChart>
      <c:lineChart>
        <c:grouping val="standard"/>
        <c:varyColors val="0"/>
        <c:ser>
          <c:idx val="1"/>
          <c:order val="1"/>
          <c:tx>
            <c:strRef>
              <c:f>Sheet1!$A$3</c:f>
              <c:strCache>
                <c:ptCount val="1"/>
                <c:pt idx="0">
                  <c:v>  Female</c:v>
                </c:pt>
              </c:strCache>
            </c:strRef>
          </c:tx>
          <c:spPr>
            <a:ln w="28575" cap="rnd">
              <a:solidFill>
                <a:srgbClr val="FFC000"/>
              </a:solidFill>
              <a:round/>
            </a:ln>
            <a:effectLst/>
          </c:spPr>
          <c:marker>
            <c:symbol val="none"/>
          </c:marker>
          <c:cat>
            <c:strRef>
              <c:f>Sheet1!$B$1:$X$1</c:f>
              <c:strCach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strCache>
            </c:strRef>
          </c:cat>
          <c:val>
            <c:numRef>
              <c:f>Sheet1!$B$3:$X$3</c:f>
              <c:numCache>
                <c:formatCode>#,##0</c:formatCode>
                <c:ptCount val="23"/>
                <c:pt idx="0">
                  <c:v>2057</c:v>
                </c:pt>
                <c:pt idx="1">
                  <c:v>2264</c:v>
                </c:pt>
                <c:pt idx="2">
                  <c:v>2767</c:v>
                </c:pt>
                <c:pt idx="3">
                  <c:v>3760</c:v>
                </c:pt>
                <c:pt idx="4">
                  <c:v>4138</c:v>
                </c:pt>
                <c:pt idx="5">
                  <c:v>4643</c:v>
                </c:pt>
                <c:pt idx="6">
                  <c:v>5161</c:v>
                </c:pt>
                <c:pt idx="7">
                  <c:v>5945</c:v>
                </c:pt>
                <c:pt idx="8">
                  <c:v>6581</c:v>
                </c:pt>
                <c:pt idx="9">
                  <c:v>6819</c:v>
                </c:pt>
                <c:pt idx="10">
                  <c:v>7287</c:v>
                </c:pt>
                <c:pt idx="11">
                  <c:v>7734</c:v>
                </c:pt>
                <c:pt idx="12">
                  <c:v>8325</c:v>
                </c:pt>
                <c:pt idx="13">
                  <c:v>8432</c:v>
                </c:pt>
                <c:pt idx="14">
                  <c:v>9055</c:v>
                </c:pt>
                <c:pt idx="15">
                  <c:v>10227</c:v>
                </c:pt>
                <c:pt idx="16">
                  <c:v>11420</c:v>
                </c:pt>
                <c:pt idx="17">
                  <c:v>13751</c:v>
                </c:pt>
                <c:pt idx="18">
                  <c:v>15263</c:v>
                </c:pt>
                <c:pt idx="19">
                  <c:v>14724</c:v>
                </c:pt>
                <c:pt idx="20">
                  <c:v>15225</c:v>
                </c:pt>
                <c:pt idx="21">
                  <c:v>19970</c:v>
                </c:pt>
                <c:pt idx="22">
                  <c:v>23654</c:v>
                </c:pt>
              </c:numCache>
            </c:numRef>
          </c:val>
          <c:smooth val="0"/>
          <c:extLst>
            <c:ext xmlns:c16="http://schemas.microsoft.com/office/drawing/2014/chart" uri="{C3380CC4-5D6E-409C-BE32-E72D297353CC}">
              <c16:uniqueId val="{00000001-35BA-427D-93CD-5271BD2ABA71}"/>
            </c:ext>
          </c:extLst>
        </c:ser>
        <c:ser>
          <c:idx val="2"/>
          <c:order val="2"/>
          <c:tx>
            <c:strRef>
              <c:f>Sheet1!$A$4</c:f>
              <c:strCache>
                <c:ptCount val="1"/>
                <c:pt idx="0">
                  <c:v>  Male</c:v>
                </c:pt>
              </c:strCache>
            </c:strRef>
          </c:tx>
          <c:spPr>
            <a:ln w="28575" cap="rnd">
              <a:solidFill>
                <a:srgbClr val="FFFF00"/>
              </a:solidFill>
              <a:round/>
            </a:ln>
            <a:effectLst/>
          </c:spPr>
          <c:marker>
            <c:symbol val="none"/>
          </c:marker>
          <c:cat>
            <c:strRef>
              <c:f>Sheet1!$B$1:$X$1</c:f>
              <c:strCach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strCache>
            </c:strRef>
          </c:cat>
          <c:val>
            <c:numRef>
              <c:f>Sheet1!$B$4:$X$4</c:f>
              <c:numCache>
                <c:formatCode>#,##0</c:formatCode>
                <c:ptCount val="23"/>
                <c:pt idx="0">
                  <c:v>5993</c:v>
                </c:pt>
                <c:pt idx="1">
                  <c:v>6143</c:v>
                </c:pt>
                <c:pt idx="2">
                  <c:v>6729</c:v>
                </c:pt>
                <c:pt idx="3">
                  <c:v>8160</c:v>
                </c:pt>
                <c:pt idx="4">
                  <c:v>8802</c:v>
                </c:pt>
                <c:pt idx="5">
                  <c:v>9113</c:v>
                </c:pt>
                <c:pt idx="6">
                  <c:v>9756</c:v>
                </c:pt>
                <c:pt idx="7">
                  <c:v>11600</c:v>
                </c:pt>
                <c:pt idx="8">
                  <c:v>11935</c:v>
                </c:pt>
                <c:pt idx="9">
                  <c:v>12763</c:v>
                </c:pt>
                <c:pt idx="10">
                  <c:v>13135</c:v>
                </c:pt>
                <c:pt idx="11">
                  <c:v>13355</c:v>
                </c:pt>
                <c:pt idx="12">
                  <c:v>14459</c:v>
                </c:pt>
                <c:pt idx="13">
                  <c:v>14733</c:v>
                </c:pt>
                <c:pt idx="14">
                  <c:v>15997</c:v>
                </c:pt>
                <c:pt idx="15">
                  <c:v>18420</c:v>
                </c:pt>
                <c:pt idx="16">
                  <c:v>21671</c:v>
                </c:pt>
                <c:pt idx="17">
                  <c:v>28498</c:v>
                </c:pt>
                <c:pt idx="18">
                  <c:v>32337</c:v>
                </c:pt>
                <c:pt idx="19">
                  <c:v>32078</c:v>
                </c:pt>
                <c:pt idx="20">
                  <c:v>34635</c:v>
                </c:pt>
                <c:pt idx="21">
                  <c:v>48660</c:v>
                </c:pt>
                <c:pt idx="22">
                  <c:v>56757</c:v>
                </c:pt>
              </c:numCache>
            </c:numRef>
          </c:val>
          <c:smooth val="0"/>
          <c:extLst>
            <c:ext xmlns:c16="http://schemas.microsoft.com/office/drawing/2014/chart" uri="{C3380CC4-5D6E-409C-BE32-E72D297353CC}">
              <c16:uniqueId val="{00000002-35BA-427D-93CD-5271BD2ABA71}"/>
            </c:ext>
          </c:extLst>
        </c:ser>
        <c:dLbls>
          <c:showLegendKey val="0"/>
          <c:showVal val="0"/>
          <c:showCatName val="0"/>
          <c:showSerName val="0"/>
          <c:showPercent val="0"/>
          <c:showBubbleSize val="0"/>
        </c:dLbls>
        <c:marker val="1"/>
        <c:smooth val="0"/>
        <c:axId val="653245520"/>
        <c:axId val="653244536"/>
      </c:lineChart>
      <c:catAx>
        <c:axId val="653245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653244536"/>
        <c:crosses val="autoZero"/>
        <c:auto val="1"/>
        <c:lblAlgn val="ctr"/>
        <c:lblOffset val="100"/>
        <c:noMultiLvlLbl val="0"/>
      </c:catAx>
      <c:valAx>
        <c:axId val="653244536"/>
        <c:scaling>
          <c:orientation val="minMax"/>
          <c:max val="100000"/>
        </c:scaling>
        <c:delete val="0"/>
        <c:axPos val="l"/>
        <c:numFmt formatCode="#,##0" sourceLinked="1"/>
        <c:majorTickMark val="none"/>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653245520"/>
        <c:crosses val="autoZero"/>
        <c:crossBetween val="between"/>
        <c:majorUnit val="20000"/>
      </c:valAx>
      <c:spPr>
        <a:noFill/>
        <a:ln>
          <a:noFill/>
        </a:ln>
        <a:effectLst/>
      </c:spPr>
    </c:plotArea>
    <c:legend>
      <c:legendPos val="b"/>
      <c:layout>
        <c:manualLayout>
          <c:xMode val="edge"/>
          <c:yMode val="edge"/>
          <c:x val="0.12241587738594494"/>
          <c:y val="3.75835068519106E-2"/>
          <c:w val="0.18257640599734912"/>
          <c:h val="0.1738069013887722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30802399700037"/>
          <c:y val="3.7169308786040772E-2"/>
          <c:w val="0.86856392950881156"/>
          <c:h val="0.82426471040186677"/>
        </c:manualLayout>
      </c:layout>
      <c:barChart>
        <c:barDir val="col"/>
        <c:grouping val="clustered"/>
        <c:varyColors val="0"/>
        <c:ser>
          <c:idx val="0"/>
          <c:order val="0"/>
          <c:tx>
            <c:strRef>
              <c:f>Sheet1!$A$2</c:f>
              <c:strCache>
                <c:ptCount val="1"/>
                <c:pt idx="0">
                  <c:v>   Total</c:v>
                </c:pt>
              </c:strCache>
            </c:strRef>
          </c:tx>
          <c:spPr>
            <a:solidFill>
              <a:schemeClr val="accent1"/>
            </a:solidFill>
            <a:ln>
              <a:noFill/>
            </a:ln>
            <a:effectLst/>
          </c:spPr>
          <c:invertIfNegative val="0"/>
          <c:dLbls>
            <c:dLbl>
              <c:idx val="1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115-429E-A9FE-E58347068FF3}"/>
                </c:ext>
              </c:extLst>
            </c:dLbl>
            <c:dLbl>
              <c:idx val="20"/>
              <c:layout>
                <c:manualLayout>
                  <c:x val="-1.064573959505051E-2"/>
                  <c:y val="-1.5750456546205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6F8-462C-AB35-870118D7E1A6}"/>
                </c:ext>
              </c:extLst>
            </c:dLbl>
            <c:dLbl>
              <c:idx val="2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26F-4087-A000-D34BFCF0F9FC}"/>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Sheet1!$B$1:$X$1</c:f>
              <c:strCach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strCache>
            </c:strRef>
          </c:cat>
          <c:val>
            <c:numRef>
              <c:f>Sheet1!$B$2:$X$2</c:f>
              <c:numCache>
                <c:formatCode>#,##0</c:formatCode>
                <c:ptCount val="23"/>
                <c:pt idx="0">
                  <c:v>3442</c:v>
                </c:pt>
                <c:pt idx="1">
                  <c:v>3785</c:v>
                </c:pt>
                <c:pt idx="2">
                  <c:v>4770</c:v>
                </c:pt>
                <c:pt idx="3">
                  <c:v>6483</c:v>
                </c:pt>
                <c:pt idx="4">
                  <c:v>7461</c:v>
                </c:pt>
                <c:pt idx="5">
                  <c:v>8577</c:v>
                </c:pt>
                <c:pt idx="6">
                  <c:v>9612</c:v>
                </c:pt>
                <c:pt idx="7">
                  <c:v>11589</c:v>
                </c:pt>
                <c:pt idx="8">
                  <c:v>12796</c:v>
                </c:pt>
                <c:pt idx="9">
                  <c:v>13149</c:v>
                </c:pt>
                <c:pt idx="10">
                  <c:v>13523</c:v>
                </c:pt>
                <c:pt idx="11">
                  <c:v>14583</c:v>
                </c:pt>
                <c:pt idx="12">
                  <c:v>15140</c:v>
                </c:pt>
                <c:pt idx="13">
                  <c:v>14240</c:v>
                </c:pt>
                <c:pt idx="14">
                  <c:v>14145</c:v>
                </c:pt>
                <c:pt idx="15">
                  <c:v>14838</c:v>
                </c:pt>
                <c:pt idx="16">
                  <c:v>15281</c:v>
                </c:pt>
                <c:pt idx="17">
                  <c:v>17087</c:v>
                </c:pt>
                <c:pt idx="18">
                  <c:v>17029</c:v>
                </c:pt>
                <c:pt idx="19">
                  <c:v>14975</c:v>
                </c:pt>
                <c:pt idx="20">
                  <c:v>14139</c:v>
                </c:pt>
                <c:pt idx="21">
                  <c:v>16416</c:v>
                </c:pt>
                <c:pt idx="22">
                  <c:v>16706</c:v>
                </c:pt>
              </c:numCache>
            </c:numRef>
          </c:val>
          <c:extLst>
            <c:ext xmlns:c16="http://schemas.microsoft.com/office/drawing/2014/chart" uri="{C3380CC4-5D6E-409C-BE32-E72D297353CC}">
              <c16:uniqueId val="{00000000-B89C-4E2E-AA29-4E20259D07E0}"/>
            </c:ext>
          </c:extLst>
        </c:ser>
        <c:dLbls>
          <c:showLegendKey val="0"/>
          <c:showVal val="0"/>
          <c:showCatName val="0"/>
          <c:showSerName val="0"/>
          <c:showPercent val="0"/>
          <c:showBubbleSize val="0"/>
        </c:dLbls>
        <c:gapWidth val="20"/>
        <c:overlap val="-1"/>
        <c:axId val="356989936"/>
        <c:axId val="700930200"/>
      </c:barChart>
      <c:lineChart>
        <c:grouping val="standard"/>
        <c:varyColors val="0"/>
        <c:ser>
          <c:idx val="1"/>
          <c:order val="1"/>
          <c:tx>
            <c:strRef>
              <c:f>Sheet1!$A$3</c:f>
              <c:strCache>
                <c:ptCount val="1"/>
                <c:pt idx="0">
                  <c:v>   Prescription Opioids in Combination with Synthetic Opioids other than Methadone</c:v>
                </c:pt>
              </c:strCache>
            </c:strRef>
          </c:tx>
          <c:spPr>
            <a:ln w="28575" cap="rnd">
              <a:solidFill>
                <a:srgbClr val="FFFF00"/>
              </a:solidFill>
              <a:round/>
            </a:ln>
            <a:effectLst/>
          </c:spPr>
          <c:marker>
            <c:symbol val="none"/>
          </c:marker>
          <c:cat>
            <c:strRef>
              <c:f>Sheet1!$B$1:$X$1</c:f>
              <c:strCach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strCache>
            </c:strRef>
          </c:cat>
          <c:val>
            <c:numRef>
              <c:f>Sheet1!$B$3:$X$3</c:f>
              <c:numCache>
                <c:formatCode>General</c:formatCode>
                <c:ptCount val="23"/>
                <c:pt idx="0">
                  <c:v>142</c:v>
                </c:pt>
                <c:pt idx="1">
                  <c:v>167</c:v>
                </c:pt>
                <c:pt idx="2">
                  <c:v>199</c:v>
                </c:pt>
                <c:pt idx="3">
                  <c:v>322</c:v>
                </c:pt>
                <c:pt idx="4">
                  <c:v>344</c:v>
                </c:pt>
                <c:pt idx="5">
                  <c:v>384</c:v>
                </c:pt>
                <c:pt idx="6">
                  <c:v>426</c:v>
                </c:pt>
                <c:pt idx="7">
                  <c:v>573</c:v>
                </c:pt>
                <c:pt idx="8">
                  <c:v>601</c:v>
                </c:pt>
                <c:pt idx="9">
                  <c:v>655</c:v>
                </c:pt>
                <c:pt idx="10">
                  <c:v>872</c:v>
                </c:pt>
                <c:pt idx="11">
                  <c:v>939</c:v>
                </c:pt>
                <c:pt idx="12">
                  <c:v>889</c:v>
                </c:pt>
                <c:pt idx="13">
                  <c:v>861</c:v>
                </c:pt>
                <c:pt idx="14" formatCode="#,##0">
                  <c:v>1015</c:v>
                </c:pt>
                <c:pt idx="15" formatCode="#,##0">
                  <c:v>1489</c:v>
                </c:pt>
                <c:pt idx="16" formatCode="#,##0">
                  <c:v>2263</c:v>
                </c:pt>
                <c:pt idx="17" formatCode="#,##0">
                  <c:v>4055</c:v>
                </c:pt>
                <c:pt idx="18" formatCode="#,##0">
                  <c:v>5444</c:v>
                </c:pt>
                <c:pt idx="19" formatCode="#,##0">
                  <c:v>5417</c:v>
                </c:pt>
                <c:pt idx="20" formatCode="#,##0">
                  <c:v>5876</c:v>
                </c:pt>
                <c:pt idx="21" formatCode="#,##0">
                  <c:v>8626</c:v>
                </c:pt>
                <c:pt idx="22" formatCode="#,##0">
                  <c:v>6623</c:v>
                </c:pt>
              </c:numCache>
            </c:numRef>
          </c:val>
          <c:smooth val="0"/>
          <c:extLst>
            <c:ext xmlns:c16="http://schemas.microsoft.com/office/drawing/2014/chart" uri="{C3380CC4-5D6E-409C-BE32-E72D297353CC}">
              <c16:uniqueId val="{00000001-B89C-4E2E-AA29-4E20259D07E0}"/>
            </c:ext>
          </c:extLst>
        </c:ser>
        <c:dLbls>
          <c:showLegendKey val="0"/>
          <c:showVal val="0"/>
          <c:showCatName val="0"/>
          <c:showSerName val="0"/>
          <c:showPercent val="0"/>
          <c:showBubbleSize val="0"/>
        </c:dLbls>
        <c:marker val="1"/>
        <c:smooth val="0"/>
        <c:axId val="356989936"/>
        <c:axId val="700930200"/>
      </c:lineChart>
      <c:catAx>
        <c:axId val="356989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700930200"/>
        <c:crosses val="autoZero"/>
        <c:auto val="1"/>
        <c:lblAlgn val="ctr"/>
        <c:lblOffset val="100"/>
        <c:noMultiLvlLbl val="0"/>
      </c:catAx>
      <c:valAx>
        <c:axId val="700930200"/>
        <c:scaling>
          <c:orientation val="minMax"/>
          <c:max val="25000"/>
        </c:scaling>
        <c:delete val="0"/>
        <c:axPos val="l"/>
        <c:numFmt formatCode="#,##0" sourceLinked="1"/>
        <c:majorTickMark val="none"/>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56989936"/>
        <c:crosses val="autoZero"/>
        <c:crossBetween val="between"/>
      </c:valAx>
      <c:spPr>
        <a:noFill/>
        <a:ln>
          <a:noFill/>
        </a:ln>
        <a:effectLst/>
      </c:spPr>
    </c:plotArea>
    <c:legend>
      <c:legendPos val="b"/>
      <c:layout>
        <c:manualLayout>
          <c:xMode val="edge"/>
          <c:yMode val="edge"/>
          <c:x val="0.11292650918635171"/>
          <c:y val="1.9793044061363077E-2"/>
          <c:w val="0.88203353487064129"/>
          <c:h val="0.1168262209962680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30801262852064"/>
          <c:y val="3.2016429480880015E-2"/>
          <c:w val="0.86562385875966164"/>
          <c:h val="0.82426471040186677"/>
        </c:manualLayout>
      </c:layout>
      <c:barChart>
        <c:barDir val="col"/>
        <c:grouping val="clustered"/>
        <c:varyColors val="0"/>
        <c:ser>
          <c:idx val="0"/>
          <c:order val="0"/>
          <c:tx>
            <c:strRef>
              <c:f>Sheet1!$A$2</c:f>
              <c:strCache>
                <c:ptCount val="1"/>
                <c:pt idx="0">
                  <c:v> All Heroin</c:v>
                </c:pt>
              </c:strCache>
            </c:strRef>
          </c:tx>
          <c:spPr>
            <a:solidFill>
              <a:schemeClr val="accent1"/>
            </a:solidFill>
            <a:ln>
              <a:noFill/>
            </a:ln>
            <a:effectLst/>
          </c:spPr>
          <c:invertIfNegative val="0"/>
          <c:dLbls>
            <c:dLbl>
              <c:idx val="1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AFE-48C1-A9C3-E49F2B2273C0}"/>
                </c:ext>
              </c:extLst>
            </c:dLbl>
            <c:dLbl>
              <c:idx val="21"/>
              <c:layout>
                <c:manualLayout>
                  <c:x val="1.3230429988974749E-2"/>
                  <c:y val="7.729467814982867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9E7-4762-8A5D-52FDF6C9EB41}"/>
                </c:ext>
              </c:extLst>
            </c:dLbl>
            <c:dLbl>
              <c:idx val="22"/>
              <c:layout>
                <c:manualLayout>
                  <c:x val="5.880191106211059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D96-46F8-947D-BAC9747B3DE6}"/>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Sheet1!$B$1:$X$1</c:f>
              <c:strCach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strCache>
            </c:strRef>
          </c:cat>
          <c:val>
            <c:numRef>
              <c:f>Sheet1!$B$2:$X$2</c:f>
              <c:numCache>
                <c:formatCode>#,##0</c:formatCode>
                <c:ptCount val="23"/>
                <c:pt idx="0">
                  <c:v>1960</c:v>
                </c:pt>
                <c:pt idx="1">
                  <c:v>1842</c:v>
                </c:pt>
                <c:pt idx="2">
                  <c:v>1779</c:v>
                </c:pt>
                <c:pt idx="3">
                  <c:v>2089</c:v>
                </c:pt>
                <c:pt idx="4">
                  <c:v>2080</c:v>
                </c:pt>
                <c:pt idx="5">
                  <c:v>1878</c:v>
                </c:pt>
                <c:pt idx="6">
                  <c:v>2009</c:v>
                </c:pt>
                <c:pt idx="7">
                  <c:v>2088</c:v>
                </c:pt>
                <c:pt idx="8">
                  <c:v>2399</c:v>
                </c:pt>
                <c:pt idx="9">
                  <c:v>3041</c:v>
                </c:pt>
                <c:pt idx="10">
                  <c:v>3278</c:v>
                </c:pt>
                <c:pt idx="11">
                  <c:v>3036</c:v>
                </c:pt>
                <c:pt idx="12">
                  <c:v>4397</c:v>
                </c:pt>
                <c:pt idx="13">
                  <c:v>5925</c:v>
                </c:pt>
                <c:pt idx="14">
                  <c:v>8257</c:v>
                </c:pt>
                <c:pt idx="15">
                  <c:v>10574</c:v>
                </c:pt>
                <c:pt idx="16">
                  <c:v>12989</c:v>
                </c:pt>
                <c:pt idx="17">
                  <c:v>15469</c:v>
                </c:pt>
                <c:pt idx="18">
                  <c:v>15482</c:v>
                </c:pt>
                <c:pt idx="19">
                  <c:v>14996</c:v>
                </c:pt>
                <c:pt idx="20">
                  <c:v>14019</c:v>
                </c:pt>
                <c:pt idx="21">
                  <c:v>13165</c:v>
                </c:pt>
                <c:pt idx="22">
                  <c:v>9173</c:v>
                </c:pt>
              </c:numCache>
            </c:numRef>
          </c:val>
          <c:extLst>
            <c:ext xmlns:c16="http://schemas.microsoft.com/office/drawing/2014/chart" uri="{C3380CC4-5D6E-409C-BE32-E72D297353CC}">
              <c16:uniqueId val="{00000002-0876-4AF7-815F-FCF06334F287}"/>
            </c:ext>
          </c:extLst>
        </c:ser>
        <c:dLbls>
          <c:showLegendKey val="0"/>
          <c:showVal val="0"/>
          <c:showCatName val="0"/>
          <c:showSerName val="0"/>
          <c:showPercent val="0"/>
          <c:showBubbleSize val="0"/>
        </c:dLbls>
        <c:gapWidth val="20"/>
        <c:overlap val="-1"/>
        <c:axId val="356989936"/>
        <c:axId val="700930200"/>
      </c:barChart>
      <c:lineChart>
        <c:grouping val="standard"/>
        <c:varyColors val="0"/>
        <c:ser>
          <c:idx val="1"/>
          <c:order val="1"/>
          <c:tx>
            <c:strRef>
              <c:f>Sheet1!$A$3</c:f>
              <c:strCache>
                <c:ptCount val="1"/>
                <c:pt idx="0">
                  <c:v> Heroin in Combination with Synthetic Opioids other than Methadone</c:v>
                </c:pt>
              </c:strCache>
            </c:strRef>
          </c:tx>
          <c:spPr>
            <a:ln w="28575" cap="rnd">
              <a:solidFill>
                <a:srgbClr val="FFFF00"/>
              </a:solidFill>
              <a:round/>
            </a:ln>
            <a:effectLst/>
          </c:spPr>
          <c:marker>
            <c:symbol val="none"/>
          </c:marker>
          <c:cat>
            <c:strRef>
              <c:f>Sheet1!$B$1:$X$1</c:f>
              <c:strCach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strCache>
            </c:strRef>
          </c:cat>
          <c:val>
            <c:numRef>
              <c:f>Sheet1!$B$3:$X$3</c:f>
              <c:numCache>
                <c:formatCode>#,##0</c:formatCode>
                <c:ptCount val="23"/>
                <c:pt idx="0">
                  <c:v>15</c:v>
                </c:pt>
                <c:pt idx="1">
                  <c:v>18</c:v>
                </c:pt>
                <c:pt idx="2">
                  <c:v>15</c:v>
                </c:pt>
                <c:pt idx="3">
                  <c:v>15</c:v>
                </c:pt>
                <c:pt idx="4">
                  <c:v>16</c:v>
                </c:pt>
                <c:pt idx="5">
                  <c:v>13</c:v>
                </c:pt>
                <c:pt idx="6">
                  <c:v>34</c:v>
                </c:pt>
                <c:pt idx="7">
                  <c:v>113</c:v>
                </c:pt>
                <c:pt idx="8">
                  <c:v>13</c:v>
                </c:pt>
                <c:pt idx="9">
                  <c:v>28</c:v>
                </c:pt>
                <c:pt idx="10">
                  <c:v>29</c:v>
                </c:pt>
                <c:pt idx="11">
                  <c:v>45</c:v>
                </c:pt>
                <c:pt idx="12">
                  <c:v>44</c:v>
                </c:pt>
                <c:pt idx="13">
                  <c:v>69</c:v>
                </c:pt>
                <c:pt idx="14">
                  <c:v>209</c:v>
                </c:pt>
                <c:pt idx="15">
                  <c:v>1027</c:v>
                </c:pt>
                <c:pt idx="16">
                  <c:v>2685</c:v>
                </c:pt>
                <c:pt idx="17">
                  <c:v>5781</c:v>
                </c:pt>
                <c:pt idx="18">
                  <c:v>8091</c:v>
                </c:pt>
                <c:pt idx="19">
                  <c:v>9068</c:v>
                </c:pt>
                <c:pt idx="20">
                  <c:v>8746</c:v>
                </c:pt>
                <c:pt idx="21">
                  <c:v>8990</c:v>
                </c:pt>
                <c:pt idx="22">
                  <c:v>6783</c:v>
                </c:pt>
              </c:numCache>
            </c:numRef>
          </c:val>
          <c:smooth val="0"/>
          <c:extLst>
            <c:ext xmlns:c16="http://schemas.microsoft.com/office/drawing/2014/chart" uri="{C3380CC4-5D6E-409C-BE32-E72D297353CC}">
              <c16:uniqueId val="{00000003-0876-4AF7-815F-FCF06334F287}"/>
            </c:ext>
          </c:extLst>
        </c:ser>
        <c:ser>
          <c:idx val="2"/>
          <c:order val="2"/>
          <c:tx>
            <c:strRef>
              <c:f>Sheet1!$A$4</c:f>
              <c:strCache>
                <c:ptCount val="1"/>
                <c:pt idx="0">
                  <c:v> Heroin without any Other Opioid</c:v>
                </c:pt>
              </c:strCache>
            </c:strRef>
          </c:tx>
          <c:spPr>
            <a:ln w="28575" cap="rnd">
              <a:solidFill>
                <a:schemeClr val="accent2">
                  <a:lumMod val="60000"/>
                  <a:lumOff val="40000"/>
                </a:schemeClr>
              </a:solidFill>
              <a:round/>
            </a:ln>
            <a:effectLst/>
          </c:spPr>
          <c:marker>
            <c:symbol val="none"/>
          </c:marker>
          <c:cat>
            <c:strRef>
              <c:f>Sheet1!$B$1:$X$1</c:f>
              <c:strCach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strCache>
            </c:strRef>
          </c:cat>
          <c:val>
            <c:numRef>
              <c:f>Sheet1!$B$4:$X$4</c:f>
              <c:numCache>
                <c:formatCode>General</c:formatCode>
                <c:ptCount val="23"/>
                <c:pt idx="0">
                  <c:v>1316</c:v>
                </c:pt>
                <c:pt idx="1">
                  <c:v>1354</c:v>
                </c:pt>
                <c:pt idx="2">
                  <c:v>1360</c:v>
                </c:pt>
                <c:pt idx="3">
                  <c:v>1620</c:v>
                </c:pt>
                <c:pt idx="4">
                  <c:v>1644</c:v>
                </c:pt>
                <c:pt idx="5">
                  <c:v>1512</c:v>
                </c:pt>
                <c:pt idx="6">
                  <c:v>1562</c:v>
                </c:pt>
                <c:pt idx="7">
                  <c:v>1536</c:v>
                </c:pt>
                <c:pt idx="8">
                  <c:v>1891</c:v>
                </c:pt>
                <c:pt idx="9">
                  <c:v>2398</c:v>
                </c:pt>
                <c:pt idx="10">
                  <c:v>2581</c:v>
                </c:pt>
                <c:pt idx="11">
                  <c:v>2398</c:v>
                </c:pt>
                <c:pt idx="12">
                  <c:v>3498</c:v>
                </c:pt>
                <c:pt idx="13">
                  <c:v>4775</c:v>
                </c:pt>
                <c:pt idx="14">
                  <c:v>6567</c:v>
                </c:pt>
                <c:pt idx="15">
                  <c:v>7839</c:v>
                </c:pt>
                <c:pt idx="16">
                  <c:v>8583</c:v>
                </c:pt>
                <c:pt idx="17">
                  <c:v>8024</c:v>
                </c:pt>
                <c:pt idx="18">
                  <c:v>6072</c:v>
                </c:pt>
                <c:pt idx="19">
                  <c:v>4823</c:v>
                </c:pt>
                <c:pt idx="20">
                  <c:v>4318</c:v>
                </c:pt>
                <c:pt idx="21" formatCode="#,##0">
                  <c:v>3391</c:v>
                </c:pt>
                <c:pt idx="22" formatCode="#,##0">
                  <c:v>1941</c:v>
                </c:pt>
              </c:numCache>
            </c:numRef>
          </c:val>
          <c:smooth val="0"/>
          <c:extLst>
            <c:ext xmlns:c16="http://schemas.microsoft.com/office/drawing/2014/chart" uri="{C3380CC4-5D6E-409C-BE32-E72D297353CC}">
              <c16:uniqueId val="{00000004-0876-4AF7-815F-FCF06334F287}"/>
            </c:ext>
          </c:extLst>
        </c:ser>
        <c:dLbls>
          <c:showLegendKey val="0"/>
          <c:showVal val="0"/>
          <c:showCatName val="0"/>
          <c:showSerName val="0"/>
          <c:showPercent val="0"/>
          <c:showBubbleSize val="0"/>
        </c:dLbls>
        <c:marker val="1"/>
        <c:smooth val="0"/>
        <c:axId val="356989936"/>
        <c:axId val="700930200"/>
      </c:lineChart>
      <c:catAx>
        <c:axId val="356989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700930200"/>
        <c:crosses val="autoZero"/>
        <c:auto val="1"/>
        <c:lblAlgn val="ctr"/>
        <c:lblOffset val="100"/>
        <c:noMultiLvlLbl val="0"/>
      </c:catAx>
      <c:valAx>
        <c:axId val="700930200"/>
        <c:scaling>
          <c:orientation val="minMax"/>
          <c:max val="25000"/>
        </c:scaling>
        <c:delete val="0"/>
        <c:axPos val="l"/>
        <c:numFmt formatCode="#,##0" sourceLinked="1"/>
        <c:majorTickMark val="none"/>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56989936"/>
        <c:crosses val="autoZero"/>
        <c:crossBetween val="between"/>
      </c:valAx>
      <c:spPr>
        <a:noFill/>
        <a:ln>
          <a:noFill/>
        </a:ln>
        <a:effectLst/>
      </c:spPr>
    </c:plotArea>
    <c:legend>
      <c:legendPos val="b"/>
      <c:layout>
        <c:manualLayout>
          <c:xMode val="edge"/>
          <c:yMode val="edge"/>
          <c:x val="0.10847204738878424"/>
          <c:y val="1.9734690581897057E-2"/>
          <c:w val="0.77570555058787438"/>
          <c:h val="0.2094312491225735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46E391A0-F521-48A7-8A63-651F789D1E6A}" type="datetimeFigureOut">
              <a:rPr lang="en-US" smtClean="0"/>
              <a:t>5/28/2024</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D1C6F746-7CF0-4550-970F-12305EBFAA0E}" type="slidenum">
              <a:rPr lang="en-US" smtClean="0"/>
              <a:t>‹#›</a:t>
            </a:fld>
            <a:endParaRPr lang="en-US"/>
          </a:p>
        </p:txBody>
      </p:sp>
    </p:spTree>
    <p:extLst>
      <p:ext uri="{BB962C8B-B14F-4D97-AF65-F5344CB8AC3E}">
        <p14:creationId xmlns:p14="http://schemas.microsoft.com/office/powerpoint/2010/main" val="1020403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BB98B3A-141E-4AF2-8F55-369AAE1FF8F6}" type="datetimeFigureOut">
              <a:rPr lang="en-US" smtClean="0"/>
              <a:t>5/28/2024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ACEA44E-77D1-4ACB-B4AF-770395ABA502}" type="slidenum">
              <a:rPr lang="en-US" smtClean="0"/>
              <a:t>‹#›</a:t>
            </a:fld>
            <a:endParaRPr lang="en-US"/>
          </a:p>
        </p:txBody>
      </p:sp>
    </p:spTree>
    <p:extLst>
      <p:ext uri="{BB962C8B-B14F-4D97-AF65-F5344CB8AC3E}">
        <p14:creationId xmlns:p14="http://schemas.microsoft.com/office/powerpoint/2010/main" val="805101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drugs.com/medical-answers/opioids-affect-brain-3564739/"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psychiatry.org/patients-families/opioid-use-disorder"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samhsa.gov/data/report/2021-nsduh-annual-national-report" TargetMode="External"/><Relationship Id="rId4" Type="http://schemas.openxmlformats.org/officeDocument/2006/relationships/hyperlink" Target="https://www.nsc.org/getmedia/0113f259-d2c5-4a3e-abca-f05299f65ec2/adv-rx-side-effects-wp.pdf"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amhsa.gov/resource/ebp/opioid-overdose-prevention-toolki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amhsa.gov/resource/ebp/opioid-overdose-prevention-toolki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nida.nih.gov/research-topics/trends-statistics/overdose-death-rate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nida.nih.gov/research-topics/trends-statistics/overdose-death-rate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nida.nih.gov/research-topics/trends-statistics/overdose-death-rate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nida.nih.gov/research-topics/trends-statistics/overdose-death-rate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nida.nih.gov/research-topics/trends-statistics/overdose-death-rate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dc.gov/nchs/nvss/vsrr/drug-overdose-data.ht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amhsa.gov/find-help/harm-reductio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ncsacw.acf.hhs.gov/files/harm-reduction-part1.pdf"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ncsacw.acf.hhs.gov/files/harm-reduction-part2.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ncsacw.acf.hhs.gov/files/harm-reduction-part1.pdf"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ncsacw.acf.hhs.gov/files/harm-reduction-part3.pdf" TargetMode="External"/><Relationship Id="rId4" Type="http://schemas.openxmlformats.org/officeDocument/2006/relationships/hyperlink" Target="https://ncsacw.acf.hhs.gov/files/harm-reduction-part2.pdf"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da.gov/drugs/safe-disposal-medicines/safe-opioid-disposal-remove-risk-outreach-toolkit"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chop.edu/news/chop-researchers-find-rate-fatal-opioid-poisonings-among-children-more-doubled-over-13-year" TargetMode="External"/><Relationship Id="rId4" Type="http://schemas.openxmlformats.org/officeDocument/2006/relationships/hyperlink" Target="https://www.aaap.org/wp-content/uploads/2017/04/opioid-safe-storage-and-disposal.pdf"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networkforphl.org/resources/legality-of-drug-checking-equipment-in-the-united-states/"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cdc.gov/stopoverdose/fentanyl/fentanyl-test-strips.html"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nida.nih.gov/publications/drugfacts/naloxon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cffutures.org/files/cvi.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store.samhsa.gov/product/TIP-63-Medications-for-Opioid-Use-Disorder-Full-Document/PEP21-02-01-002"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store.samhsa.gov/product/TIP-63-Medications-for-Opioid-Use-Disorder-Full-Document/PEP21-02-01-002"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store.samhsa.gov/product/TIP-63-Medications-for-Opioid-Use-Disorder-Full-Document/PEP21-02-01-002"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store.samhsa.gov/product/TIP-63-Medications-for-Opioid-Use-Disorder-Full-Document/PEP21-02-01-002"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store.samhsa.gov/product/clinical-guidance-treating-pregnant-and-parenting-women-opioid-use-disorder-and-their"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acog.org/-/media/project/acog/acogorg/clinical/files/committee-opinion/articles/2017/08/opioid-use-and-opioid-use-disorder-in-pregnancy.pdf"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store.samhsa.gov/product/clinical-guidance-treating-pregnant-and-parenting-women-opioid-use-disorder-and-their"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cdc.gov/pregnancy/opioids/treatment.html#medication-for-opioid"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store.samhsa.gov/product/clinical-guidance-treating-pregnant-and-parenting-women-opioid-use-disorder-and-their"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cdc.gov/pregnancy/opioids/treatment.html#medication-for-opioid"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store.samhsa.gov/product/clinical-guidance-treating-pregnant-and-parenting-women-opioid-use-disorder-and-their"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ncsacw.acf.hhs.gov/topics/neonatal-abstinence-syndrome.aspx"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store.samhsa.gov/product/clinical-guidance-treating-pregnant-and-parenting-women-opioid-use-disorder-and-their"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doi.org/10.1097/ADM.0b013e31817e6105"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store.samhsa.gov/product/clinical-guidance-treating-pregnant-and-parenting-women-opioid-use-disorder-and-their" TargetMode="External"/><Relationship Id="rId5" Type="http://schemas.openxmlformats.org/officeDocument/2006/relationships/hyperlink" Target="https://www.cdc.gov/pregnancy/opioids/treatment.html#medication-for-opioid" TargetMode="External"/><Relationship Id="rId4" Type="http://schemas.openxmlformats.org/officeDocument/2006/relationships/hyperlink" Target="https://doi.org/10.1097/JPN.0000000000000108"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store.samhsa.gov/product/clinical-guidance-treating-pregnant-and-parenting-women-opioid-use-disorder-and-their"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sc.org/getmedia/0113f259-d2c5-4a3e-abca-f05299f65ec2/adv-rx-side-effects-wp.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opioidprinciples.jhsph.edu/fentanyl-101-what-everyone-should-know/"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dc.gov/drugoverdose/deaths/opioid-overdose.html#synthetic"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opioidprinciples.jhsph.edu/fentanyl-101-what-everyone-should-know/" TargetMode="External"/><Relationship Id="rId4" Type="http://schemas.openxmlformats.org/officeDocument/2006/relationships/hyperlink" Target="https://www.dea.gov/resources/facts-about-fentanyl"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opioidprinciples.jhsph.edu/fentanyl-101-what-everyone-should-know/"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whitehouse.gov/briefing-room/statements-releases/2023/07/11/fact-sheet-in-continued-fight-against-overdose-epidemic-the-white-house-releases-national-response-plan-to-address-the-emerging-threat-of-fentanyl-combined-with-xylazin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Arial" panose="020B0604020202020204" pitchFamily="34" charset="0"/>
              </a:rPr>
              <a:t>Facilitator Script:</a:t>
            </a:r>
            <a:r>
              <a:rPr lang="en-US" b="0" i="0" u="none" strike="noStrike">
                <a:solidFill>
                  <a:srgbClr val="444444"/>
                </a:solidFill>
                <a:effectLst/>
                <a:latin typeface="Arial" panose="020B0604020202020204" pitchFamily="34" charset="0"/>
              </a:rPr>
              <a:t>​</a:t>
            </a: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444444"/>
                </a:solidFill>
                <a:effectLst/>
                <a:latin typeface="Arial" panose="020B0604020202020204" pitchFamily="34" charset="0"/>
              </a:rPr>
              <a:t>​</a:t>
            </a: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rial" panose="020B0604020202020204" pitchFamily="34" charset="0"/>
              </a:rPr>
              <a:t>Hello and welcome! Thank you for creating time in your schedule for today’s training discussion. The next three hours were carefully designed to be a robust learning experience. Your active participation in the various adult learning exercises is encouraged, leading to a more in-depth understanding about special considerations for children and families affected by opioid use. </a:t>
            </a:r>
            <a:endParaRPr lang="en-US" b="0" i="0">
              <a:solidFill>
                <a:srgbClr val="444444"/>
              </a:solidFill>
              <a:effectLst/>
              <a:latin typeface="Calibri" panose="020F0502020204030204" pitchFamily="34" charset="0"/>
            </a:endParaRPr>
          </a:p>
          <a:p>
            <a:pPr algn="l" rtl="0" fontAlgn="base"/>
            <a:r>
              <a:rPr lang="en-US" b="0" i="0" u="none" strike="noStrike">
                <a:solidFill>
                  <a:srgbClr val="444444"/>
                </a:solidFill>
                <a:effectLst/>
                <a:latin typeface="Times New Roman" panose="02020603050405020304" pitchFamily="18" charset="0"/>
              </a:rPr>
              <a:t>​</a:t>
            </a:r>
            <a:r>
              <a:rPr lang="en-US" b="0" i="0">
                <a:solidFill>
                  <a:srgbClr val="444444"/>
                </a:solidFill>
                <a:effectLst/>
                <a:latin typeface="Times New Roman" panose="02020603050405020304" pitchFamily="18"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10"/>
          </p:nvPr>
        </p:nvSpPr>
        <p:spPr/>
        <p:txBody>
          <a:bodyPr/>
          <a:lstStyle/>
          <a:p>
            <a:fld id="{0ACEA44E-77D1-4ACB-B4AF-770395ABA502}" type="slidenum">
              <a:rPr lang="en-US" smtClean="0"/>
              <a:t>1</a:t>
            </a:fld>
            <a:endParaRPr lang="en-US"/>
          </a:p>
        </p:txBody>
      </p:sp>
    </p:spTree>
    <p:extLst>
      <p:ext uri="{BB962C8B-B14F-4D97-AF65-F5344CB8AC3E}">
        <p14:creationId xmlns:p14="http://schemas.microsoft.com/office/powerpoint/2010/main" val="1308800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634FA-CF96-E656-91F4-1A8B49CB1F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1B67E-3651-13C4-2C32-8D8AC37BF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00921-4788-C92C-FB3F-81E37FF24C5F}"/>
              </a:ext>
            </a:extLst>
          </p:cNvPr>
          <p:cNvSpPr>
            <a:spLocks noGrp="1"/>
          </p:cNvSpPr>
          <p:nvPr>
            <p:ph type="body" idx="1"/>
          </p:nvPr>
        </p:nvSpPr>
        <p:spPr/>
        <p:txBody>
          <a:bodyPr/>
          <a:lstStyle/>
          <a:p>
            <a:pPr marL="0" marR="0" lvl="0" indent="0" algn="l" defTabSz="914400" rtl="0" eaLnBrk="1" fontAlgn="auto" latinLnBrk="0" hangingPunct="1">
              <a:spcBef>
                <a:spcPts val="0"/>
              </a:spcBef>
              <a:buClrTx/>
              <a:buSzTx/>
              <a:buFontTx/>
              <a:buNone/>
              <a:tabLst/>
              <a:defRPr/>
            </a:pPr>
            <a:r>
              <a:rPr lang="en-US">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spcBef>
                <a:spcPts val="0"/>
              </a:spcBef>
              <a:buClrTx/>
              <a:buSzTx/>
              <a:buFontTx/>
              <a:buNone/>
              <a:tabLst/>
              <a:defRPr/>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a:effectLst/>
                <a:latin typeface="Arial" panose="020B0604020202020204" pitchFamily="34" charset="0"/>
                <a:ea typeface="Calibri" panose="020F0502020204030204" pitchFamily="34" charset="0"/>
                <a:cs typeface="Arial" panose="020B0604020202020204" pitchFamily="34" charset="0"/>
              </a:rPr>
              <a:t>Opioids work by binding to and activating nerve cell receptors in the brain and central nervous system. They work by reducing nerve excitability thereby altering the sensation of pain beginning in the spinal cord leading to the brain. </a:t>
            </a:r>
          </a:p>
          <a:p>
            <a:pPr marL="0" marR="0">
              <a:spcBef>
                <a:spcPts val="0"/>
              </a:spcBef>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a:effectLst/>
                <a:latin typeface="Arial" panose="020B0604020202020204" pitchFamily="34" charset="0"/>
                <a:ea typeface="Calibri" panose="020F0502020204030204" pitchFamily="34" charset="0"/>
                <a:cs typeface="Arial" panose="020B0604020202020204" pitchFamily="34" charset="0"/>
              </a:rPr>
              <a:t>Upon reaching the brain stem, opioids block nerve cell receptors leading to slowed breathing (also known as respiratory depression), cough suppression, and further reduction in pain sensation. </a:t>
            </a:r>
          </a:p>
          <a:p>
            <a:pPr marL="0" marR="0">
              <a:spcBef>
                <a:spcPts val="0"/>
              </a:spcBef>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a:effectLst/>
                <a:latin typeface="Arial" panose="020B0604020202020204" pitchFamily="34" charset="0"/>
                <a:ea typeface="Calibri" panose="020F0502020204030204" pitchFamily="34" charset="0"/>
                <a:cs typeface="Arial" panose="020B0604020202020204" pitchFamily="34" charset="0"/>
              </a:rPr>
              <a:t>Opioids also affect the limbic system—the area of the brain that controls our emotions. This is commonly referred to as the euphoric high described as feelings of intense pleasure, relaxation, and contentment. This response is due to large amounts of dopamine being released through the body, triggering a natural reward system that can lead to misuse, overdose, or death. </a:t>
            </a:r>
          </a:p>
          <a:p>
            <a:pPr marL="0" marR="0">
              <a:spcBef>
                <a:spcPts val="0"/>
              </a:spcBef>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a:effectLst/>
                <a:latin typeface="Arial" panose="020B0604020202020204" pitchFamily="34" charset="0"/>
                <a:ea typeface="Calibri" panose="020F0502020204030204" pitchFamily="34" charset="0"/>
                <a:cs typeface="Arial" panose="020B0604020202020204" pitchFamily="34" charset="0"/>
              </a:rPr>
              <a:t>Now that we have this foundational neurobiological understanding, let’s review some physical and behavioral signs of opioid use. </a:t>
            </a:r>
          </a:p>
          <a:p>
            <a:pPr marL="0" marR="0">
              <a:spcBef>
                <a:spcPts val="0"/>
              </a:spcBef>
            </a:pPr>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N/A</a:t>
            </a: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i="0">
                <a:effectLst/>
                <a:latin typeface="Arial" panose="020B0604020202020204" pitchFamily="34" charset="0"/>
                <a:ea typeface="Calibri" panose="020F0502020204030204" pitchFamily="34" charset="0"/>
                <a:cs typeface="Arial" panose="020B0604020202020204" pitchFamily="34" charset="0"/>
              </a:rPr>
              <a:t>(Anderson, 2023)</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ea typeface="Calibri" panose="020F0502020204030204" pitchFamily="34" charset="0"/>
              <a:cs typeface="Arial" panose="020B0604020202020204" pitchFamily="34" charset="0"/>
            </a:endParaRPr>
          </a:p>
          <a:p>
            <a:r>
              <a:rPr lang="en-US">
                <a:effectLst/>
                <a:latin typeface="Arial" panose="020B0604020202020204" pitchFamily="34" charset="0"/>
                <a:ea typeface="Calibri" panose="020F0502020204030204" pitchFamily="34" charset="0"/>
                <a:cs typeface="Arial" panose="020B0604020202020204" pitchFamily="34" charset="0"/>
              </a:rPr>
              <a:t>Anderson, L. A. (2023). </a:t>
            </a:r>
            <a:r>
              <a:rPr lang="en-US" i="1">
                <a:effectLst/>
                <a:latin typeface="Arial" panose="020B0604020202020204" pitchFamily="34" charset="0"/>
                <a:ea typeface="Calibri" panose="020F0502020204030204" pitchFamily="34" charset="0"/>
                <a:cs typeface="Arial" panose="020B0604020202020204" pitchFamily="34" charset="0"/>
              </a:rPr>
              <a:t>How do opioids affect the brain?</a:t>
            </a:r>
            <a:r>
              <a:rPr lang="en-US">
                <a:effectLst/>
                <a:latin typeface="Arial" panose="020B0604020202020204" pitchFamily="34" charset="0"/>
                <a:ea typeface="Calibri" panose="020F0502020204030204" pitchFamily="34" charset="0"/>
                <a:cs typeface="Arial" panose="020B0604020202020204" pitchFamily="34" charset="0"/>
              </a:rPr>
              <a:t> </a:t>
            </a:r>
            <a:r>
              <a:rPr lang="pt-BR">
                <a:effectLst/>
                <a:latin typeface="Arial" panose="020B0604020202020204" pitchFamily="34" charset="0"/>
                <a:ea typeface="Calibri" panose="020F0502020204030204" pitchFamily="34" charset="0"/>
                <a:cs typeface="Arial" panose="020B0604020202020204" pitchFamily="34" charset="0"/>
              </a:rPr>
              <a:t>Drugs.com. </a:t>
            </a:r>
            <a:r>
              <a:rPr lang="pt-BR"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https://www.drugs.com/medical-answers/opioids-affect-brain-3564739/</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FA21BEA3-B9ED-6976-FD71-4754EC94E4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354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kern="1200">
                <a:solidFill>
                  <a:schemeClr val="tx1"/>
                </a:solidFill>
                <a:effectLst/>
                <a:latin typeface="Arial" panose="020B0604020202020204" pitchFamily="34" charset="0"/>
                <a:ea typeface="+mn-ea"/>
                <a:cs typeface="Arial" panose="020B0604020202020204" pitchFamily="34" charset="0"/>
              </a:rPr>
              <a:t>Facilitator Notes:</a:t>
            </a:r>
          </a:p>
          <a:p>
            <a:endParaRPr lang="en-US" i="1">
              <a:effectLst/>
              <a:latin typeface="Arial" panose="020B0604020202020204" pitchFamily="34" charset="0"/>
              <a:ea typeface="Calibri" panose="020F050202020403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Review the list of physical signs of opioid use.</a:t>
            </a:r>
          </a:p>
          <a:p>
            <a:endParaRPr lang="en-US" i="1">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N/A</a:t>
            </a: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i="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i="1">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N/A</a:t>
            </a:r>
          </a:p>
          <a:p>
            <a:endParaRPr lang="en-US" sz="1200" i="1">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825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latin typeface="Arial" panose="020B0604020202020204" pitchFamily="34" charset="0"/>
                <a:cs typeface="Arial" panose="020B0604020202020204" pitchFamily="34" charset="0"/>
              </a:rPr>
              <a:t>Facilitator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Review list of behavioral signs or indicators of opioid use; inquire about other examples of behavioral indicators before moving onto the psychological and physical effects.</a:t>
            </a:r>
          </a:p>
          <a:p>
            <a:endParaRPr lang="en-US" i="1">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N/A</a:t>
            </a: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i="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i="1">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N/A</a:t>
            </a:r>
          </a:p>
          <a:p>
            <a:endParaRPr lang="en-US" i="1">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083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634FA-CF96-E656-91F4-1A8B49CB1F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1B67E-3651-13C4-2C32-8D8AC37BF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00921-4788-C92C-FB3F-81E37FF24C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Calibri" panose="020F0502020204030204" pitchFamily="34" charset="0"/>
                <a:cs typeface="Arial" panose="020B0604020202020204" pitchFamily="34" charset="0"/>
              </a:rPr>
              <a:t>In addition to knowing the physical and behavioral signs of opioid use, it’s also important for us to understand that tolerance and withdrawal are not the same as addiction.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Calibri" panose="020F0502020204030204" pitchFamily="34" charset="0"/>
                <a:cs typeface="Arial" panose="020B0604020202020204" pitchFamily="34" charset="0"/>
              </a:rPr>
              <a:t>By definition, tolerance occurs when the body undergoes physiologic changes that thereby reduces the effectiveness of the medication or drug requiring a higher dose to achieve the same effect. Withdrawal encompasses the physical and emotional symptoms that occur when decreasing or discontinuing use of the medication or drug after tolerance has been developed.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Calibri" panose="020F0502020204030204" pitchFamily="34" charset="0"/>
                <a:cs typeface="Arial" panose="020B0604020202020204" pitchFamily="34" charset="0"/>
              </a:rPr>
              <a:t>Opioid withdrawal is an extremely unpleasant experience for individuals and may include worsening pain, chills, sweats, anxiety, restlessness, insomnia, rapid heartbeat, diarrhea, nausea, and intense cravings.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Calibri" panose="020F0502020204030204" pitchFamily="34" charset="0"/>
                <a:cs typeface="Arial" panose="020B0604020202020204" pitchFamily="34" charset="0"/>
              </a:rPr>
              <a:t>The distinction between tolerance, withdrawal, and addiction is important due to the potency of opioid medications—both in regard to legitimate and illicit use. According to the literature, opioid tolerance and withdrawal can occur in as little as 5-7 days with some evidence pointing to changes in brain circuitry and initial signs of withdrawal after just one dose. As the body becomes more dependent on opioids it is even more difficult to stop, leading some individuals to continue using to avoid the worsening withdrawal process altogether. This negative pattern of reward and relief can lead to an addiction when the level of dependence significantly interferes with a person’s daily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Calibri" panose="020F0502020204030204" pitchFamily="34" charset="0"/>
                <a:cs typeface="Arial" panose="020B0604020202020204" pitchFamily="34" charset="0"/>
              </a:rPr>
              <a:t>To help put this all into perspective, the results from the 2021 National Survey on Drug Use and Health indicated that 1.8 million people aged 12 or older initiated prescription pain reliever misuse in the past year; another 5 million people, aged 12 or older, met criteria for a prescription pain reliever use disorder in the past year; and finally, an additional 5.6 million people aged 12 or older, met criteria for an opioid use disorder in the past year. This data speaks to opioids high potential for misuse and abuse including overdose or death.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N/A</a:t>
            </a: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i="0">
                <a:effectLst/>
                <a:latin typeface="Arial" panose="020B0604020202020204" pitchFamily="34" charset="0"/>
                <a:ea typeface="Calibri" panose="020F0502020204030204" pitchFamily="34" charset="0"/>
                <a:cs typeface="Arial" panose="020B0604020202020204" pitchFamily="34" charset="0"/>
              </a:rPr>
              <a:t>(Das et al., 2022; Teater, n.d.; </a:t>
            </a:r>
            <a:r>
              <a:rPr lang="en-US" sz="1200" kern="100">
                <a:effectLst/>
                <a:latin typeface="Arial" panose="020B0604020202020204" pitchFamily="34" charset="0"/>
                <a:ea typeface="Aptos" panose="020B0004020202020204" pitchFamily="34" charset="0"/>
                <a:cs typeface="Arial" panose="020B0604020202020204" pitchFamily="34" charset="0"/>
              </a:rPr>
              <a:t>Substance Abuse and Mental Health Services Administration, 2022)</a:t>
            </a:r>
            <a:endParaRPr lang="en-US" i="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effectLst/>
                <a:latin typeface="Arial" panose="020B0604020202020204" pitchFamily="34" charset="0"/>
                <a:ea typeface="Calibri" panose="020F0502020204030204" pitchFamily="34" charset="0"/>
                <a:cs typeface="Arial" panose="020B0604020202020204" pitchFamily="34" charset="0"/>
              </a:rPr>
              <a:t>Das, S., Egan, D., </a:t>
            </a:r>
            <a:r>
              <a:rPr lang="en-US" err="1">
                <a:effectLst/>
                <a:latin typeface="Arial" panose="020B0604020202020204" pitchFamily="34" charset="0"/>
                <a:ea typeface="Calibri" panose="020F0502020204030204" pitchFamily="34" charset="0"/>
                <a:cs typeface="Arial" panose="020B0604020202020204" pitchFamily="34" charset="0"/>
              </a:rPr>
              <a:t>Fraifeld</a:t>
            </a:r>
            <a:r>
              <a:rPr lang="en-US">
                <a:effectLst/>
                <a:latin typeface="Arial" panose="020B0604020202020204" pitchFamily="34" charset="0"/>
                <a:ea typeface="Calibri" panose="020F0502020204030204" pitchFamily="34" charset="0"/>
                <a:cs typeface="Arial" panose="020B0604020202020204" pitchFamily="34" charset="0"/>
              </a:rPr>
              <a:t>, B., &amp; </a:t>
            </a:r>
            <a:r>
              <a:rPr lang="en-US" err="1">
                <a:effectLst/>
                <a:latin typeface="Arial" panose="020B0604020202020204" pitchFamily="34" charset="0"/>
                <a:ea typeface="Calibri" panose="020F0502020204030204" pitchFamily="34" charset="0"/>
                <a:cs typeface="Arial" panose="020B0604020202020204" pitchFamily="34" charset="0"/>
              </a:rPr>
              <a:t>Trainum</a:t>
            </a:r>
            <a:r>
              <a:rPr lang="en-US">
                <a:effectLst/>
                <a:latin typeface="Arial" panose="020B0604020202020204" pitchFamily="34" charset="0"/>
                <a:ea typeface="Calibri" panose="020F0502020204030204" pitchFamily="34" charset="0"/>
                <a:cs typeface="Arial" panose="020B0604020202020204" pitchFamily="34" charset="0"/>
              </a:rPr>
              <a:t>, B. (2022). </a:t>
            </a:r>
            <a:r>
              <a:rPr lang="en-US" i="1">
                <a:effectLst/>
                <a:latin typeface="Arial" panose="020B0604020202020204" pitchFamily="34" charset="0"/>
                <a:ea typeface="Calibri" panose="020F0502020204030204" pitchFamily="34" charset="0"/>
                <a:cs typeface="Arial" panose="020B0604020202020204" pitchFamily="34" charset="0"/>
              </a:rPr>
              <a:t>Opioid use disorder</a:t>
            </a:r>
            <a:r>
              <a:rPr lang="en-US">
                <a:effectLst/>
                <a:latin typeface="Arial" panose="020B0604020202020204" pitchFamily="34" charset="0"/>
                <a:ea typeface="Calibri" panose="020F0502020204030204" pitchFamily="34" charset="0"/>
                <a:cs typeface="Arial" panose="020B0604020202020204" pitchFamily="34" charset="0"/>
              </a:rPr>
              <a:t>. American Psychiatric Association.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https://www.psychiatry.org/patients-families/opioid-use-disorder</a:t>
            </a:r>
            <a:endPar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endParaRPr lang="en-US" u="sng">
              <a:solidFill>
                <a:srgbClr val="0563C1"/>
              </a:solidFill>
              <a:latin typeface="Arial" panose="020B0604020202020204" pitchFamily="34" charset="0"/>
              <a:ea typeface="Calibri" panose="020F0502020204030204" pitchFamily="34" charset="0"/>
              <a:cs typeface="Arial" panose="020B0604020202020204" pitchFamily="34" charset="0"/>
            </a:endParaRPr>
          </a:p>
          <a:p>
            <a:r>
              <a:rPr lang="en-US">
                <a:effectLst/>
                <a:latin typeface="Arial" panose="020B0604020202020204" pitchFamily="34" charset="0"/>
                <a:ea typeface="Calibri" panose="020F0502020204030204" pitchFamily="34" charset="0"/>
                <a:cs typeface="Arial" panose="020B0604020202020204" pitchFamily="34" charset="0"/>
              </a:rPr>
              <a:t>Teater, D. (n.d.). </a:t>
            </a:r>
            <a:r>
              <a:rPr lang="en-US" i="1">
                <a:effectLst/>
                <a:latin typeface="Arial" panose="020B0604020202020204" pitchFamily="34" charset="0"/>
                <a:ea typeface="Calibri" panose="020F0502020204030204" pitchFamily="34" charset="0"/>
                <a:cs typeface="Arial" panose="020B0604020202020204" pitchFamily="34" charset="0"/>
              </a:rPr>
              <a:t>The psychological and physical side effects of pain medications</a:t>
            </a:r>
            <a:r>
              <a:rPr lang="en-US">
                <a:effectLst/>
                <a:latin typeface="Arial" panose="020B0604020202020204" pitchFamily="34" charset="0"/>
                <a:ea typeface="Calibri" panose="020F0502020204030204" pitchFamily="34" charset="0"/>
                <a:cs typeface="Arial" panose="020B0604020202020204" pitchFamily="34" charset="0"/>
              </a:rPr>
              <a:t>. National Safety Council.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https://www.nsc.org/getmedia/0113f259-d2c5-4a3e-abca-f05299f65ec2/adv-rx-side-effects-wp.pdf</a:t>
            </a:r>
            <a:endPar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endParaRPr lang="en-US" u="sng">
              <a:solidFill>
                <a:srgbClr val="0563C1"/>
              </a:solidFill>
              <a:latin typeface="Arial" panose="020B0604020202020204" pitchFamily="34" charset="0"/>
              <a:ea typeface="Calibri" panose="020F0502020204030204" pitchFamily="34" charset="0"/>
              <a:cs typeface="Arial" panose="020B0604020202020204" pitchFamily="34" charset="0"/>
            </a:endParaRPr>
          </a:p>
          <a:p>
            <a:r>
              <a:rPr lang="en-US" sz="1200" kern="100">
                <a:effectLst/>
                <a:latin typeface="Arial" panose="020B0604020202020204" pitchFamily="34" charset="0"/>
                <a:ea typeface="Aptos" panose="020B0004020202020204" pitchFamily="34" charset="0"/>
                <a:cs typeface="Arial" panose="020B0604020202020204" pitchFamily="34" charset="0"/>
              </a:rPr>
              <a:t>Substance Abuse and Mental Health Services Administration. (2022). </a:t>
            </a:r>
            <a:r>
              <a:rPr lang="en-US" sz="1200" i="1" kern="100">
                <a:effectLst/>
                <a:latin typeface="Arial" panose="020B0604020202020204" pitchFamily="34" charset="0"/>
                <a:ea typeface="Aptos" panose="020B0004020202020204" pitchFamily="34" charset="0"/>
                <a:cs typeface="Arial" panose="020B0604020202020204" pitchFamily="34" charset="0"/>
              </a:rPr>
              <a:t>Key substance use and mental health indicators in the United States: Results from the 2021 National survey on drug use and health </a:t>
            </a:r>
            <a:r>
              <a:rPr lang="en-US" sz="1200" kern="100">
                <a:effectLst/>
                <a:latin typeface="Arial" panose="020B0604020202020204" pitchFamily="34" charset="0"/>
                <a:ea typeface="Aptos" panose="020B0004020202020204" pitchFamily="34" charset="0"/>
                <a:cs typeface="Arial" panose="020B0604020202020204" pitchFamily="34" charset="0"/>
              </a:rPr>
              <a:t>(HHS Publication No. PEP22-07-01-005, NSDUH Series H-57). Center for Behavioral Health Statistics and Quality. </a:t>
            </a:r>
            <a:r>
              <a:rPr lang="en-US" sz="1200"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https://www.samhsa.gov/data/report/2021-nsduh-annual-national-report</a:t>
            </a:r>
            <a:r>
              <a:rPr lang="en-US" sz="1200" kern="100">
                <a:effectLst/>
                <a:latin typeface="Arial" panose="020B0604020202020204" pitchFamily="34" charset="0"/>
                <a:ea typeface="Aptos" panose="020B00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p>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i="0">
              <a:effectLst/>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ea typeface="Calibri" panose="020F050202020403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FA21BEA3-B9ED-6976-FD71-4754EC94E4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462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141414"/>
                </a:solidFill>
                <a:effectLst/>
                <a:latin typeface="Arial" panose="020B0604020202020204" pitchFamily="34" charset="0"/>
                <a:cs typeface="Arial" panose="020B0604020202020204" pitchFamily="34" charset="0"/>
              </a:rPr>
              <a:t>Facilitator Script:</a:t>
            </a:r>
          </a:p>
          <a:p>
            <a:pPr algn="l"/>
            <a:endParaRPr lang="en-US" b="0" i="0">
              <a:solidFill>
                <a:srgbClr val="141414"/>
              </a:solidFill>
              <a:effectLst/>
              <a:latin typeface="Arial" panose="020B0604020202020204" pitchFamily="34" charset="0"/>
              <a:cs typeface="Arial" panose="020B0604020202020204" pitchFamily="34" charset="0"/>
            </a:endParaRPr>
          </a:p>
          <a:p>
            <a:pPr algn="l"/>
            <a:r>
              <a:rPr lang="en-US" b="0" i="0">
                <a:solidFill>
                  <a:srgbClr val="141414"/>
                </a:solidFill>
                <a:effectLst/>
                <a:latin typeface="Arial" panose="020B0604020202020204" pitchFamily="34" charset="0"/>
                <a:cs typeface="Arial" panose="020B0604020202020204" pitchFamily="34" charset="0"/>
              </a:rPr>
              <a:t>As child welfare workers, we play an important role in raising awareness among children and families about the dangers of opioids including the risk of overdose. This begins with our own understanding of the factors that can increase a person’s risk of overdosing. These include:</a:t>
            </a:r>
          </a:p>
          <a:p>
            <a:pPr algn="l"/>
            <a:endParaRPr lang="en-US" b="0" i="0">
              <a:solidFill>
                <a:srgbClr val="141414"/>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b="0" i="0">
                <a:solidFill>
                  <a:srgbClr val="141414"/>
                </a:solidFill>
                <a:effectLst/>
                <a:latin typeface="Arial" panose="020B0604020202020204" pitchFamily="34" charset="0"/>
                <a:cs typeface="Arial" panose="020B0604020202020204" pitchFamily="34" charset="0"/>
              </a:rPr>
              <a:t>Changes in tolerance levels from periods of abstinence including medical supervised withdrawal, inpatient hospitalization, or incarceration</a:t>
            </a:r>
          </a:p>
          <a:p>
            <a:pPr marL="171450" indent="-171450">
              <a:buFont typeface="Arial" panose="020B0604020202020204" pitchFamily="34" charset="0"/>
              <a:buChar char="•"/>
            </a:pPr>
            <a:r>
              <a:rPr lang="en-US" b="0" i="0">
                <a:solidFill>
                  <a:srgbClr val="141414"/>
                </a:solidFill>
                <a:effectLst/>
                <a:latin typeface="Arial" panose="020B0604020202020204" pitchFamily="34" charset="0"/>
                <a:cs typeface="Arial" panose="020B0604020202020204" pitchFamily="34" charset="0"/>
              </a:rPr>
              <a:t>Mixing opioids with respiratory depressants or “downers” such as alcohol or benzodiazepines</a:t>
            </a:r>
            <a:r>
              <a:rPr lang="en-US">
                <a:solidFill>
                  <a:srgbClr val="141414"/>
                </a:solidFill>
                <a:latin typeface="Arial" panose="020B0604020202020204" pitchFamily="34" charset="0"/>
                <a:cs typeface="Arial" panose="020B0604020202020204" pitchFamily="34" charset="0"/>
              </a:rPr>
              <a:t> </a:t>
            </a:r>
            <a:endParaRPr lang="en-US" b="0" i="0">
              <a:solidFill>
                <a:srgbClr val="141414"/>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b="0" i="0">
                <a:solidFill>
                  <a:srgbClr val="141414"/>
                </a:solidFill>
                <a:effectLst/>
                <a:latin typeface="Arial" panose="020B0604020202020204" pitchFamily="34" charset="0"/>
                <a:cs typeface="Arial" panose="020B0604020202020204" pitchFamily="34" charset="0"/>
              </a:rPr>
              <a:t>Mixing opioids with stimulants such as cocaine or methamphetamine—we covered the risks associated with this type of concurrent use in module 8</a:t>
            </a:r>
          </a:p>
          <a:p>
            <a:pPr marL="171450" indent="-171450" algn="l">
              <a:buFont typeface="Arial" panose="020B0604020202020204" pitchFamily="34" charset="0"/>
              <a:buChar char="•"/>
            </a:pPr>
            <a:r>
              <a:rPr lang="en-US" b="0" i="0">
                <a:solidFill>
                  <a:srgbClr val="141414"/>
                </a:solidFill>
                <a:effectLst/>
                <a:latin typeface="Arial" panose="020B0604020202020204" pitchFamily="34" charset="0"/>
                <a:cs typeface="Arial" panose="020B0604020202020204" pitchFamily="34" charset="0"/>
              </a:rPr>
              <a:t>Having chronic health conditions such as cardiovascular or respiratory diseases</a:t>
            </a:r>
          </a:p>
          <a:p>
            <a:pPr marL="171450" indent="-171450" algn="l">
              <a:buFont typeface="Arial" panose="020B0604020202020204" pitchFamily="34" charset="0"/>
              <a:buChar char="•"/>
            </a:pPr>
            <a:r>
              <a:rPr lang="en-US" b="0" i="0">
                <a:solidFill>
                  <a:srgbClr val="141414"/>
                </a:solidFill>
                <a:effectLst/>
                <a:latin typeface="Arial" panose="020B0604020202020204" pitchFamily="34" charset="0"/>
                <a:cs typeface="Arial" panose="020B0604020202020204" pitchFamily="34" charset="0"/>
              </a:rPr>
              <a:t>And lastly, a history of past overdoses including acute intoxication or accidental poisoning</a:t>
            </a:r>
          </a:p>
          <a:p>
            <a:pPr algn="l">
              <a:buFont typeface="Arial" panose="020B0604020202020204" pitchFamily="34" charset="0"/>
              <a:buNone/>
            </a:pPr>
            <a:endParaRPr lang="en-US" i="0">
              <a:solidFill>
                <a:srgbClr val="141414"/>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solidFill>
                  <a:srgbClr val="141414"/>
                </a:solidFill>
                <a:latin typeface="Arial" panose="020B0604020202020204" pitchFamily="34" charset="0"/>
                <a:cs typeface="Arial" panose="020B0604020202020204" pitchFamily="34" charset="0"/>
              </a:rPr>
              <a:t>(Substance Abuse and Mental Health Services Administration, 2023b)</a:t>
            </a: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solidFill>
                  <a:srgbClr val="141414"/>
                </a:solidFill>
                <a:latin typeface="Arial" panose="020B0604020202020204" pitchFamily="34" charset="0"/>
                <a:cs typeface="Arial" panose="020B0604020202020204" pitchFamily="34" charset="0"/>
              </a:rPr>
              <a:t>(Substance Abuse and Mental Health Services Administration, 2023b)</a:t>
            </a:r>
            <a:endParaRPr lang="en-US" i="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a:solidFill>
                <a:srgbClr val="141414"/>
              </a:solidFill>
              <a:effectLst/>
              <a:latin typeface="Arial" panose="020B0604020202020204" pitchFamily="34" charset="0"/>
              <a:cs typeface="Arial" panose="020B0604020202020204" pitchFamily="34" charset="0"/>
            </a:endParaRPr>
          </a:p>
          <a:p>
            <a:r>
              <a:rPr lang="en-US">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(2023b). </a:t>
            </a:r>
            <a:r>
              <a:rPr lang="en-US" i="1">
                <a:effectLst/>
                <a:latin typeface="Arial" panose="020B0604020202020204" pitchFamily="34" charset="0"/>
                <a:ea typeface="Calibri" panose="020F0502020204030204" pitchFamily="34" charset="0"/>
                <a:cs typeface="Arial" panose="020B0604020202020204" pitchFamily="34" charset="0"/>
              </a:rPr>
              <a:t>SAMHSA overdose prevention and response toolkit</a:t>
            </a:r>
            <a:r>
              <a:rPr lang="en-US">
                <a:effectLst/>
                <a:latin typeface="Arial" panose="020B0604020202020204" pitchFamily="34" charset="0"/>
                <a:ea typeface="Calibri" panose="020F0502020204030204" pitchFamily="34" charset="0"/>
                <a:cs typeface="Arial" panose="020B0604020202020204" pitchFamily="34" charset="0"/>
              </a:rPr>
              <a:t>. Publication No. PEP23-03-00-001. U.S. Department of Health and Human Services.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https://www.samhsa.gov/resource/ebp/opioid-overdose-prevention-toolkit</a:t>
            </a:r>
            <a:endParaRPr lang="en-US">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a:solidFill>
                <a:schemeClr val="tx1"/>
              </a:solidFill>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00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2727B-7B14-65C1-D7C8-2DE2183BF1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06071-9375-00BF-A650-17A047AD5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7511E6-16BA-3368-5B67-EB64F3E94C3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effectLst/>
                <a:latin typeface="Arial" panose="020B0604020202020204" pitchFamily="34" charset="0"/>
                <a:ea typeface="+mn-ea"/>
                <a:cs typeface="Arial" panose="020B0604020202020204" pitchFamily="34" charset="0"/>
              </a:rPr>
              <a:t>Facilitator Script: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Times New Roman" panose="02020603050405020304" pitchFamily="18" charset="0"/>
                <a:cs typeface="Arial" panose="020B0604020202020204" pitchFamily="34" charset="0"/>
              </a:rPr>
              <a:t>As professionals charged with working and supporting parents with either known or suspected opioid use, it is important for us to be able to recognize the signs of an opioid overdose as a critical first step to administering life saving measures. If you observe a parent exhibiting any of these listed symptoms—unconsciousness, slow or shallow breathing, faint heartbeat, vomiting, inability to speak, restricted pupils, limp arms and legs, pale skin, purple or blueish coloring of the lips and fingernails—it is imperative that you call 9-1-1 immediately and follow any specific overdose-related protocols as outlined by your agency or organization. </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latin typeface="Arial" panose="020B0604020202020204" pitchFamily="34" charset="0"/>
                <a:cs typeface="Arial" panose="020B0604020202020204" pitchFamily="34" charset="0"/>
              </a:rPr>
              <a:t>N/A</a:t>
            </a:r>
            <a:endParaRPr lang="en-US" sz="1200" kern="1000">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solidFill>
                  <a:srgbClr val="141414"/>
                </a:solidFill>
                <a:latin typeface="Arial" panose="020B0604020202020204" pitchFamily="34" charset="0"/>
                <a:cs typeface="Arial" panose="020B0604020202020204" pitchFamily="34" charset="0"/>
              </a:rPr>
              <a:t>(Substance Abuse and Mental Health Services Administration, 2023b)</a:t>
            </a: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solidFill>
                  <a:srgbClr val="141414"/>
                </a:solidFill>
                <a:latin typeface="Arial" panose="020B0604020202020204" pitchFamily="34" charset="0"/>
                <a:cs typeface="Arial" panose="020B0604020202020204" pitchFamily="34" charset="0"/>
              </a:rPr>
              <a:t>(Substance Abuse and Mental Health Services Administration, 2023b)</a:t>
            </a:r>
            <a:endParaRPr lang="en-US" i="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a:solidFill>
                <a:srgbClr val="141414"/>
              </a:solidFill>
              <a:effectLst/>
              <a:latin typeface="Arial" panose="020B0604020202020204" pitchFamily="34" charset="0"/>
              <a:cs typeface="Arial" panose="020B0604020202020204" pitchFamily="34" charset="0"/>
            </a:endParaRPr>
          </a:p>
          <a:p>
            <a:r>
              <a:rPr lang="en-US">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(2023b). </a:t>
            </a:r>
            <a:r>
              <a:rPr lang="en-US" i="1">
                <a:effectLst/>
                <a:latin typeface="Arial" panose="020B0604020202020204" pitchFamily="34" charset="0"/>
                <a:ea typeface="Calibri" panose="020F0502020204030204" pitchFamily="34" charset="0"/>
                <a:cs typeface="Arial" panose="020B0604020202020204" pitchFamily="34" charset="0"/>
              </a:rPr>
              <a:t>SAMHSA overdose prevention and response toolkit</a:t>
            </a:r>
            <a:r>
              <a:rPr lang="en-US">
                <a:effectLst/>
                <a:latin typeface="Arial" panose="020B0604020202020204" pitchFamily="34" charset="0"/>
                <a:ea typeface="Calibri" panose="020F0502020204030204" pitchFamily="34" charset="0"/>
                <a:cs typeface="Arial" panose="020B0604020202020204" pitchFamily="34" charset="0"/>
              </a:rPr>
              <a:t>. Publication No. PEP23-03-00-001. U.S. Department of Health and Human Services.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https://www.samhsa.gov/resource/ebp/opioid-overdose-prevention-toolkit</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C2BF5E3C-B727-3AE1-9D67-2E094F725E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C4503-4A42-4DD1-9385-6E49EBCEAC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514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Let’s now spend some time reviewing the national drug overdose death rates related to the current opioid epidemic from the National Institute on Drug Abuse (or NIDA).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234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buFont typeface="Wingdings" panose="05000000000000000000" pitchFamily="2" charset="2"/>
              <a:buNone/>
            </a:pPr>
            <a:r>
              <a:rPr lang="en-US" i="0">
                <a:effectLst/>
                <a:latin typeface="Arial" panose="020B0604020202020204" pitchFamily="34" charset="0"/>
                <a:ea typeface="Times New Roman" panose="02020603050405020304" pitchFamily="18" charset="0"/>
                <a:cs typeface="Arial" panose="020B0604020202020204" pitchFamily="34" charset="0"/>
              </a:rPr>
              <a:t>Facilitator Script: </a:t>
            </a:r>
          </a:p>
          <a:p>
            <a:pPr marL="0" marR="0" lvl="0" indent="0">
              <a:lnSpc>
                <a:spcPct val="107000"/>
              </a:lnSpc>
              <a:spcBef>
                <a:spcPts val="0"/>
              </a:spcBef>
              <a:buFont typeface="Wingdings" panose="05000000000000000000" pitchFamily="2" charset="2"/>
              <a:buNone/>
            </a:pPr>
            <a:endParaRPr lang="en-US" i="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nSpc>
                <a:spcPct val="107000"/>
              </a:lnSpc>
              <a:spcBef>
                <a:spcPts val="0"/>
              </a:spcBef>
              <a:buFont typeface="Wingdings" panose="05000000000000000000" pitchFamily="2" charset="2"/>
              <a:buNone/>
            </a:pPr>
            <a:r>
              <a:rPr lang="en-US">
                <a:effectLst/>
                <a:latin typeface="Arial" panose="020B0604020202020204" pitchFamily="34" charset="0"/>
                <a:ea typeface="Times New Roman" panose="02020603050405020304" pitchFamily="18" charset="0"/>
                <a:cs typeface="Arial" panose="020B0604020202020204" pitchFamily="34" charset="0"/>
              </a:rPr>
              <a:t>Let’s first start by reviewing the data for all drug-involved overdose deaths in our country. As presented in this bar graph, in 2021 alone, there were 106,699 drug-involved overdose deaths reported; 69% of these deaths occurred among males as shown by the yellow line.</a:t>
            </a:r>
          </a:p>
          <a:p>
            <a:pPr marL="0" marR="0" lvl="0" indent="0">
              <a:lnSpc>
                <a:spcPct val="107000"/>
              </a:lnSpc>
              <a:spcBef>
                <a:spcPts val="0"/>
              </a:spcBef>
              <a:buFont typeface="Wingdings" panose="05000000000000000000" pitchFamily="2" charset="2"/>
              <a:buNone/>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Calibri" panose="020F0502020204030204" pitchFamily="34" charset="0"/>
                <a:cs typeface="Arial" panose="020B0604020202020204" pitchFamily="34" charset="0"/>
              </a:rPr>
              <a:t>(</a:t>
            </a:r>
            <a:r>
              <a:rPr lang="en-US">
                <a:latin typeface="Arial" panose="020B0604020202020204" pitchFamily="34" charset="0"/>
                <a:ea typeface="Calibri" panose="020F0502020204030204" pitchFamily="34" charset="0"/>
                <a:cs typeface="Arial" panose="020B0604020202020204" pitchFamily="34" charset="0"/>
              </a:rPr>
              <a:t>National Institute on Drug Abuse, 2023)</a:t>
            </a: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Calibri" panose="020F0502020204030204" pitchFamily="34" charset="0"/>
                <a:cs typeface="Arial" panose="020B0604020202020204" pitchFamily="34" charset="0"/>
              </a:rPr>
              <a:t>(</a:t>
            </a:r>
            <a:r>
              <a:rPr lang="en-US">
                <a:latin typeface="Arial" panose="020B0604020202020204" pitchFamily="34" charset="0"/>
                <a:ea typeface="Calibri" panose="020F0502020204030204" pitchFamily="34" charset="0"/>
                <a:cs typeface="Arial" panose="020B0604020202020204" pitchFamily="34" charset="0"/>
              </a:rPr>
              <a:t>National Institute on Drug Abuse, 2023)</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a:latin typeface="Arial" panose="020B0604020202020204" pitchFamily="34" charset="0"/>
              <a:ea typeface="Calibri" panose="020F0502020204030204" pitchFamily="34" charset="0"/>
              <a:cs typeface="Arial" panose="020B0604020202020204" pitchFamily="34" charset="0"/>
            </a:endParaRPr>
          </a:p>
          <a:p>
            <a:pPr>
              <a:defRPr/>
            </a:pPr>
            <a:r>
              <a:rPr lang="en-US">
                <a:effectLst/>
                <a:latin typeface="Arial" panose="020B0604020202020204" pitchFamily="34" charset="0"/>
                <a:ea typeface="Calibri" panose="020F0502020204030204" pitchFamily="34" charset="0"/>
                <a:cs typeface="Arial" panose="020B0604020202020204" pitchFamily="34" charset="0"/>
              </a:rPr>
              <a:t>National Institute on Drug Abuse (NIDA). (2023). </a:t>
            </a:r>
            <a:r>
              <a:rPr lang="en-US" i="1">
                <a:effectLst/>
                <a:latin typeface="Arial" panose="020B0604020202020204" pitchFamily="34" charset="0"/>
                <a:ea typeface="Calibri" panose="020F0502020204030204" pitchFamily="34" charset="0"/>
                <a:cs typeface="Arial" panose="020B0604020202020204" pitchFamily="34" charset="0"/>
              </a:rPr>
              <a:t>Drug overdose death rates.</a:t>
            </a:r>
            <a:r>
              <a:rPr lang="en-US">
                <a:effectLst/>
                <a:latin typeface="Arial" panose="020B0604020202020204" pitchFamily="34" charset="0"/>
                <a:ea typeface="Calibri" panose="020F0502020204030204" pitchFamily="34" charset="0"/>
                <a:cs typeface="Arial" panose="020B0604020202020204" pitchFamily="34" charset="0"/>
              </a:rPr>
              <a:t> National Institutes of Health, U.S. Department of Health and Human Services.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https://nida.nih.gov/research-topics/trends-statistics/overdose-death-rates</a:t>
            </a:r>
            <a:r>
              <a:rPr lang="en-US">
                <a:effectLst/>
                <a:latin typeface="Arial" panose="020B0604020202020204" pitchFamily="34" charset="0"/>
                <a:ea typeface="Calibri" panose="020F0502020204030204" pitchFamily="34" charset="0"/>
                <a:cs typeface="Arial" panose="020B0604020202020204" pitchFamily="34" charset="0"/>
              </a:rPr>
              <a:t> </a:t>
            </a:r>
            <a:endParaRPr lang="en-US" i="0" kern="1200">
              <a:effectLst/>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0D1A06-C8E5-4ABA-B9A4-A074DAD7D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869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r>
              <a:rPr lang="en-US" sz="1200" i="0" kern="1200">
                <a:solidFill>
                  <a:schemeClr val="tx1"/>
                </a:solidFill>
                <a:effectLst/>
                <a:latin typeface="Arial" panose="020B0604020202020204" pitchFamily="34" charset="0"/>
                <a:ea typeface="+mn-ea"/>
                <a:cs typeface="Arial" panose="020B0604020202020204" pitchFamily="34" charset="0"/>
              </a:rPr>
              <a:t>Facilitator Script: </a:t>
            </a:r>
          </a:p>
          <a:p>
            <a:pPr marL="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endParaRPr lang="en-US"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nSpc>
                <a:spcPct val="107000"/>
              </a:lnSpc>
              <a:spcBef>
                <a:spcPts val="0"/>
              </a:spcBef>
              <a:spcAft>
                <a:spcPts val="0"/>
              </a:spcAft>
              <a:buFont typeface="Wingdings" panose="05000000000000000000" pitchFamily="2" charset="2"/>
              <a:buNone/>
            </a:pPr>
            <a:r>
              <a:rPr lang="en-US" sz="1200">
                <a:effectLst/>
                <a:latin typeface="Arial" panose="020B0604020202020204" pitchFamily="34" charset="0"/>
                <a:ea typeface="Times New Roman" panose="02020603050405020304" pitchFamily="18" charset="0"/>
                <a:cs typeface="Arial" panose="020B0604020202020204" pitchFamily="34" charset="0"/>
              </a:rPr>
              <a:t>Here we have the data on drug-involved overdose deaths broken down by type of drug. As depicted in this line graph, synthetic opioids other than methadone (primarily fentanyl) were the main driver of drug overdose deaths with a nearly 7.5-fold increase from 2015 to 2021.</a:t>
            </a:r>
            <a:endParaRPr lang="en-US" sz="1200">
              <a:effectLst/>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Calibri" panose="020F0502020204030204" pitchFamily="34" charset="0"/>
                <a:cs typeface="Arial" panose="020B0604020202020204" pitchFamily="34" charset="0"/>
              </a:rPr>
              <a:t>(</a:t>
            </a:r>
            <a:r>
              <a:rPr lang="en-US">
                <a:latin typeface="Arial" panose="020B0604020202020204" pitchFamily="34" charset="0"/>
                <a:ea typeface="Calibri" panose="020F0502020204030204" pitchFamily="34" charset="0"/>
                <a:cs typeface="Arial" panose="020B0604020202020204" pitchFamily="34" charset="0"/>
              </a:rPr>
              <a:t>National Institute on Drug Abuse, 2023)</a:t>
            </a: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Calibri" panose="020F0502020204030204" pitchFamily="34" charset="0"/>
                <a:cs typeface="Arial" panose="020B0604020202020204" pitchFamily="34" charset="0"/>
              </a:rPr>
              <a:t>(</a:t>
            </a:r>
            <a:r>
              <a:rPr lang="en-US">
                <a:latin typeface="Arial" panose="020B0604020202020204" pitchFamily="34" charset="0"/>
                <a:ea typeface="Calibri" panose="020F0502020204030204" pitchFamily="34" charset="0"/>
                <a:cs typeface="Arial" panose="020B0604020202020204" pitchFamily="34" charset="0"/>
              </a:rPr>
              <a:t>National Institute on Drug Abuse, 2023)</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a:latin typeface="Arial" panose="020B0604020202020204" pitchFamily="34" charset="0"/>
              <a:ea typeface="Calibri" panose="020F0502020204030204" pitchFamily="34" charset="0"/>
              <a:cs typeface="Arial" panose="020B0604020202020204" pitchFamily="34" charset="0"/>
            </a:endParaRPr>
          </a:p>
          <a:p>
            <a:pPr>
              <a:defRPr/>
            </a:pPr>
            <a:r>
              <a:rPr lang="en-US">
                <a:effectLst/>
                <a:latin typeface="Arial" panose="020B0604020202020204" pitchFamily="34" charset="0"/>
                <a:ea typeface="Calibri" panose="020F0502020204030204" pitchFamily="34" charset="0"/>
                <a:cs typeface="Arial" panose="020B0604020202020204" pitchFamily="34" charset="0"/>
              </a:rPr>
              <a:t>National Institute on Drug Abuse (NIDA). (2023). </a:t>
            </a:r>
            <a:r>
              <a:rPr lang="en-US" i="1">
                <a:effectLst/>
                <a:latin typeface="Arial" panose="020B0604020202020204" pitchFamily="34" charset="0"/>
                <a:ea typeface="Calibri" panose="020F0502020204030204" pitchFamily="34" charset="0"/>
                <a:cs typeface="Arial" panose="020B0604020202020204" pitchFamily="34" charset="0"/>
              </a:rPr>
              <a:t>Drug overdose death rates.</a:t>
            </a:r>
            <a:r>
              <a:rPr lang="en-US">
                <a:effectLst/>
                <a:latin typeface="Arial" panose="020B0604020202020204" pitchFamily="34" charset="0"/>
                <a:ea typeface="Calibri" panose="020F0502020204030204" pitchFamily="34" charset="0"/>
                <a:cs typeface="Arial" panose="020B0604020202020204" pitchFamily="34" charset="0"/>
              </a:rPr>
              <a:t> National Institutes of Health, U.S. Department of Health and Human Services.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https://nida.nih.gov/research-topics/trends-statistics/overdose-death-rates</a:t>
            </a:r>
            <a:r>
              <a:rPr lang="en-US">
                <a:effectLst/>
                <a:latin typeface="Arial" panose="020B0604020202020204" pitchFamily="34" charset="0"/>
                <a:ea typeface="Calibri" panose="020F0502020204030204" pitchFamily="34" charset="0"/>
                <a:cs typeface="Arial" panose="020B0604020202020204" pitchFamily="34" charset="0"/>
              </a:rPr>
              <a:t> </a:t>
            </a:r>
            <a:endParaRPr lang="en-US" i="0" kern="120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0D1A06-C8E5-4ABA-B9A4-A074DAD7D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540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r>
              <a:rPr lang="en-US" sz="1200" i="0" kern="1200">
                <a:solidFill>
                  <a:schemeClr val="tx1"/>
                </a:solidFill>
                <a:effectLst/>
                <a:latin typeface="Arial" panose="020B0604020202020204" pitchFamily="34" charset="0"/>
                <a:ea typeface="+mn-ea"/>
                <a:cs typeface="Arial" panose="020B0604020202020204" pitchFamily="34" charset="0"/>
              </a:rPr>
              <a:t>Facilitator Script: </a:t>
            </a:r>
          </a:p>
          <a:p>
            <a:pPr marL="0" marR="0" lvl="0" indent="0">
              <a:lnSpc>
                <a:spcPct val="107000"/>
              </a:lnSpc>
              <a:spcBef>
                <a:spcPts val="0"/>
              </a:spcBef>
              <a:spcAft>
                <a:spcPts val="0"/>
              </a:spcAft>
              <a:buFont typeface="Wingdings" panose="05000000000000000000" pitchFamily="2" charset="2"/>
              <a:buNone/>
            </a:pPr>
            <a:endParaRPr lang="en-US" sz="120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nSpc>
                <a:spcPct val="107000"/>
              </a:lnSpc>
              <a:spcBef>
                <a:spcPts val="0"/>
              </a:spcBef>
              <a:spcAft>
                <a:spcPts val="0"/>
              </a:spcAft>
              <a:buFont typeface="Wingdings" panose="05000000000000000000" pitchFamily="2" charset="2"/>
              <a:buNone/>
            </a:pPr>
            <a:r>
              <a:rPr lang="en-US" sz="1200">
                <a:effectLst/>
                <a:latin typeface="Arial" panose="020B0604020202020204" pitchFamily="34" charset="0"/>
                <a:ea typeface="Times New Roman" panose="02020603050405020304" pitchFamily="18" charset="0"/>
                <a:cs typeface="Arial" panose="020B0604020202020204" pitchFamily="34" charset="0"/>
              </a:rPr>
              <a:t>Let’s now review the data on drug overdose deaths involving any opioid―this includes prescription opioids (including natural and semi-synthetic opioids and methadone), other synthetic opioids other than methadone (primarily fentanyl), and heroin. As you can see, opioid-involved overdose deaths have continually increased since 1999, totaling 80,411 deaths in 2021 with more than 70% of these deaths occurring among males.</a:t>
            </a:r>
            <a:endParaRPr lang="en-US">
              <a:latin typeface="Arial" panose="020B0604020202020204" pitchFamily="34" charset="0"/>
              <a:cs typeface="Arial" panose="020B0604020202020204" pitchFamily="34" charset="0"/>
            </a:endParaRPr>
          </a:p>
          <a:p>
            <a:pPr fontAlgn="base"/>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Calibri" panose="020F0502020204030204" pitchFamily="34" charset="0"/>
                <a:cs typeface="Arial" panose="020B0604020202020204" pitchFamily="34" charset="0"/>
              </a:rPr>
              <a:t>(</a:t>
            </a:r>
            <a:r>
              <a:rPr lang="en-US">
                <a:latin typeface="Arial" panose="020B0604020202020204" pitchFamily="34" charset="0"/>
                <a:ea typeface="Calibri" panose="020F0502020204030204" pitchFamily="34" charset="0"/>
                <a:cs typeface="Arial" panose="020B0604020202020204" pitchFamily="34" charset="0"/>
              </a:rPr>
              <a:t>National Institute on Drug Abuse, 2023)</a:t>
            </a: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Calibri" panose="020F0502020204030204" pitchFamily="34" charset="0"/>
                <a:cs typeface="Arial" panose="020B0604020202020204" pitchFamily="34" charset="0"/>
              </a:rPr>
              <a:t>(</a:t>
            </a:r>
            <a:r>
              <a:rPr lang="en-US">
                <a:latin typeface="Arial" panose="020B0604020202020204" pitchFamily="34" charset="0"/>
                <a:ea typeface="Calibri" panose="020F0502020204030204" pitchFamily="34" charset="0"/>
                <a:cs typeface="Arial" panose="020B0604020202020204" pitchFamily="34" charset="0"/>
              </a:rPr>
              <a:t>National Institute on Drug Abuse, 2023)</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a:latin typeface="Arial" panose="020B0604020202020204" pitchFamily="34" charset="0"/>
              <a:ea typeface="Calibri" panose="020F0502020204030204" pitchFamily="34" charset="0"/>
              <a:cs typeface="Arial" panose="020B0604020202020204" pitchFamily="34" charset="0"/>
            </a:endParaRPr>
          </a:p>
          <a:p>
            <a:pPr>
              <a:defRPr/>
            </a:pPr>
            <a:r>
              <a:rPr lang="en-US">
                <a:effectLst/>
                <a:latin typeface="Arial" panose="020B0604020202020204" pitchFamily="34" charset="0"/>
                <a:ea typeface="Calibri" panose="020F0502020204030204" pitchFamily="34" charset="0"/>
                <a:cs typeface="Arial" panose="020B0604020202020204" pitchFamily="34" charset="0"/>
              </a:rPr>
              <a:t>National Institute on Drug Abuse (NIDA). (2023). </a:t>
            </a:r>
            <a:r>
              <a:rPr lang="en-US" i="1">
                <a:effectLst/>
                <a:latin typeface="Arial" panose="020B0604020202020204" pitchFamily="34" charset="0"/>
                <a:ea typeface="Calibri" panose="020F0502020204030204" pitchFamily="34" charset="0"/>
                <a:cs typeface="Arial" panose="020B0604020202020204" pitchFamily="34" charset="0"/>
              </a:rPr>
              <a:t>Drug overdose death rates.</a:t>
            </a:r>
            <a:r>
              <a:rPr lang="en-US">
                <a:effectLst/>
                <a:latin typeface="Arial" panose="020B0604020202020204" pitchFamily="34" charset="0"/>
                <a:ea typeface="Calibri" panose="020F0502020204030204" pitchFamily="34" charset="0"/>
                <a:cs typeface="Arial" panose="020B0604020202020204" pitchFamily="34" charset="0"/>
              </a:rPr>
              <a:t> National Institutes of Health, U.S. Department of Health and Human Services.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https://nida.nih.gov/research-topics/trends-statistics/overdose-death-rates</a:t>
            </a:r>
            <a:r>
              <a:rPr lang="en-US">
                <a:effectLst/>
                <a:latin typeface="Arial" panose="020B0604020202020204" pitchFamily="34" charset="0"/>
                <a:ea typeface="Calibri" panose="020F0502020204030204" pitchFamily="34" charset="0"/>
                <a:cs typeface="Arial" panose="020B0604020202020204" pitchFamily="34" charset="0"/>
              </a:rPr>
              <a:t> </a:t>
            </a:r>
            <a:endParaRPr lang="en-US" i="0" kern="120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0D1A06-C8E5-4ABA-B9A4-A074DAD7D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540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Before we begin, I’d like to acknowledge that this training module was developed by the National Center on Substance Abuse and Child Welfare an initiative of the U.S. Department of Health and Human Services and is co-funded by the Children’s Bureau, Administration for Children and Families, and the Substance Abuse and Mental Health Services Administration.​​</a:t>
            </a:r>
            <a:endParaRPr lang="en-US"/>
          </a:p>
        </p:txBody>
      </p:sp>
      <p:sp>
        <p:nvSpPr>
          <p:cNvPr id="4" name="Slide Number Placeholder 3"/>
          <p:cNvSpPr>
            <a:spLocks noGrp="1"/>
          </p:cNvSpPr>
          <p:nvPr>
            <p:ph type="sldNum" sz="quarter" idx="5"/>
          </p:nvPr>
        </p:nvSpPr>
        <p:spPr/>
        <p:txBody>
          <a:bodyPr/>
          <a:lstStyle/>
          <a:p>
            <a:fld id="{13C76930-8B51-7E46-B626-25E9D8E8494C}" type="slidenum">
              <a:rPr lang="en-US" smtClean="0"/>
              <a:t>2</a:t>
            </a:fld>
            <a:endParaRPr lang="en-US"/>
          </a:p>
        </p:txBody>
      </p:sp>
    </p:spTree>
    <p:extLst>
      <p:ext uri="{BB962C8B-B14F-4D97-AF65-F5344CB8AC3E}">
        <p14:creationId xmlns:p14="http://schemas.microsoft.com/office/powerpoint/2010/main" val="2951618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r>
              <a:rPr lang="en-US" i="0" kern="1200">
                <a:effectLst/>
                <a:latin typeface="Arial" panose="020B0604020202020204" pitchFamily="34" charset="0"/>
                <a:ea typeface="+mn-ea"/>
                <a:cs typeface="Arial" panose="020B0604020202020204" pitchFamily="34" charset="0"/>
              </a:rPr>
              <a:t>Facilitator Script: </a:t>
            </a:r>
          </a:p>
          <a:p>
            <a:pPr marL="0" marR="0" lvl="0" indent="0">
              <a:lnSpc>
                <a:spcPct val="107000"/>
              </a:lnSpc>
              <a:spcBef>
                <a:spcPts val="0"/>
              </a:spcBef>
              <a:spcAft>
                <a:spcPts val="0"/>
              </a:spcAft>
              <a:buFont typeface="Wingdings" panose="05000000000000000000" pitchFamily="2" charset="2"/>
              <a:buNone/>
            </a:pPr>
            <a:endParaRPr lang="en-US">
              <a:effectLst/>
              <a:latin typeface="Arial" panose="020B0604020202020204" pitchFamily="34" charset="0"/>
              <a:ea typeface="Times New Roman" panose="02020603050405020304" pitchFamily="18" charset="0"/>
              <a:cs typeface="Arial" panose="020B0604020202020204" pitchFamily="34" charset="0"/>
            </a:endParaRPr>
          </a:p>
          <a:p>
            <a:pPr marL="0" marR="0" lvl="0" indent="0">
              <a:lnSpc>
                <a:spcPct val="107000"/>
              </a:lnSpc>
              <a:spcBef>
                <a:spcPts val="0"/>
              </a:spcBef>
              <a:spcAft>
                <a:spcPts val="0"/>
              </a:spcAft>
              <a:buFont typeface="Wingdings" panose="05000000000000000000" pitchFamily="2" charset="2"/>
              <a:buNone/>
            </a:pPr>
            <a:r>
              <a:rPr lang="en-US">
                <a:effectLst/>
                <a:latin typeface="Arial" panose="020B0604020202020204" pitchFamily="34" charset="0"/>
                <a:ea typeface="Times New Roman" panose="02020603050405020304" pitchFamily="18" charset="0"/>
                <a:cs typeface="Arial" panose="020B0604020202020204" pitchFamily="34" charset="0"/>
              </a:rPr>
              <a:t>On a more positive note, overdose deaths from prescription opioids alone have remained steady between 2020 and 2021 at around 16,000, with evidence of a slight decline in number of deaths involving the combination of prescription and synthetic opioids (other than methadone) during this same time period (from 8,626 down to 6,623).</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Calibri" panose="020F0502020204030204" pitchFamily="34" charset="0"/>
                <a:cs typeface="Arial" panose="020B0604020202020204" pitchFamily="34" charset="0"/>
              </a:rPr>
              <a:t>(</a:t>
            </a:r>
            <a:r>
              <a:rPr lang="en-US">
                <a:latin typeface="Arial" panose="020B0604020202020204" pitchFamily="34" charset="0"/>
                <a:ea typeface="Calibri" panose="020F0502020204030204" pitchFamily="34" charset="0"/>
                <a:cs typeface="Arial" panose="020B0604020202020204" pitchFamily="34" charset="0"/>
              </a:rPr>
              <a:t>National Institute on Drug Abuse, 2023)</a:t>
            </a: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Calibri" panose="020F0502020204030204" pitchFamily="34" charset="0"/>
                <a:cs typeface="Arial" panose="020B0604020202020204" pitchFamily="34" charset="0"/>
              </a:rPr>
              <a:t>(</a:t>
            </a:r>
            <a:r>
              <a:rPr lang="en-US">
                <a:latin typeface="Arial" panose="020B0604020202020204" pitchFamily="34" charset="0"/>
                <a:ea typeface="Calibri" panose="020F0502020204030204" pitchFamily="34" charset="0"/>
                <a:cs typeface="Arial" panose="020B0604020202020204" pitchFamily="34" charset="0"/>
              </a:rPr>
              <a:t>National Institute on Drug Abuse, 2023)</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a:latin typeface="Arial" panose="020B0604020202020204" pitchFamily="34" charset="0"/>
              <a:ea typeface="Calibri" panose="020F0502020204030204" pitchFamily="34" charset="0"/>
              <a:cs typeface="Arial" panose="020B0604020202020204" pitchFamily="34" charset="0"/>
            </a:endParaRPr>
          </a:p>
          <a:p>
            <a:pPr>
              <a:defRPr/>
            </a:pPr>
            <a:r>
              <a:rPr lang="en-US">
                <a:effectLst/>
                <a:latin typeface="Arial" panose="020B0604020202020204" pitchFamily="34" charset="0"/>
                <a:ea typeface="Calibri" panose="020F0502020204030204" pitchFamily="34" charset="0"/>
                <a:cs typeface="Arial" panose="020B0604020202020204" pitchFamily="34" charset="0"/>
              </a:rPr>
              <a:t>National Institute on Drug Abuse (NIDA). (2023). </a:t>
            </a:r>
            <a:r>
              <a:rPr lang="en-US" i="1">
                <a:effectLst/>
                <a:latin typeface="Arial" panose="020B0604020202020204" pitchFamily="34" charset="0"/>
                <a:ea typeface="Calibri" panose="020F0502020204030204" pitchFamily="34" charset="0"/>
                <a:cs typeface="Arial" panose="020B0604020202020204" pitchFamily="34" charset="0"/>
              </a:rPr>
              <a:t>Drug overdose death rates.</a:t>
            </a:r>
            <a:r>
              <a:rPr lang="en-US">
                <a:effectLst/>
                <a:latin typeface="Arial" panose="020B0604020202020204" pitchFamily="34" charset="0"/>
                <a:ea typeface="Calibri" panose="020F0502020204030204" pitchFamily="34" charset="0"/>
                <a:cs typeface="Arial" panose="020B0604020202020204" pitchFamily="34" charset="0"/>
              </a:rPr>
              <a:t> National Institutes of Health, U.S. Department of Health and Human Services.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https://nida.nih.gov/research-topics/trends-statistics/overdose-death-rates</a:t>
            </a:r>
            <a:r>
              <a:rPr lang="en-US">
                <a:effectLst/>
                <a:latin typeface="Arial" panose="020B0604020202020204" pitchFamily="34" charset="0"/>
                <a:ea typeface="Calibri" panose="020F0502020204030204" pitchFamily="34" charset="0"/>
                <a:cs typeface="Arial" panose="020B0604020202020204" pitchFamily="34" charset="0"/>
              </a:rPr>
              <a:t> </a:t>
            </a:r>
            <a:endParaRPr lang="en-US" i="0" kern="120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0D1A06-C8E5-4ABA-B9A4-A074DAD7D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428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r>
              <a:rPr lang="en-US" i="0" kern="1200">
                <a:effectLst/>
                <a:latin typeface="Arial" panose="020B0604020202020204" pitchFamily="34" charset="0"/>
                <a:ea typeface="+mn-ea"/>
                <a:cs typeface="Arial" panose="020B0604020202020204" pitchFamily="34" charset="0"/>
              </a:rPr>
              <a:t>Facilitator Script: </a:t>
            </a:r>
          </a:p>
          <a:p>
            <a:pPr marL="0" marR="0" lvl="0" indent="0">
              <a:lnSpc>
                <a:spcPct val="107000"/>
              </a:lnSpc>
              <a:spcBef>
                <a:spcPts val="0"/>
              </a:spcBef>
              <a:spcAft>
                <a:spcPts val="0"/>
              </a:spcAft>
              <a:buFont typeface="Wingdings" panose="05000000000000000000" pitchFamily="2" charset="2"/>
              <a:buNone/>
            </a:pPr>
            <a:endParaRPr lang="en-US">
              <a:effectLst/>
              <a:latin typeface="Arial" panose="020B0604020202020204" pitchFamily="34" charset="0"/>
              <a:ea typeface="Times New Roman" panose="02020603050405020304" pitchFamily="18" charset="0"/>
              <a:cs typeface="Arial" panose="020B0604020202020204" pitchFamily="34" charset="0"/>
            </a:endParaRPr>
          </a:p>
          <a:p>
            <a:pPr marL="0" marR="0" lvl="0" indent="0">
              <a:lnSpc>
                <a:spcPct val="107000"/>
              </a:lnSpc>
              <a:spcBef>
                <a:spcPts val="0"/>
              </a:spcBef>
              <a:spcAft>
                <a:spcPts val="0"/>
              </a:spcAft>
              <a:buFont typeface="Wingdings" panose="05000000000000000000" pitchFamily="2" charset="2"/>
              <a:buNone/>
            </a:pPr>
            <a:r>
              <a:rPr lang="en-US">
                <a:effectLst/>
                <a:latin typeface="Arial" panose="020B0604020202020204" pitchFamily="34" charset="0"/>
                <a:ea typeface="Times New Roman" panose="02020603050405020304" pitchFamily="18" charset="0"/>
                <a:cs typeface="Arial" panose="020B0604020202020204" pitchFamily="34" charset="0"/>
              </a:rPr>
              <a:t>This same data trend is true for overdose deaths involving heroin. As the data shows, there’s been a downward trend in the data beginning in 2016 with a total of 9,173 deaths reported in 2021. Important to note here, is that nearly 75% of these heroin-involved overdose deaths in 2021 also involved synthetic opioids, primarily fentanyl.</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Calibri" panose="020F0502020204030204" pitchFamily="34" charset="0"/>
                <a:cs typeface="Arial" panose="020B0604020202020204" pitchFamily="34" charset="0"/>
              </a:rPr>
              <a:t>(</a:t>
            </a:r>
            <a:r>
              <a:rPr lang="en-US">
                <a:latin typeface="Arial" panose="020B0604020202020204" pitchFamily="34" charset="0"/>
                <a:ea typeface="Calibri" panose="020F0502020204030204" pitchFamily="34" charset="0"/>
                <a:cs typeface="Arial" panose="020B0604020202020204" pitchFamily="34" charset="0"/>
              </a:rPr>
              <a:t>National Institute on Drug Abuse, 2023)</a:t>
            </a: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Calibri" panose="020F0502020204030204" pitchFamily="34" charset="0"/>
                <a:cs typeface="Arial" panose="020B0604020202020204" pitchFamily="34" charset="0"/>
              </a:rPr>
              <a:t>(</a:t>
            </a:r>
            <a:r>
              <a:rPr lang="en-US">
                <a:latin typeface="Arial" panose="020B0604020202020204" pitchFamily="34" charset="0"/>
                <a:ea typeface="Calibri" panose="020F0502020204030204" pitchFamily="34" charset="0"/>
                <a:cs typeface="Arial" panose="020B0604020202020204" pitchFamily="34" charset="0"/>
              </a:rPr>
              <a:t>National Institute on Drug Abuse, 2023)</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a:latin typeface="Arial" panose="020B0604020202020204" pitchFamily="34" charset="0"/>
              <a:ea typeface="Calibri" panose="020F0502020204030204" pitchFamily="34" charset="0"/>
              <a:cs typeface="Arial" panose="020B0604020202020204" pitchFamily="34" charset="0"/>
            </a:endParaRPr>
          </a:p>
          <a:p>
            <a:pPr>
              <a:defRPr/>
            </a:pPr>
            <a:r>
              <a:rPr lang="en-US">
                <a:effectLst/>
                <a:latin typeface="Arial" panose="020B0604020202020204" pitchFamily="34" charset="0"/>
                <a:ea typeface="Calibri" panose="020F0502020204030204" pitchFamily="34" charset="0"/>
                <a:cs typeface="Arial" panose="020B0604020202020204" pitchFamily="34" charset="0"/>
              </a:rPr>
              <a:t>National Institute on Drug Abuse (NIDA). (2023). </a:t>
            </a:r>
            <a:r>
              <a:rPr lang="en-US" i="1">
                <a:effectLst/>
                <a:latin typeface="Arial" panose="020B0604020202020204" pitchFamily="34" charset="0"/>
                <a:ea typeface="Calibri" panose="020F0502020204030204" pitchFamily="34" charset="0"/>
                <a:cs typeface="Arial" panose="020B0604020202020204" pitchFamily="34" charset="0"/>
              </a:rPr>
              <a:t>Drug overdose death rates.</a:t>
            </a:r>
            <a:r>
              <a:rPr lang="en-US">
                <a:effectLst/>
                <a:latin typeface="Arial" panose="020B0604020202020204" pitchFamily="34" charset="0"/>
                <a:ea typeface="Calibri" panose="020F0502020204030204" pitchFamily="34" charset="0"/>
                <a:cs typeface="Arial" panose="020B0604020202020204" pitchFamily="34" charset="0"/>
              </a:rPr>
              <a:t> National Institutes of Health, U.S. Department of Health and Human Services.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https://nida.nih.gov/research-topics/trends-statistics/overdose-death-rates</a:t>
            </a:r>
            <a:r>
              <a:rPr lang="en-US">
                <a:effectLst/>
                <a:latin typeface="Arial" panose="020B0604020202020204" pitchFamily="34" charset="0"/>
                <a:ea typeface="Calibri" panose="020F0502020204030204" pitchFamily="34" charset="0"/>
                <a:cs typeface="Arial" panose="020B0604020202020204" pitchFamily="34" charset="0"/>
              </a:rPr>
              <a:t> </a:t>
            </a:r>
            <a:endParaRPr lang="en-US" i="0" kern="120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0D1A06-C8E5-4ABA-B9A4-A074DAD7D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442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latin typeface="Arial" panose="020B0604020202020204" pitchFamily="34" charset="0"/>
                <a:cs typeface="Arial" panose="020B0604020202020204" pitchFamily="34" charset="0"/>
              </a:rPr>
              <a:t>Facilitator Notes:</a:t>
            </a:r>
          </a:p>
          <a:p>
            <a:endParaRPr lang="en-US" i="1">
              <a:latin typeface="Arial" panose="020B0604020202020204" pitchFamily="34" charset="0"/>
              <a:cs typeface="Arial" panose="020B0604020202020204" pitchFamily="34" charset="0"/>
            </a:endParaRPr>
          </a:p>
          <a:p>
            <a:pPr marL="0" marR="0">
              <a:lnSpc>
                <a:spcPct val="107000"/>
              </a:lnSpc>
              <a:spcBef>
                <a:spcPts val="0"/>
              </a:spcBef>
            </a:pPr>
            <a:r>
              <a:rPr lang="en-US" i="1">
                <a:effectLst/>
                <a:latin typeface="Arial" panose="020B0604020202020204" pitchFamily="34" charset="0"/>
                <a:ea typeface="Calibri" panose="020F0502020204030204" pitchFamily="34" charset="0"/>
                <a:cs typeface="Arial" panose="020B0604020202020204" pitchFamily="34" charset="0"/>
              </a:rPr>
              <a:t>Internet or Wi-Fi permitting, open the link to the CDC Heat Map to display for learners Changes in Reported Drug Overdose Death Rates by States for 2022-2023. Please note disclaimer on CDC page regarding delays in receiving state-level data and subsequent underreporting trends. Depending on the state that you are facilitating the toolkit module you can highlight the specific state data.</a:t>
            </a:r>
          </a:p>
          <a:p>
            <a:pPr marL="0" marR="0">
              <a:lnSpc>
                <a:spcPct val="107000"/>
              </a:lnSpc>
              <a:spcBef>
                <a:spcPts val="0"/>
              </a:spcBef>
            </a:pPr>
            <a:endParaRPr lang="en-US" i="1">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i="1">
                <a:effectLst/>
                <a:latin typeface="Arial" panose="020B0604020202020204" pitchFamily="34" charset="0"/>
                <a:ea typeface="Calibri" panose="020F0502020204030204" pitchFamily="34" charset="0"/>
                <a:cs typeface="Arial" panose="020B0604020202020204" pitchFamily="34" charset="0"/>
              </a:rPr>
              <a:t>Example: Alaska</a:t>
            </a:r>
          </a:p>
          <a:p>
            <a:pPr marL="0" marR="0">
              <a:lnSpc>
                <a:spcPct val="107000"/>
              </a:lnSpc>
              <a:spcBef>
                <a:spcPts val="0"/>
              </a:spcBef>
            </a:pPr>
            <a:endParaRPr lang="en-US" i="1">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i="1">
                <a:effectLst/>
                <a:latin typeface="Arial" panose="020B0604020202020204" pitchFamily="34" charset="0"/>
                <a:ea typeface="Calibri" panose="020F0502020204030204" pitchFamily="34" charset="0"/>
                <a:cs typeface="Arial" panose="020B0604020202020204" pitchFamily="34" charset="0"/>
              </a:rPr>
              <a:t>Experienced a 35% increase in drug overdose death rates from October 2022 through October 2023:</a:t>
            </a:r>
          </a:p>
          <a:p>
            <a:pPr marL="171450" marR="0" indent="-171450">
              <a:lnSpc>
                <a:spcPct val="107000"/>
              </a:lnSpc>
              <a:spcBef>
                <a:spcPts val="0"/>
              </a:spcBef>
              <a:buFont typeface="Arial" panose="020B0604020202020204" pitchFamily="34" charset="0"/>
              <a:buChar char="•"/>
            </a:pPr>
            <a:r>
              <a:rPr lang="en-US" i="1">
                <a:effectLst/>
                <a:latin typeface="Arial" panose="020B0604020202020204" pitchFamily="34" charset="0"/>
                <a:ea typeface="Calibri" panose="020F0502020204030204" pitchFamily="34" charset="0"/>
                <a:cs typeface="Arial" panose="020B0604020202020204" pitchFamily="34" charset="0"/>
              </a:rPr>
              <a:t>2023 deaths totaled 324</a:t>
            </a:r>
          </a:p>
          <a:p>
            <a:pPr marL="171450" marR="0" indent="-171450">
              <a:lnSpc>
                <a:spcPct val="107000"/>
              </a:lnSpc>
              <a:spcBef>
                <a:spcPts val="0"/>
              </a:spcBef>
              <a:buFont typeface="Arial" panose="020B0604020202020204" pitchFamily="34" charset="0"/>
              <a:buChar char="•"/>
            </a:pPr>
            <a:r>
              <a:rPr lang="en-US" i="1">
                <a:effectLst/>
                <a:latin typeface="Arial" panose="020B0604020202020204" pitchFamily="34" charset="0"/>
                <a:ea typeface="Calibri" panose="020F0502020204030204" pitchFamily="34" charset="0"/>
                <a:cs typeface="Arial" panose="020B0604020202020204" pitchFamily="34" charset="0"/>
              </a:rPr>
              <a:t>2022 deaths totaled 240</a:t>
            </a:r>
          </a:p>
          <a:p>
            <a:pPr marL="0" marR="0">
              <a:lnSpc>
                <a:spcPct val="107000"/>
              </a:lnSpc>
              <a:spcBef>
                <a:spcPts val="0"/>
              </a:spcBef>
            </a:pPr>
            <a:endParaRPr lang="en-US" i="1">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Calibri" panose="020F0502020204030204" pitchFamily="34" charset="0"/>
                <a:cs typeface="Arial" panose="020B0604020202020204" pitchFamily="34" charset="0"/>
              </a:rPr>
              <a:t>N/A</a:t>
            </a:r>
            <a:endParaRPr lang="en-US">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Calibri" panose="020F0502020204030204" pitchFamily="34" charset="0"/>
                <a:cs typeface="Arial" panose="020B0604020202020204" pitchFamily="34" charset="0"/>
              </a:rPr>
              <a:t>(</a:t>
            </a:r>
            <a:r>
              <a:rPr lang="en-US">
                <a:latin typeface="Arial" panose="020B0604020202020204" pitchFamily="34" charset="0"/>
                <a:ea typeface="Calibri" panose="020F0502020204030204" pitchFamily="34" charset="0"/>
                <a:cs typeface="Arial" panose="020B0604020202020204" pitchFamily="34" charset="0"/>
              </a:rPr>
              <a:t>Ahmad et al., 2023)</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a:latin typeface="Arial" panose="020B0604020202020204" pitchFamily="34" charset="0"/>
              <a:ea typeface="Calibri" panose="020F0502020204030204" pitchFamily="34" charset="0"/>
              <a:cs typeface="Arial" panose="020B0604020202020204" pitchFamily="34" charset="0"/>
            </a:endParaRPr>
          </a:p>
          <a:p>
            <a:pPr>
              <a:defRPr/>
            </a:pPr>
            <a:r>
              <a:rPr lang="en-US">
                <a:effectLst/>
                <a:latin typeface="Arial" panose="020B0604020202020204" pitchFamily="34" charset="0"/>
                <a:ea typeface="Calibri" panose="020F0502020204030204" pitchFamily="34" charset="0"/>
                <a:cs typeface="Arial" panose="020B0604020202020204" pitchFamily="34" charset="0"/>
              </a:rPr>
              <a:t>Ahmad, F. B., </a:t>
            </a:r>
            <a:r>
              <a:rPr lang="en-US" err="1">
                <a:effectLst/>
                <a:latin typeface="Arial" panose="020B0604020202020204" pitchFamily="34" charset="0"/>
                <a:ea typeface="Calibri" panose="020F0502020204030204" pitchFamily="34" charset="0"/>
                <a:cs typeface="Arial" panose="020B0604020202020204" pitchFamily="34" charset="0"/>
              </a:rPr>
              <a:t>Cisewski</a:t>
            </a:r>
            <a:r>
              <a:rPr lang="en-US">
                <a:effectLst/>
                <a:latin typeface="Arial" panose="020B0604020202020204" pitchFamily="34" charset="0"/>
                <a:ea typeface="Calibri" panose="020F0502020204030204" pitchFamily="34" charset="0"/>
                <a:cs typeface="Arial" panose="020B0604020202020204" pitchFamily="34" charset="0"/>
              </a:rPr>
              <a:t>, J. A., </a:t>
            </a:r>
            <a:r>
              <a:rPr lang="en-US" err="1">
                <a:effectLst/>
                <a:latin typeface="Arial" panose="020B0604020202020204" pitchFamily="34" charset="0"/>
                <a:ea typeface="Calibri" panose="020F0502020204030204" pitchFamily="34" charset="0"/>
                <a:cs typeface="Arial" panose="020B0604020202020204" pitchFamily="34" charset="0"/>
              </a:rPr>
              <a:t>Rossen</a:t>
            </a:r>
            <a:r>
              <a:rPr lang="en-US">
                <a:effectLst/>
                <a:latin typeface="Arial" panose="020B0604020202020204" pitchFamily="34" charset="0"/>
                <a:ea typeface="Calibri" panose="020F0502020204030204" pitchFamily="34" charset="0"/>
                <a:cs typeface="Arial" panose="020B0604020202020204" pitchFamily="34" charset="0"/>
              </a:rPr>
              <a:t>, L. M., &amp; Sutton, P. (2023). </a:t>
            </a:r>
            <a:r>
              <a:rPr lang="en-US" i="1">
                <a:effectLst/>
                <a:latin typeface="Arial" panose="020B0604020202020204" pitchFamily="34" charset="0"/>
                <a:ea typeface="Calibri" panose="020F0502020204030204" pitchFamily="34" charset="0"/>
                <a:cs typeface="Arial" panose="020B0604020202020204" pitchFamily="34" charset="0"/>
              </a:rPr>
              <a:t>Provisional drug overdose death counts. </a:t>
            </a:r>
            <a:r>
              <a:rPr lang="en-US">
                <a:effectLst/>
                <a:latin typeface="Arial" panose="020B0604020202020204" pitchFamily="34" charset="0"/>
                <a:ea typeface="Calibri" panose="020F0502020204030204" pitchFamily="34" charset="0"/>
                <a:cs typeface="Arial" panose="020B0604020202020204" pitchFamily="34" charset="0"/>
              </a:rPr>
              <a:t>National Center for Health Statistics, Centers for Disease Control and Prevention.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https://www.cdc.gov/nchs/nvss/vsrr/drug-overdose-data.htm</a:t>
            </a:r>
            <a:r>
              <a:rPr lang="en-US">
                <a:effectLst/>
                <a:latin typeface="Arial" panose="020B0604020202020204" pitchFamily="34" charset="0"/>
                <a:ea typeface="Calibri" panose="020F050202020403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70921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buClrTx/>
              <a:buSzTx/>
              <a:buFontTx/>
              <a:buNone/>
              <a:tabLst/>
              <a:defRPr/>
            </a:pPr>
            <a:r>
              <a:rPr lang="en-US" i="0" kern="1200">
                <a:solidFill>
                  <a:schemeClr val="tx1"/>
                </a:solidFill>
                <a:effectLst/>
                <a:latin typeface="Arial" panose="020B0604020202020204" pitchFamily="34" charset="0"/>
                <a:cs typeface="Arial" panose="020B0604020202020204" pitchFamily="34" charset="0"/>
              </a:rPr>
              <a:t>Facilitator Script: </a:t>
            </a:r>
          </a:p>
          <a:p>
            <a:pPr marL="0" marR="0" lvl="0" indent="0" algn="l" defTabSz="914400" rtl="0" eaLnBrk="1" fontAlgn="auto" latinLnBrk="0" hangingPunct="1">
              <a:lnSpc>
                <a:spcPct val="107000"/>
              </a:lnSpc>
              <a:spcBef>
                <a:spcPts val="0"/>
              </a:spcBef>
              <a:buClrTx/>
              <a:buSzTx/>
              <a:buFontTx/>
              <a:buNone/>
              <a:tabLst/>
              <a:defRPr/>
            </a:pPr>
            <a:endParaRPr lang="en-US">
              <a:solidFill>
                <a:srgbClr val="474747"/>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07000"/>
              </a:lnSpc>
              <a:spcBef>
                <a:spcPts val="0"/>
              </a:spcBef>
            </a:pPr>
            <a:r>
              <a:rPr lang="en-US">
                <a:effectLst/>
                <a:latin typeface="Arial" panose="020B0604020202020204" pitchFamily="34" charset="0"/>
                <a:ea typeface="Times New Roman" panose="02020603050405020304" pitchFamily="18" charset="0"/>
                <a:cs typeface="Arial" panose="020B0604020202020204" pitchFamily="34" charset="0"/>
              </a:rPr>
              <a:t>Harm reduction is an evidence-based strategy that promotes critical awareness and resource accessibility for individuals in active drug use. It can be a set of services, a type of organization, or an approach. </a:t>
            </a:r>
          </a:p>
          <a:p>
            <a:pPr marL="0" marR="0">
              <a:lnSpc>
                <a:spcPct val="107000"/>
              </a:lnSpc>
              <a:spcBef>
                <a:spcPts val="0"/>
              </a:spcBef>
            </a:pPr>
            <a:endParaRPr lang="en-US">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07000"/>
              </a:lnSpc>
              <a:spcBef>
                <a:spcPts val="0"/>
              </a:spcBef>
            </a:pPr>
            <a:r>
              <a:rPr lang="en-US">
                <a:effectLst/>
                <a:latin typeface="Arial" panose="020B0604020202020204" pitchFamily="34" charset="0"/>
                <a:ea typeface="Times New Roman" panose="02020603050405020304" pitchFamily="18" charset="0"/>
                <a:cs typeface="Arial" panose="020B0604020202020204" pitchFamily="34" charset="0"/>
              </a:rPr>
              <a:t>SAMHSA defines harm reduction as “a practical and transformative approach that incorporates community-driven public health </a:t>
            </a:r>
            <a:r>
              <a:rPr lang="en-US">
                <a:latin typeface="Arial" panose="020B0604020202020204" pitchFamily="34" charset="0"/>
                <a:cs typeface="Arial" panose="020B0604020202020204" pitchFamily="34" charset="0"/>
              </a:rPr>
              <a:t>strategies—including prevention, risk reduction, and health promotion—to empower people who use drugs and their family with the choice to live healthy, self-directed, and purpose-filled lives. Harm reduction centers the lived and living experience of people who use drugs, especially those in underserved communities, in these strategies and the practices that flow from them.” </a:t>
            </a:r>
          </a:p>
          <a:p>
            <a:pPr marL="0" marR="0">
              <a:lnSpc>
                <a:spcPct val="107000"/>
              </a:lnSpc>
              <a:spcBef>
                <a:spcPts val="0"/>
              </a:spcBef>
            </a:pPr>
            <a:endParaRPr lang="en-US">
              <a:latin typeface="Arial" panose="020B0604020202020204" pitchFamily="34" charset="0"/>
              <a:cs typeface="Arial" panose="020B0604020202020204" pitchFamily="34" charset="0"/>
            </a:endParaRPr>
          </a:p>
          <a:p>
            <a:pPr marL="0" marR="0">
              <a:lnSpc>
                <a:spcPct val="107000"/>
              </a:lnSpc>
              <a:spcBef>
                <a:spcPts val="0"/>
              </a:spcBef>
            </a:pPr>
            <a:r>
              <a:rPr lang="en-US">
                <a:latin typeface="Arial" panose="020B0604020202020204" pitchFamily="34" charset="0"/>
                <a:cs typeface="Arial" panose="020B0604020202020204" pitchFamily="34" charset="0"/>
              </a:rPr>
              <a:t>While individuals affected by substance use disorders largely remain at the center of harm reduction efforts, for the purposes of this training module, we’ll be expanding this focus to the larger family system, specifically in the context of child well-being. </a:t>
            </a:r>
            <a:endParaRPr lang="en-US">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07000"/>
              </a:lnSpc>
              <a:spcBef>
                <a:spcPts val="0"/>
              </a:spcBef>
            </a:pPr>
            <a:r>
              <a:rPr lang="en-US">
                <a:effectLst/>
                <a:latin typeface="Arial" panose="020B0604020202020204" pitchFamily="34" charset="0"/>
                <a:ea typeface="Times New Roman" panose="02020603050405020304" pitchFamily="18" charset="0"/>
                <a:cs typeface="Arial" panose="020B0604020202020204" pitchFamily="34" charset="0"/>
              </a:rPr>
              <a:t> </a:t>
            </a:r>
          </a:p>
          <a:p>
            <a:pPr marL="0" marR="0">
              <a:lnSpc>
                <a:spcPct val="107000"/>
              </a:lnSpc>
              <a:spcBef>
                <a:spcPts val="0"/>
              </a:spcBef>
            </a:pPr>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Calibri" panose="020F0502020204030204" pitchFamily="34" charset="0"/>
                <a:cs typeface="Arial" panose="020B0604020202020204" pitchFamily="34" charset="0"/>
              </a:rPr>
              <a:t>N/A</a:t>
            </a:r>
            <a:endParaRPr lang="en-US">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i="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2023a; </a:t>
            </a:r>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2024a</a:t>
            </a:r>
            <a:r>
              <a:rPr lang="en-US" i="0">
                <a:effectLst/>
                <a:latin typeface="Arial" panose="020B0604020202020204" pitchFamily="34" charset="0"/>
                <a:ea typeface="Calibri" panose="020F0502020204030204" pitchFamily="34" charset="0"/>
                <a:cs typeface="Arial" panose="020B0604020202020204" pitchFamily="34" charset="0"/>
              </a:rPr>
              <a:t>)</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(2023a). </a:t>
            </a:r>
            <a:r>
              <a:rPr lang="en-US" i="1">
                <a:effectLst/>
                <a:latin typeface="Arial" panose="020B0604020202020204" pitchFamily="34" charset="0"/>
                <a:ea typeface="Calibri" panose="020F0502020204030204" pitchFamily="34" charset="0"/>
                <a:cs typeface="Arial" panose="020B0604020202020204" pitchFamily="34" charset="0"/>
              </a:rPr>
              <a:t>Harm reduction</a:t>
            </a:r>
            <a:r>
              <a:rPr lang="en-US">
                <a:effectLst/>
                <a:latin typeface="Arial" panose="020B0604020202020204" pitchFamily="34" charset="0"/>
                <a:ea typeface="Calibri" panose="020F0502020204030204" pitchFamily="34" charset="0"/>
                <a:cs typeface="Arial" panose="020B0604020202020204" pitchFamily="34" charset="0"/>
              </a:rPr>
              <a:t>. U.S. Department of Health and Human Services.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https://www.samhsa.gov/find-help/harm-reduction</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a:p>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(2024a). </a:t>
            </a:r>
            <a:r>
              <a:rPr lang="en-US" i="1" kern="100">
                <a:effectLst/>
                <a:latin typeface="Arial" panose="020B0604020202020204" pitchFamily="34" charset="0"/>
                <a:ea typeface="Aptos" panose="020B0004020202020204" pitchFamily="34" charset="0"/>
                <a:cs typeface="Arial" panose="020B0604020202020204" pitchFamily="34" charset="0"/>
              </a:rPr>
              <a:t>Tip sheet #1 Harm reduction in the context of child well-being: An overview for serving families affected by substance use disorders.</a:t>
            </a:r>
            <a:r>
              <a:rPr lang="en-US" kern="100">
                <a:effectLst/>
                <a:latin typeface="Arial" panose="020B0604020202020204" pitchFamily="34" charset="0"/>
                <a:ea typeface="Aptos" panose="020B0004020202020204" pitchFamily="34" charset="0"/>
                <a:cs typeface="Arial" panose="020B0604020202020204" pitchFamily="34" charset="0"/>
              </a:rPr>
              <a:t> Administration for Children and Families, Substance Abuse and Mental Health Services Administration. </a:t>
            </a:r>
            <a:r>
              <a:rPr lang="en-US"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https://ncsacw.acf.hhs.gov/files/harm-reduction-part1.pdf</a:t>
            </a:r>
            <a:r>
              <a:rPr lang="en-US" kern="100">
                <a:effectLst/>
                <a:latin typeface="Arial" panose="020B0604020202020204" pitchFamily="34" charset="0"/>
                <a:ea typeface="Aptos" panose="020B0004020202020204" pitchFamily="34" charset="0"/>
                <a:cs typeface="Arial" panose="020B0604020202020204" pitchFamily="34" charset="0"/>
              </a:rPr>
              <a:t> </a:t>
            </a:r>
          </a:p>
          <a:p>
            <a:endParaRPr lang="en-US" i="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019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u="none" kern="100">
                <a:effectLst/>
                <a:latin typeface="Arial" panose="020B0604020202020204" pitchFamily="34" charset="0"/>
                <a:ea typeface="Calibri" panose="020F0502020204030204" pitchFamily="34" charset="0"/>
                <a:cs typeface="Arial" panose="020B0604020202020204" pitchFamily="34" charset="0"/>
              </a:rPr>
              <a:t>Facilitator Script:</a:t>
            </a:r>
          </a:p>
          <a:p>
            <a:pPr>
              <a:lnSpc>
                <a:spcPct val="107000"/>
              </a:lnSpc>
            </a:pPr>
            <a:endParaRPr lang="en-US" u="none"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So, harm reduction in the context of child well-being. This is such an important topic for our field, so let’s spend some more time talking about it together as a large group. </a:t>
            </a:r>
          </a:p>
          <a:p>
            <a:pPr>
              <a:lnSpc>
                <a:spcPct val="107000"/>
              </a:lnSpc>
            </a:pPr>
            <a:endParaRPr lang="en-US" u="none"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b="1" u="none" kern="100">
                <a:effectLst/>
                <a:latin typeface="Arial" panose="020B0604020202020204" pitchFamily="34" charset="0"/>
                <a:ea typeface="Calibri" panose="020F0502020204030204" pitchFamily="34" charset="0"/>
                <a:cs typeface="Arial" panose="020B0604020202020204" pitchFamily="34" charset="0"/>
              </a:rPr>
              <a:t>Prompts for Participants:</a:t>
            </a:r>
          </a:p>
          <a:p>
            <a:pPr>
              <a:lnSpc>
                <a:spcPct val="107000"/>
              </a:lnSpc>
            </a:pPr>
            <a:endParaRPr lang="en-US" b="1" u="none" kern="100">
              <a:effectLst/>
              <a:latin typeface="Arial" panose="020B0604020202020204" pitchFamily="34" charset="0"/>
              <a:ea typeface="Calibri" panose="020F0502020204030204" pitchFamily="34" charset="0"/>
              <a:cs typeface="Arial" panose="020B0604020202020204" pitchFamily="34" charset="0"/>
            </a:endParaRPr>
          </a:p>
          <a:p>
            <a:pPr marL="171450" indent="-171450">
              <a:lnSpc>
                <a:spcPct val="107000"/>
              </a:lnSpc>
              <a:buFont typeface="Arial" panose="020B0604020202020204" pitchFamily="34" charset="0"/>
              <a:buChar char="•"/>
            </a:pPr>
            <a:r>
              <a:rPr lang="en-US" b="1" u="none" kern="100">
                <a:effectLst/>
                <a:latin typeface="Arial" panose="020B0604020202020204" pitchFamily="34" charset="0"/>
                <a:ea typeface="Calibri" panose="020F0502020204030204" pitchFamily="34" charset="0"/>
                <a:cs typeface="Arial" panose="020B0604020202020204" pitchFamily="34" charset="0"/>
              </a:rPr>
              <a:t>What does harm reduction in child welfare mean to you? And is this any different than harm reduction in the treatment field?</a:t>
            </a:r>
          </a:p>
          <a:p>
            <a:pPr marL="171450" indent="-171450">
              <a:lnSpc>
                <a:spcPct val="107000"/>
              </a:lnSpc>
              <a:buFont typeface="Arial" panose="020B0604020202020204" pitchFamily="34" charset="0"/>
              <a:buChar char="•"/>
            </a:pPr>
            <a:r>
              <a:rPr lang="en-US" b="1" u="none" kern="100">
                <a:effectLst/>
                <a:latin typeface="Arial" panose="020B0604020202020204" pitchFamily="34" charset="0"/>
                <a:ea typeface="Calibri" panose="020F0502020204030204" pitchFamily="34" charset="0"/>
                <a:cs typeface="Arial" panose="020B0604020202020204" pitchFamily="34" charset="0"/>
              </a:rPr>
              <a:t>Does the concept of harm reduction contradict child welfare policies on safety and risk? Or messaging about building on protective factors, parental capacities, and family strengths? </a:t>
            </a:r>
          </a:p>
          <a:p>
            <a:pPr marL="171450" indent="-171450">
              <a:lnSpc>
                <a:spcPct val="107000"/>
              </a:lnSpc>
              <a:buFont typeface="Arial" panose="020B0604020202020204" pitchFamily="34" charset="0"/>
              <a:buChar char="•"/>
            </a:pPr>
            <a:r>
              <a:rPr lang="en-US" b="1" u="none" kern="100">
                <a:effectLst/>
                <a:latin typeface="Arial" panose="020B0604020202020204" pitchFamily="34" charset="0"/>
                <a:ea typeface="Calibri" panose="020F0502020204030204" pitchFamily="34" charset="0"/>
                <a:cs typeface="Arial" panose="020B0604020202020204" pitchFamily="34" charset="0"/>
              </a:rPr>
              <a:t>Is there a way to reconcile these differences? Or, has your agency found a way to move forward with implementing harm reduction strategies or approaches?</a:t>
            </a:r>
          </a:p>
          <a:p>
            <a:pPr marL="171450" indent="-171450">
              <a:lnSpc>
                <a:spcPct val="107000"/>
              </a:lnSpc>
              <a:buFont typeface="Arial" panose="020B0604020202020204" pitchFamily="34" charset="0"/>
              <a:buChar char="•"/>
            </a:pPr>
            <a:endParaRPr lang="en-US" b="1" u="none"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a:effectLst/>
                <a:latin typeface="Arial" panose="020B0604020202020204" pitchFamily="34" charset="0"/>
                <a:ea typeface="Aptos" panose="020B0004020202020204" pitchFamily="34" charset="0"/>
                <a:cs typeface="Arial" panose="020B0604020202020204" pitchFamily="34" charset="0"/>
              </a:rPr>
              <a:t>N/A</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2024b)</a:t>
            </a:r>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p>
          <a:p>
            <a:pPr marL="0" indent="0">
              <a:lnSpc>
                <a:spcPct val="107000"/>
              </a:lnSpc>
              <a:buFont typeface="Arial" panose="020B0604020202020204" pitchFamily="34" charset="0"/>
              <a:buNone/>
            </a:pPr>
            <a:endParaRPr lang="en-US" b="1" u="none"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(2024b). </a:t>
            </a:r>
            <a:r>
              <a:rPr lang="en-US" i="1" kern="100">
                <a:effectLst/>
                <a:latin typeface="Arial" panose="020B0604020202020204" pitchFamily="34" charset="0"/>
                <a:ea typeface="Aptos" panose="020B0004020202020204" pitchFamily="34" charset="0"/>
                <a:cs typeface="Arial" panose="020B0604020202020204" pitchFamily="34" charset="0"/>
              </a:rPr>
              <a:t>Tip sheet #2 Harm reduction in the context of child well-being: Key considerations for policymakers. </a:t>
            </a:r>
            <a:r>
              <a:rPr lang="en-US" kern="100">
                <a:effectLst/>
                <a:latin typeface="Arial" panose="020B0604020202020204" pitchFamily="34" charset="0"/>
                <a:ea typeface="Aptos" panose="020B0004020202020204" pitchFamily="34" charset="0"/>
                <a:cs typeface="Arial" panose="020B0604020202020204" pitchFamily="34" charset="0"/>
              </a:rPr>
              <a:t>Administration for Children and Families, Substance Abuse and Mental Health Services Administration. </a:t>
            </a:r>
            <a:r>
              <a:rPr lang="en-US"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https://ncsacw.acf.hhs.gov/files/harm-reduction-part2.pdf</a:t>
            </a:r>
            <a:r>
              <a:rPr lang="en-US" kern="100">
                <a:effectLst/>
                <a:latin typeface="Arial" panose="020B0604020202020204" pitchFamily="34" charset="0"/>
                <a:ea typeface="Aptos" panose="020B0004020202020204" pitchFamily="34" charset="0"/>
                <a:cs typeface="Arial" panose="020B0604020202020204" pitchFamily="34" charset="0"/>
              </a:rPr>
              <a:t> </a:t>
            </a:r>
          </a:p>
          <a:p>
            <a:pPr marL="0" indent="0">
              <a:lnSpc>
                <a:spcPct val="107000"/>
              </a:lnSpc>
              <a:buFont typeface="Arial" panose="020B0604020202020204" pitchFamily="34" charset="0"/>
              <a:buNone/>
            </a:pPr>
            <a:endParaRPr lang="en-US" b="1" u="none" kern="10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45249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2727B-7B14-65C1-D7C8-2DE2183BF1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06071-9375-00BF-A650-17A047AD5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7511E6-16BA-3368-5B67-EB64F3E94C36}"/>
              </a:ext>
            </a:extLst>
          </p:cNvPr>
          <p:cNvSpPr>
            <a:spLocks noGrp="1"/>
          </p:cNvSpPr>
          <p:nvPr>
            <p:ph type="body" idx="1"/>
          </p:nvPr>
        </p:nvSpPr>
        <p:spPr/>
        <p:txBody>
          <a:bodyPr/>
          <a:lstStyle/>
          <a:p>
            <a:pPr marL="0" indent="0">
              <a:buFont typeface="Arial" panose="020B0604020202020204" pitchFamily="34" charset="0"/>
              <a:buNone/>
            </a:pPr>
            <a:r>
              <a:rPr lang="en-US">
                <a:latin typeface="Arial" panose="020B0604020202020204" pitchFamily="34" charset="0"/>
                <a:cs typeface="Arial" panose="020B0604020202020204" pitchFamily="34" charset="0"/>
              </a:rPr>
              <a:t>Facilitator Script:</a:t>
            </a:r>
          </a:p>
          <a:p>
            <a:pPr marL="0" indent="0">
              <a:buFont typeface="Arial" panose="020B0604020202020204" pitchFamily="34" charset="0"/>
              <a:buNone/>
            </a:pPr>
            <a:endParaRPr lang="en-US">
              <a:latin typeface="Arial" panose="020B0604020202020204" pitchFamily="34" charset="0"/>
              <a:cs typeface="Arial" panose="020B0604020202020204" pitchFamily="34" charset="0"/>
            </a:endParaRPr>
          </a:p>
          <a:p>
            <a:pPr marL="0" indent="0">
              <a:buFont typeface="Arial" panose="020B0604020202020204" pitchFamily="34" charset="0"/>
              <a:buNone/>
            </a:pPr>
            <a:r>
              <a:rPr lang="en-US">
                <a:latin typeface="Arial" panose="020B0604020202020204" pitchFamily="34" charset="0"/>
                <a:cs typeface="Arial" panose="020B0604020202020204" pitchFamily="34" charset="0"/>
              </a:rPr>
              <a:t>As our large group discussion just illuminated, there are many examples of harm reduction strategies already in place in child welfare settings across our communities. In some instances, they may not be labeled directly as such, but are indeed mitigating the level of risk while also increasing the safety and well-being of families affected by substance use disorders. These include:</a:t>
            </a:r>
          </a:p>
          <a:p>
            <a:pPr marL="0" indent="0">
              <a:buFont typeface="Arial" panose="020B0604020202020204" pitchFamily="34" charset="0"/>
              <a:buNone/>
            </a:pPr>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Providing lockboxes for medications</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Referring to treatment services</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Connecting children to age-appropriate therapeutic and mental health services</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Teaching positive parenting skills</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Removing children from the home when they are in immediate danger</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Incorporating healthy family routines to aid in reunification and recovery</a:t>
            </a:r>
          </a:p>
          <a:p>
            <a:pPr marL="0" indent="0">
              <a:buFont typeface="Arial" panose="020B0604020202020204" pitchFamily="34" charset="0"/>
              <a:buNone/>
            </a:pPr>
            <a:endParaRPr lang="en-US">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1">
                <a:latin typeface="Arial" panose="020B0604020202020204" pitchFamily="34" charset="0"/>
                <a:cs typeface="Arial" panose="020B0604020202020204" pitchFamily="34" charset="0"/>
              </a:rPr>
              <a:t>Prompt for Participants:</a:t>
            </a:r>
          </a:p>
          <a:p>
            <a:pPr marL="0" indent="0">
              <a:buFont typeface="Arial" panose="020B0604020202020204" pitchFamily="34" charset="0"/>
              <a:buNone/>
            </a:pPr>
            <a:endParaRPr lang="en-US" b="1">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1">
                <a:latin typeface="Arial" panose="020B0604020202020204" pitchFamily="34" charset="0"/>
                <a:cs typeface="Arial" panose="020B0604020202020204" pitchFamily="34" charset="0"/>
              </a:rPr>
              <a:t>Are there other strategies that come to mind?</a:t>
            </a:r>
          </a:p>
          <a:p>
            <a:pPr marL="0" indent="0">
              <a:buFont typeface="Arial" panose="020B0604020202020204" pitchFamily="34" charset="0"/>
              <a:buNone/>
            </a:pPr>
            <a:endParaRPr lang="en-US" b="1">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0">
                <a:latin typeface="Arial" panose="020B0604020202020204" pitchFamily="34" charset="0"/>
                <a:cs typeface="Arial" panose="020B0604020202020204" pitchFamily="34" charset="0"/>
              </a:rPr>
              <a:t>This was great. Let’s now spend a little more time on a few emerging harm reduction strategies that can also support our knowledge and casework practice with children and families affected by opioid use disorders. </a:t>
            </a:r>
            <a:endParaRPr lang="en-US">
              <a:latin typeface="Arial" panose="020B0604020202020204" pitchFamily="34" charset="0"/>
              <a:cs typeface="Arial" panose="020B0604020202020204" pitchFamily="34" charset="0"/>
            </a:endParaRPr>
          </a:p>
          <a:p>
            <a:pPr lvl="0"/>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sz="1200"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Tip sheet #1 Harm Reduction in the Context of Child Well-Being: An Overview for Serving Families Affected by Substance Use Disorders</a:t>
            </a:r>
            <a:r>
              <a:rPr lang="en-US" sz="1200" i="1" kern="100">
                <a:effectLst/>
                <a:latin typeface="Arial" panose="020B0604020202020204" pitchFamily="34" charset="0"/>
                <a:ea typeface="Aptos" panose="020B0004020202020204" pitchFamily="34" charset="0"/>
                <a:cs typeface="Arial" panose="020B0604020202020204" pitchFamily="34" charset="0"/>
              </a:rPr>
              <a:t> </a:t>
            </a:r>
            <a:r>
              <a:rPr lang="en-US" sz="1200" kern="100">
                <a:effectLst/>
                <a:latin typeface="Arial" panose="020B0604020202020204" pitchFamily="34" charset="0"/>
                <a:ea typeface="Aptos" panose="020B0004020202020204" pitchFamily="34" charset="0"/>
                <a:cs typeface="Arial" panose="020B0604020202020204" pitchFamily="34" charset="0"/>
              </a:rPr>
              <a:t>(2024)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kern="10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sz="1200"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Tip Sheet #2 Harm Reduction in the Context of Child Well-Being: Key Considerations for Policymakers</a:t>
            </a:r>
            <a:r>
              <a:rPr lang="en-US" sz="1200" i="1" kern="100">
                <a:effectLst/>
                <a:latin typeface="Arial" panose="020B0604020202020204" pitchFamily="34" charset="0"/>
                <a:ea typeface="Aptos" panose="020B0004020202020204" pitchFamily="34" charset="0"/>
                <a:cs typeface="Arial" panose="020B0604020202020204" pitchFamily="34" charset="0"/>
              </a:rPr>
              <a:t> </a:t>
            </a:r>
            <a:r>
              <a:rPr lang="en-US" sz="1200" kern="100">
                <a:effectLst/>
                <a:latin typeface="Arial" panose="020B0604020202020204" pitchFamily="34" charset="0"/>
                <a:ea typeface="Aptos" panose="020B0004020202020204" pitchFamily="34" charset="0"/>
                <a:cs typeface="Arial" panose="020B0604020202020204" pitchFamily="34" charset="0"/>
              </a:rPr>
              <a:t>(2024)</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kern="10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sz="1200"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Tip Sheet #3 Harm Reduction in the Context of Child Well-Being: Practice Recommendations for Child Welfare Workers</a:t>
            </a:r>
            <a:r>
              <a:rPr lang="en-US" sz="1200" i="1" kern="100">
                <a:effectLst/>
                <a:latin typeface="Arial" panose="020B0604020202020204" pitchFamily="34" charset="0"/>
                <a:ea typeface="Aptos" panose="020B0004020202020204" pitchFamily="34" charset="0"/>
                <a:cs typeface="Arial" panose="020B0604020202020204" pitchFamily="34" charset="0"/>
              </a:rPr>
              <a:t> </a:t>
            </a:r>
            <a:r>
              <a:rPr lang="en-US" sz="1200" kern="100">
                <a:effectLst/>
                <a:latin typeface="Arial" panose="020B0604020202020204" pitchFamily="34" charset="0"/>
                <a:ea typeface="Aptos" panose="020B0004020202020204" pitchFamily="34" charset="0"/>
                <a:cs typeface="Arial" panose="020B0604020202020204" pitchFamily="34" charset="0"/>
              </a:rPr>
              <a:t>(2024)</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2024c)</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2024c)</a:t>
            </a:r>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(2024c). </a:t>
            </a:r>
            <a:r>
              <a:rPr lang="en-US" i="1" kern="100">
                <a:effectLst/>
                <a:latin typeface="Arial" panose="020B0604020202020204" pitchFamily="34" charset="0"/>
                <a:ea typeface="Aptos" panose="020B0004020202020204" pitchFamily="34" charset="0"/>
                <a:cs typeface="Arial" panose="020B0604020202020204" pitchFamily="34" charset="0"/>
              </a:rPr>
              <a:t>Tip sheet #3 Harm reduction in the context of child well-being: Practice recommendations for child welfare workers. </a:t>
            </a:r>
            <a:r>
              <a:rPr lang="en-US" kern="100">
                <a:effectLst/>
                <a:latin typeface="Arial" panose="020B0604020202020204" pitchFamily="34" charset="0"/>
                <a:ea typeface="Aptos" panose="020B0004020202020204" pitchFamily="34" charset="0"/>
                <a:cs typeface="Arial" panose="020B0604020202020204" pitchFamily="34" charset="0"/>
              </a:rPr>
              <a:t>Administration for Children and Families, Substance Abuse and Mental Health Services Administration. </a:t>
            </a:r>
            <a:r>
              <a:rPr lang="en-US"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https://ncsacw.acf.hhs.gov/files/harm-reduction-part3.pdf</a:t>
            </a:r>
            <a:r>
              <a:rPr lang="en-US" kern="100">
                <a:effectLst/>
                <a:latin typeface="Arial" panose="020B0604020202020204" pitchFamily="34" charset="0"/>
                <a:ea typeface="Aptos" panose="020B00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endParaRPr lang="en-US" sz="1200">
              <a:effectLst/>
              <a:latin typeface="Arial" panose="020B0604020202020204" pitchFamily="34" charset="0"/>
              <a:ea typeface="Calibri" panose="020F050202020403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C2BF5E3C-B727-3AE1-9D67-2E094F725E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C4503-4A42-4DD1-9385-6E49EBCEAC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357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latin typeface="Arial" panose="020B0604020202020204" pitchFamily="34" charset="0"/>
                <a:ea typeface="Calibri"/>
                <a:cs typeface="Arial" panose="020B0604020202020204" pitchFamily="34" charset="0"/>
              </a:rPr>
              <a:t>Facilitator Script:</a:t>
            </a:r>
          </a:p>
          <a:p>
            <a:endParaRPr lang="en-US" b="0">
              <a:latin typeface="Arial" panose="020B0604020202020204" pitchFamily="34" charset="0"/>
              <a:ea typeface="Calibri"/>
              <a:cs typeface="Arial" panose="020B0604020202020204" pitchFamily="34" charset="0"/>
            </a:endParaRPr>
          </a:p>
          <a:p>
            <a:r>
              <a:rPr lang="en-US" b="0">
                <a:latin typeface="Arial" panose="020B0604020202020204" pitchFamily="34" charset="0"/>
                <a:ea typeface="Calibri"/>
                <a:cs typeface="Arial" panose="020B0604020202020204" pitchFamily="34" charset="0"/>
              </a:rPr>
              <a:t>Let’s first start with safe storage and proper disposal of opioids. </a:t>
            </a:r>
          </a:p>
          <a:p>
            <a:endParaRPr lang="en-US" b="0">
              <a:latin typeface="Arial" panose="020B0604020202020204" pitchFamily="34" charset="0"/>
              <a:ea typeface="Calibri"/>
              <a:cs typeface="Arial" panose="020B0604020202020204" pitchFamily="34" charset="0"/>
            </a:endParaRPr>
          </a:p>
          <a:p>
            <a:r>
              <a:rPr lang="en-US" b="0">
                <a:latin typeface="Arial" panose="020B0604020202020204" pitchFamily="34" charset="0"/>
                <a:ea typeface="Calibri"/>
                <a:cs typeface="Arial" panose="020B0604020202020204" pitchFamily="34" charset="0"/>
              </a:rPr>
              <a:t>Opioid overdose prevention requires ongoing discussions about safe storage and proper disposal of opioids to ensure in-home safety. According to Children’s Hospital of Philadelphia (CHOP), more than half of all fatal poisonings for children ages 0-5 are due to accidental ingestion of opioids. Researchers reviewed data from 40 states spanning 13 years totaling 731 deaths—in 2005 opioids accounted for 24.1% of child fatalities which more than doubled by 2018 at 52.2%. These figures alone speak to the importance of safe storage of opioids, preferably in a locked box, stored out of reach or made inaccessible to children and adolescents.</a:t>
            </a:r>
            <a:r>
              <a:rPr lang="en-US">
                <a:latin typeface="Arial" panose="020B0604020202020204" pitchFamily="34" charset="0"/>
                <a:ea typeface="Calibri"/>
                <a:cs typeface="Arial" panose="020B0604020202020204" pitchFamily="34" charset="0"/>
              </a:rPr>
              <a:t> </a:t>
            </a:r>
          </a:p>
          <a:p>
            <a:endParaRPr lang="en-US">
              <a:latin typeface="Arial" panose="020B0604020202020204" pitchFamily="34" charset="0"/>
              <a:ea typeface="Calibri"/>
              <a:cs typeface="Arial" panose="020B0604020202020204" pitchFamily="34" charset="0"/>
            </a:endParaRPr>
          </a:p>
          <a:p>
            <a:r>
              <a:rPr lang="en-US" b="0">
                <a:latin typeface="Arial" panose="020B0604020202020204" pitchFamily="34" charset="0"/>
                <a:ea typeface="Calibri"/>
                <a:cs typeface="Arial" panose="020B0604020202020204" pitchFamily="34" charset="0"/>
              </a:rPr>
              <a:t>Just as important as safe storage is proper disposal of any unused prescription opioid medications albeit in pill, liquid, or patch form. The American Medical Association Task Force to Reduce Opioid Abuse reports that more than 70% of people misusing prescription opioids gain access through a family member’s or friend’s old prescription—a situation all too familiar that directly contributes to the overall risk, harm, and potential for overdose and death. The Food and Drug Administration (FDA) response to the opioid overdose epidemic included the release of their “Remove the Risk” Safe Opioid Disposal Outreach Toolkit—providing access to numerous materials raising awareness on the serious dangers of mishandling any unused prescription opioid medications. In this toolkit you’ll find information to support your work with children and families affected by opioid use disorders—detailing drug take-back programs including options such as designated drop off boxes at neighborhood pharmacies and in some cases local police departments; information on select mail back options; and detailed lists providing guidance on which opioid medications require flushing versus those that can be safely discarded via trash disposal.</a:t>
            </a:r>
            <a:r>
              <a:rPr lang="en-US">
                <a:latin typeface="Arial" panose="020B0604020202020204" pitchFamily="34" charset="0"/>
                <a:ea typeface="Calibri"/>
                <a:cs typeface="Arial" panose="020B0604020202020204" pitchFamily="34" charset="0"/>
              </a:rPr>
              <a:t> </a:t>
            </a:r>
            <a:endParaRPr lang="en-US" b="0">
              <a:latin typeface="Arial" panose="020B0604020202020204" pitchFamily="34" charset="0"/>
              <a:ea typeface="Calibri"/>
              <a:cs typeface="Arial" panose="020B0604020202020204" pitchFamily="34" charset="0"/>
            </a:endParaRPr>
          </a:p>
          <a:p>
            <a:endParaRPr lang="en-US" b="0">
              <a:latin typeface="Arial" panose="020B0604020202020204" pitchFamily="34" charset="0"/>
              <a:ea typeface="Calibri"/>
              <a:cs typeface="Arial" panose="020B0604020202020204" pitchFamily="34" charset="0"/>
            </a:endParaRPr>
          </a:p>
          <a:p>
            <a:r>
              <a:rPr lang="en-US" b="0">
                <a:latin typeface="Arial" panose="020B0604020202020204" pitchFamily="34" charset="0"/>
                <a:ea typeface="Calibri"/>
                <a:cs typeface="Arial" panose="020B0604020202020204" pitchFamily="34" charset="0"/>
              </a:rPr>
              <a:t>Despite all the prevention efforts, we know (especially from the data from CHOP) that accidental opioid-related poisonings continue to occur among young children and so it is also important that we are talking to parents and families about how to be prepared for this potential scenario. Information about immediate steps to take such as accessing appropriate medical care and guidance through local poison control, first responders and/or emergency medical care with emphasis on honest and transparent dialogue about the type and amount of opioids ingested will help facilitate the most timely and effective life-saving treatment.</a:t>
            </a:r>
            <a:r>
              <a:rPr lang="en-US">
                <a:latin typeface="Arial" panose="020B0604020202020204" pitchFamily="34" charset="0"/>
                <a:ea typeface="Calibri"/>
                <a:cs typeface="Arial" panose="020B0604020202020204" pitchFamily="34" charset="0"/>
              </a:rPr>
              <a:t> </a:t>
            </a:r>
            <a:endParaRPr lang="en-US" b="0">
              <a:latin typeface="Arial" panose="020B0604020202020204" pitchFamily="34" charset="0"/>
              <a:ea typeface="Calibri"/>
              <a:cs typeface="Arial" panose="020B0604020202020204" pitchFamily="34" charset="0"/>
            </a:endParaRPr>
          </a:p>
          <a:p>
            <a:endParaRPr lang="en-US" b="0">
              <a:latin typeface="Arial" panose="020B0604020202020204" pitchFamily="34" charset="0"/>
              <a:ea typeface="Calibri"/>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kern="100">
                <a:effectLst/>
                <a:latin typeface="Arial" panose="020B0604020202020204" pitchFamily="34" charset="0"/>
                <a:ea typeface="Aptos" panose="020B0004020202020204" pitchFamily="34" charset="0"/>
                <a:cs typeface="Arial" panose="020B0604020202020204" pitchFamily="34" charset="0"/>
              </a:rPr>
              <a:t>U.S. Food and Drug Administration: </a:t>
            </a:r>
            <a:r>
              <a:rPr lang="en-US"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Safe Opioid Disposal - Remove the Risk Outreach Toolkit</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kern="100">
                <a:effectLst/>
                <a:latin typeface="Arial" panose="020B0604020202020204" pitchFamily="34" charset="0"/>
                <a:ea typeface="Aptos" panose="020B0004020202020204" pitchFamily="34" charset="0"/>
                <a:cs typeface="Arial" panose="020B0604020202020204" pitchFamily="34" charset="0"/>
              </a:rPr>
              <a:t>(2021)</a:t>
            </a: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Calibri" panose="020F0502020204030204" pitchFamily="34" charset="0"/>
                <a:cs typeface="Arial" panose="020B0604020202020204" pitchFamily="34" charset="0"/>
              </a:rPr>
              <a:t>N/A</a:t>
            </a:r>
            <a:endParaRPr lang="en-US">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i="0">
                <a:latin typeface="Arial" panose="020B0604020202020204" pitchFamily="34" charset="0"/>
                <a:ea typeface="Calibri"/>
                <a:cs typeface="Arial" panose="020B0604020202020204" pitchFamily="34" charset="0"/>
              </a:rPr>
              <a:t>(American Medical Association, 2017; Center for Drug Evaluation and Research, 2021; The Children's Hospital of Philadelphia, 2023)</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b="0">
              <a:latin typeface="Arial" panose="020B0604020202020204" pitchFamily="34" charset="0"/>
              <a:ea typeface="Calibri"/>
              <a:cs typeface="Arial" panose="020B0604020202020204" pitchFamily="34" charset="0"/>
            </a:endParaRPr>
          </a:p>
          <a:p>
            <a:pPr marR="0" lvl="0">
              <a:lnSpc>
                <a:spcPct val="107000"/>
              </a:lnSpc>
              <a:spcBef>
                <a:spcPts val="0"/>
              </a:spcBef>
              <a:tabLst>
                <a:tab pos="457200" algn="l"/>
              </a:tabLst>
            </a:pPr>
            <a:r>
              <a:rPr lang="en-US">
                <a:effectLst/>
                <a:latin typeface="Arial" panose="020B0604020202020204" pitchFamily="34" charset="0"/>
                <a:ea typeface="Calibri" panose="020F0502020204030204" pitchFamily="34" charset="0"/>
                <a:cs typeface="Arial" panose="020B0604020202020204" pitchFamily="34" charset="0"/>
              </a:rPr>
              <a:t>American Medical Association. (2017). </a:t>
            </a:r>
            <a:r>
              <a:rPr lang="en-US" i="1">
                <a:effectLst/>
                <a:latin typeface="Arial" panose="020B0604020202020204" pitchFamily="34" charset="0"/>
                <a:ea typeface="Calibri" panose="020F0502020204030204" pitchFamily="34" charset="0"/>
                <a:cs typeface="Arial" panose="020B0604020202020204" pitchFamily="34" charset="0"/>
              </a:rPr>
              <a:t>Promote safe storage and disposal of opioids and all medications.</a:t>
            </a:r>
            <a:r>
              <a:rPr lang="en-US">
                <a:effectLst/>
                <a:latin typeface="Arial" panose="020B0604020202020204" pitchFamily="34" charset="0"/>
                <a:ea typeface="Calibri" panose="020F0502020204030204" pitchFamily="34" charset="0"/>
                <a:cs typeface="Arial" panose="020B0604020202020204" pitchFamily="34" charset="0"/>
              </a:rPr>
              <a:t> American Academy of Addiction Psychiatry.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https://www.aaap.org/wp-content/uploads/2017/04/opioid-safe-storage-and-disposal.pdf</a:t>
            </a:r>
            <a:r>
              <a:rPr lang="en-US">
                <a:effectLst/>
                <a:latin typeface="Arial" panose="020B0604020202020204" pitchFamily="34" charset="0"/>
                <a:ea typeface="Calibri" panose="020F0502020204030204" pitchFamily="34" charset="0"/>
                <a:cs typeface="Arial" panose="020B0604020202020204" pitchFamily="34" charset="0"/>
              </a:rPr>
              <a:t> </a:t>
            </a:r>
          </a:p>
          <a:p>
            <a:pPr marR="0" lvl="0">
              <a:lnSpc>
                <a:spcPct val="107000"/>
              </a:lnSpc>
              <a:spcBef>
                <a:spcPts val="0"/>
              </a:spcBef>
              <a:tabLst>
                <a:tab pos="457200" algn="l"/>
              </a:tabLst>
            </a:pPr>
            <a:endParaRPr lang="en-US">
              <a:effectLst/>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457200" algn="l"/>
              </a:tabLst>
            </a:pPr>
            <a:r>
              <a:rPr lang="en-US">
                <a:effectLst/>
                <a:latin typeface="Arial" panose="020B0604020202020204" pitchFamily="34" charset="0"/>
                <a:ea typeface="Calibri" panose="020F0502020204030204" pitchFamily="34" charset="0"/>
                <a:cs typeface="Arial" panose="020B0604020202020204" pitchFamily="34" charset="0"/>
              </a:rPr>
              <a:t>Center for Drug Evaluation and Research. (2021). </a:t>
            </a:r>
            <a:r>
              <a:rPr lang="en-US" i="1">
                <a:effectLst/>
                <a:latin typeface="Arial" panose="020B0604020202020204" pitchFamily="34" charset="0"/>
                <a:ea typeface="Calibri" panose="020F0502020204030204" pitchFamily="34" charset="0"/>
                <a:cs typeface="Arial" panose="020B0604020202020204" pitchFamily="34" charset="0"/>
              </a:rPr>
              <a:t>Safe opioid disposal - Remove the risk outreach toolkit</a:t>
            </a:r>
            <a:r>
              <a:rPr lang="en-US">
                <a:effectLst/>
                <a:latin typeface="Arial" panose="020B0604020202020204" pitchFamily="34" charset="0"/>
                <a:ea typeface="Calibri" panose="020F0502020204030204" pitchFamily="34" charset="0"/>
                <a:cs typeface="Arial" panose="020B0604020202020204" pitchFamily="34" charset="0"/>
              </a:rPr>
              <a:t>. U.S. Food and Drug Administration.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https://www.fda.gov/drugs/safe-disposal-medicines/safe-opioid-disposal-remove-risk-outreach-toolkit</a:t>
            </a:r>
            <a:r>
              <a:rPr lang="en-US">
                <a:effectLst/>
                <a:latin typeface="Arial" panose="020B0604020202020204" pitchFamily="34" charset="0"/>
                <a:ea typeface="Calibri" panose="020F0502020204030204" pitchFamily="34" charset="0"/>
                <a:cs typeface="Arial" panose="020B0604020202020204" pitchFamily="34" charset="0"/>
              </a:rPr>
              <a:t> </a:t>
            </a:r>
          </a:p>
          <a:p>
            <a:pPr>
              <a:lnSpc>
                <a:spcPct val="107000"/>
              </a:lnSpc>
              <a:tabLst>
                <a:tab pos="457200" algn="l"/>
              </a:tabLst>
            </a:pPr>
            <a:endParaRPr lang="en-US">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tabLst>
                <a:tab pos="457200" algn="l"/>
              </a:tabLst>
            </a:pPr>
            <a:r>
              <a:rPr lang="en-US">
                <a:effectLst/>
                <a:latin typeface="Arial" panose="020B0604020202020204" pitchFamily="34" charset="0"/>
                <a:ea typeface="Calibri" panose="020F0502020204030204" pitchFamily="34" charset="0"/>
                <a:cs typeface="Arial" panose="020B0604020202020204" pitchFamily="34" charset="0"/>
              </a:rPr>
              <a:t>Children’s Hospital of Philadelphia. (2023). </a:t>
            </a:r>
            <a:r>
              <a:rPr lang="en-US" i="1">
                <a:effectLst/>
                <a:latin typeface="Arial" panose="020B0604020202020204" pitchFamily="34" charset="0"/>
                <a:ea typeface="Calibri" panose="020F0502020204030204" pitchFamily="34" charset="0"/>
                <a:cs typeface="Arial" panose="020B0604020202020204" pitchFamily="34" charset="0"/>
              </a:rPr>
              <a:t>CHOP researchers find rate of fatal opioid poisonings among children more than doubled over 13-year span</a:t>
            </a:r>
            <a:r>
              <a:rPr lang="en-US">
                <a:effectLst/>
                <a:latin typeface="Arial" panose="020B0604020202020204" pitchFamily="34" charset="0"/>
                <a:ea typeface="Calibri" panose="020F0502020204030204" pitchFamily="34" charset="0"/>
                <a:cs typeface="Arial" panose="020B0604020202020204" pitchFamily="34" charset="0"/>
              </a:rPr>
              <a:t>.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https://www.chop.edu/news/chop-researchers-find-rate-fatal-opioid-poisonings-among-children-more-doubled-over-13-year</a:t>
            </a:r>
            <a:r>
              <a:rPr lang="en-US">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tabLst>
                <a:tab pos="457200" algn="l"/>
              </a:tabLst>
            </a:pPr>
            <a:endParaRPr lang="en-US">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800"/>
              </a:spcAft>
              <a:tabLst>
                <a:tab pos="457200" algn="l"/>
              </a:tabLst>
            </a:pPr>
            <a:endParaRPr lang="en-US">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0B8D00A-F821-48A3-B6E5-1F3F7540C36E}" type="slidenum">
              <a:rPr lang="en-US" smtClean="0"/>
              <a:t>26</a:t>
            </a:fld>
            <a:endParaRPr lang="en-US"/>
          </a:p>
        </p:txBody>
      </p:sp>
    </p:spTree>
    <p:extLst>
      <p:ext uri="{BB962C8B-B14F-4D97-AF65-F5344CB8AC3E}">
        <p14:creationId xmlns:p14="http://schemas.microsoft.com/office/powerpoint/2010/main" val="2132108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i="0" kern="1200">
                <a:effectLst/>
                <a:latin typeface="Arial"/>
                <a:cs typeface="Arial"/>
              </a:rPr>
              <a:t>Facilitator Script:</a:t>
            </a:r>
            <a:r>
              <a:rPr lang="en-US">
                <a:latin typeface="Arial"/>
                <a:cs typeface="Arial"/>
              </a:rPr>
              <a:t> </a:t>
            </a:r>
            <a:endParaRPr lang="en-US" i="0" kern="1200">
              <a:effectLst/>
              <a:latin typeface="Arial" panose="020B0604020202020204" pitchFamily="34" charset="0"/>
              <a:ea typeface="+mn-ea"/>
              <a:cs typeface="Arial" panose="020B0604020202020204" pitchFamily="34" charset="0"/>
            </a:endParaRPr>
          </a:p>
          <a:p>
            <a:endParaRPr lang="en-US">
              <a:latin typeface="Arial" panose="020B0604020202020204" pitchFamily="34" charset="0"/>
              <a:cs typeface="Arial" panose="020B0604020202020204" pitchFamily="34" charset="0"/>
            </a:endParaRPr>
          </a:p>
          <a:p>
            <a:pPr>
              <a:defRPr/>
            </a:pPr>
            <a:r>
              <a:rPr lang="en-US">
                <a:effectLst/>
                <a:latin typeface="Arial"/>
                <a:ea typeface="Times New Roman" panose="02020603050405020304" pitchFamily="18" charset="0"/>
                <a:cs typeface="Arial"/>
              </a:rPr>
              <a:t>An additional strategy for harm reduction and opioid overdose prevention involves the use of fentanyl test strips. These small strips of paper detect the presence of fentanyl (including fentanyl analogs) in all different types (cocaine, meth, heroin, etc.) and forms (pills, powders, injectables) of illicit drugs. It’s important to note that while these test strips can save lives by detecting contamination prior to use, they do not provide any specific information about the quantity or potency of the fentanyl detected (or the presence of any other harmful substances such as xylazine).</a:t>
            </a:r>
            <a:r>
              <a:rPr lang="en-US">
                <a:latin typeface="Arial"/>
                <a:ea typeface="Times New Roman" panose="02020603050405020304" pitchFamily="18" charset="0"/>
                <a:cs typeface="Arial"/>
              </a:rPr>
              <a:t> </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a:cs typeface="Arial"/>
              </a:rPr>
              <a:t>Developed over a decade ago, fentanyl test strips weren’t formally endorsed as a harm reduction and opioid overdose prevention strategy until early 2021 at which time the CDC and SAMHSA announced federal funding opportunities available to grant programs supporting state and local efforts to combat the opioid epidemic. This purchase approval created pathways for community-based organizations to not only purchase fentanyl test strips to increase accessibility, but also advance knowledge and awareness about their efficacy in harm reduction efforts. The latter being especially important in influencing legislative proposals to exclude fentanyl test strips from state-specific drug paraphernalia laws allowing for the legal sale, distribution, and possession—ultimately resulting in more lives saved from the dangers of the uncontrolled drug market involving synthetic opioids.</a:t>
            </a:r>
          </a:p>
          <a:p>
            <a:endParaRPr lang="en-US"/>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defRPr/>
            </a:pPr>
            <a:r>
              <a:rPr lang="en-US" i="0">
                <a:effectLst/>
                <a:latin typeface="Arial"/>
                <a:ea typeface="Calibri" panose="020F0502020204030204" pitchFamily="34" charset="0"/>
                <a:cs typeface="Arial"/>
              </a:rPr>
              <a:t>(</a:t>
            </a:r>
            <a:r>
              <a:rPr lang="en-US" i="0">
                <a:latin typeface="Arial"/>
                <a:ea typeface="Calibri" panose="020F0502020204030204" pitchFamily="34" charset="0"/>
                <a:cs typeface="Arial"/>
              </a:rPr>
              <a:t>Davis, 2023; </a:t>
            </a:r>
            <a:r>
              <a:rPr lang="en-US" kern="100">
                <a:effectLst/>
                <a:latin typeface="Arial" panose="020B0604020202020204" pitchFamily="34" charset="0"/>
                <a:ea typeface="Aptos" panose="020B0004020202020204" pitchFamily="34" charset="0"/>
                <a:cs typeface="Arial" panose="020B0604020202020204" pitchFamily="34" charset="0"/>
              </a:rPr>
              <a:t>Centers for Disease Control and Prevention, 2022a</a:t>
            </a:r>
            <a:r>
              <a:rPr lang="en-US" i="0">
                <a:latin typeface="Arial"/>
                <a:ea typeface="Calibri" panose="020F0502020204030204" pitchFamily="34" charset="0"/>
                <a:cs typeface="Arial"/>
              </a:rPr>
              <a:t>)</a:t>
            </a:r>
            <a:endParaRPr lang="en-US">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i="0">
                <a:effectLst/>
                <a:latin typeface="Arial"/>
                <a:ea typeface="Calibri" panose="020F0502020204030204" pitchFamily="34" charset="0"/>
                <a:cs typeface="Arial"/>
              </a:rPr>
              <a:t>(</a:t>
            </a:r>
            <a:r>
              <a:rPr lang="en-US" i="0">
                <a:latin typeface="Arial"/>
                <a:ea typeface="Calibri" panose="020F0502020204030204" pitchFamily="34" charset="0"/>
                <a:cs typeface="Arial"/>
              </a:rPr>
              <a:t>Davis, 2023; </a:t>
            </a:r>
            <a:r>
              <a:rPr lang="en-US" kern="100">
                <a:effectLst/>
                <a:latin typeface="Arial" panose="020B0604020202020204" pitchFamily="34" charset="0"/>
                <a:ea typeface="Aptos" panose="020B0004020202020204" pitchFamily="34" charset="0"/>
                <a:cs typeface="Arial" panose="020B0604020202020204" pitchFamily="34" charset="0"/>
              </a:rPr>
              <a:t>Centers for Disease Control and Prevention, 2022a</a:t>
            </a:r>
            <a:r>
              <a:rPr lang="en-US" i="0">
                <a:latin typeface="Arial"/>
                <a:ea typeface="Calibri" panose="020F0502020204030204" pitchFamily="34" charset="0"/>
                <a:cs typeface="Arial"/>
              </a:rPr>
              <a:t>)</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i="0" u="sng">
              <a:solidFill>
                <a:srgbClr val="0563C1"/>
              </a:solidFill>
              <a:latin typeface="Arial" panose="020B0604020202020204" pitchFamily="34" charset="0"/>
              <a:ea typeface="Calibri" panose="020F0502020204030204" pitchFamily="34" charset="0"/>
              <a:cs typeface="Arial" panose="020B0604020202020204" pitchFamily="34" charset="0"/>
            </a:endParaRPr>
          </a:p>
          <a:p>
            <a:r>
              <a:rPr lang="en-US">
                <a:effectLst/>
                <a:latin typeface="Arial" panose="020B0604020202020204" pitchFamily="34" charset="0"/>
                <a:ea typeface="Calibri" panose="020F0502020204030204" pitchFamily="34" charset="0"/>
                <a:cs typeface="Arial" panose="020B0604020202020204" pitchFamily="34" charset="0"/>
              </a:rPr>
              <a:t>Davis, C. (2023). </a:t>
            </a:r>
            <a:r>
              <a:rPr lang="en-US" i="1">
                <a:effectLst/>
                <a:latin typeface="Arial" panose="020B0604020202020204" pitchFamily="34" charset="0"/>
                <a:ea typeface="Calibri" panose="020F0502020204030204" pitchFamily="34" charset="0"/>
                <a:cs typeface="Arial" panose="020B0604020202020204" pitchFamily="34" charset="0"/>
              </a:rPr>
              <a:t>Legality of drug checking equipment in the United States</a:t>
            </a:r>
            <a:r>
              <a:rPr lang="en-US">
                <a:effectLst/>
                <a:latin typeface="Arial" panose="020B0604020202020204" pitchFamily="34" charset="0"/>
                <a:ea typeface="Calibri" panose="020F0502020204030204" pitchFamily="34" charset="0"/>
                <a:cs typeface="Arial" panose="020B0604020202020204" pitchFamily="34" charset="0"/>
              </a:rPr>
              <a:t>. Network for Public Health Law.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https://www.networkforphl.org/resources/legality-of-drug-checking-equipment-in-the-united-states/</a:t>
            </a:r>
            <a:endPar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endParaRPr lang="en-US" i="0" u="sng">
              <a:solidFill>
                <a:srgbClr val="0563C1"/>
              </a:solidFill>
              <a:latin typeface="Arial" panose="020B0604020202020204" pitchFamily="34" charset="0"/>
              <a:ea typeface="Calibri" panose="020F0502020204030204" pitchFamily="34" charset="0"/>
              <a:cs typeface="Arial" panose="020B0604020202020204" pitchFamily="34" charset="0"/>
            </a:endParaRPr>
          </a:p>
          <a:p>
            <a:r>
              <a:rPr lang="en-US" kern="100">
                <a:effectLst/>
                <a:latin typeface="Arial" panose="020B0604020202020204" pitchFamily="34" charset="0"/>
                <a:ea typeface="Aptos" panose="020B0004020202020204" pitchFamily="34" charset="0"/>
                <a:cs typeface="Arial" panose="020B0604020202020204" pitchFamily="34" charset="0"/>
              </a:rPr>
              <a:t>Centers for Disease Control and Prevention. (2022a). </a:t>
            </a:r>
            <a:r>
              <a:rPr lang="en-US" i="1" kern="100">
                <a:effectLst/>
                <a:latin typeface="Arial" panose="020B0604020202020204" pitchFamily="34" charset="0"/>
                <a:ea typeface="Aptos" panose="020B0004020202020204" pitchFamily="34" charset="0"/>
                <a:cs typeface="Arial" panose="020B0604020202020204" pitchFamily="34" charset="0"/>
              </a:rPr>
              <a:t>Fentanyl test strips: a harm reduction strategy.</a:t>
            </a:r>
            <a:r>
              <a:rPr lang="en-US" kern="100">
                <a:effectLst/>
                <a:latin typeface="Arial" panose="020B0604020202020204" pitchFamily="34" charset="0"/>
                <a:ea typeface="Aptos" panose="020B0004020202020204" pitchFamily="34" charset="0"/>
                <a:cs typeface="Arial" panose="020B0604020202020204" pitchFamily="34" charset="0"/>
              </a:rPr>
              <a:t> National Center for Injury Prevention and Control, Division of Drug Overdose Prevention. </a:t>
            </a:r>
            <a:r>
              <a:rPr lang="en-US"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https://www.cdc.gov/stopoverdose/fentanyl/fentanyl-test-strips.html</a:t>
            </a:r>
            <a:r>
              <a:rPr lang="en-US" kern="100">
                <a:effectLst/>
                <a:latin typeface="Arial" panose="020B0604020202020204" pitchFamily="34" charset="0"/>
                <a:ea typeface="Aptos" panose="020B0004020202020204" pitchFamily="34" charset="0"/>
                <a:cs typeface="Arial" panose="020B0604020202020204" pitchFamily="34" charset="0"/>
              </a:rPr>
              <a:t> </a:t>
            </a:r>
          </a:p>
          <a:p>
            <a:endParaRPr lang="en-US" i="0">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104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0379-F835-EF74-941B-0E4C4DF0D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8CFF7E-E593-9E91-0C87-A2F377E4BC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1196D7-6136-ECC0-A254-6BA42CB686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effectLst/>
                <a:latin typeface="Arial" panose="020B0604020202020204" pitchFamily="34" charset="0"/>
                <a:ea typeface="+mn-ea"/>
                <a:cs typeface="Arial" panose="020B0604020202020204" pitchFamily="34" charset="0"/>
              </a:rPr>
              <a:t>Facilitator Script: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Times New Roman" panose="02020603050405020304" pitchFamily="18" charset="0"/>
                <a:cs typeface="Arial" panose="020B0604020202020204" pitchFamily="34" charset="0"/>
              </a:rPr>
              <a:t>Naloxone is an FDA approved medication for the treatment of an opioid overdose. It works as an opioid antagonist which means it attaches to opioid receptors in the brain and rapidly reverses and further blocks the effects of the other opioids in a person’s system—including quickly restoring a person’s slowed or stopped breathing. As it is specifically designed for opioid overdose reversal, Naloxone does not have the ability to reverse the fatal effects of other combinations of substances such as what we covered earlier in the module with the emerging threat of xylazine in combination with fentanyl.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Times New Roman" panose="02020603050405020304" pitchFamily="18" charset="0"/>
                <a:cs typeface="Arial" panose="020B0604020202020204" pitchFamily="34" charset="0"/>
              </a:rPr>
              <a:t>Currently, there are two approved formulations for Naloxone—injectables and pre-packaged nasal sprays. Injectables typically need to be drawn from a vile and are injected into muscle, veins, or under the skin. Pre-packaged nasal sprays commonly referred to as its brand name, Narcan, are administered directly into one nostril while the person is laying on their back. While both delivery methods are highly effective in reversing suspected opioid overdoses there are some important considerations involving their use. First, it is always important to receive training on how and when to administer Naloxone. Second, it is important to know that Naloxone works to reverse opioid overdose for a period of about 30-90 minutes. Therefore, depending on the acute toxicity and level of opioid dependence, some individuals may still experience (or re-experience) the effects of the overdose once the Naloxone dose has worn off. This is why it is important to also contact 9-1-1 so that individuals can receive immediate medical care and monitoring after receiving the initial Naloxone dose. </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Arial" panose="020B0604020202020204" pitchFamily="34" charset="0"/>
                <a:cs typeface="Arial" panose="020B0604020202020204" pitchFamily="34" charset="0"/>
              </a:rPr>
              <a:t>N/A</a:t>
            </a:r>
            <a:endParaRPr lang="en-US">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i="0">
                <a:effectLst/>
                <a:latin typeface="Arial" panose="020B0604020202020204" pitchFamily="34" charset="0"/>
                <a:ea typeface="Calibri" panose="020F0502020204030204" pitchFamily="34" charset="0"/>
                <a:cs typeface="Arial" panose="020B0604020202020204" pitchFamily="34" charset="0"/>
              </a:rPr>
              <a:t>(National Institute on Drug Abuse, 2022)</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800"/>
              </a:spcAft>
              <a:tabLst>
                <a:tab pos="457200" algn="l"/>
              </a:tabLst>
            </a:pPr>
            <a:r>
              <a:rPr lang="en-US">
                <a:effectLst/>
                <a:latin typeface="Arial" panose="020B0604020202020204" pitchFamily="34" charset="0"/>
                <a:ea typeface="Calibri" panose="020F0502020204030204" pitchFamily="34" charset="0"/>
                <a:cs typeface="Arial" panose="020B0604020202020204" pitchFamily="34" charset="0"/>
              </a:rPr>
              <a:t>National Institute on Drug Abuse. (2022). </a:t>
            </a:r>
            <a:r>
              <a:rPr lang="en-US" i="1">
                <a:effectLst/>
                <a:latin typeface="Arial" panose="020B0604020202020204" pitchFamily="34" charset="0"/>
                <a:ea typeface="Calibri" panose="020F0502020204030204" pitchFamily="34" charset="0"/>
                <a:cs typeface="Arial" panose="020B0604020202020204" pitchFamily="34" charset="0"/>
              </a:rPr>
              <a:t>Naloxone </a:t>
            </a:r>
            <a:r>
              <a:rPr lang="en-US" i="1" err="1">
                <a:effectLst/>
                <a:latin typeface="Arial" panose="020B0604020202020204" pitchFamily="34" charset="0"/>
                <a:ea typeface="Calibri" panose="020F0502020204030204" pitchFamily="34" charset="0"/>
                <a:cs typeface="Arial" panose="020B0604020202020204" pitchFamily="34" charset="0"/>
              </a:rPr>
              <a:t>drugfacts</a:t>
            </a:r>
            <a:r>
              <a:rPr lang="en-US">
                <a:effectLst/>
                <a:latin typeface="Arial" panose="020B0604020202020204" pitchFamily="34" charset="0"/>
                <a:ea typeface="Calibri" panose="020F0502020204030204" pitchFamily="34" charset="0"/>
                <a:cs typeface="Arial" panose="020B0604020202020204" pitchFamily="34" charset="0"/>
              </a:rPr>
              <a:t>. National Institutes of Health, U.S. Department of Health and Human Services. </a:t>
            </a: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https://nida.nih.gov/publications/drugfacts/naloxone</a:t>
            </a: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i="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AACEB7E-DAA7-99C5-C1DB-FC1496F34F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684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latin typeface="Arial" panose="020B0604020202020204" pitchFamily="34" charset="0"/>
                <a:cs typeface="Arial" panose="020B0604020202020204" pitchFamily="34" charset="0"/>
              </a:rPr>
              <a:t>Facilitator Notes:</a:t>
            </a:r>
          </a:p>
          <a:p>
            <a:endParaRPr lang="en-US" i="1">
              <a:latin typeface="Arial" panose="020B0604020202020204" pitchFamily="34" charset="0"/>
              <a:cs typeface="Arial" panose="020B0604020202020204" pitchFamily="34" charset="0"/>
            </a:endParaRPr>
          </a:p>
          <a:p>
            <a:pPr marL="0" marR="0">
              <a:lnSpc>
                <a:spcPct val="107000"/>
              </a:lnSpc>
              <a:spcBef>
                <a:spcPts val="0"/>
              </a:spcBef>
            </a:pPr>
            <a:r>
              <a:rPr lang="en-US" i="1">
                <a:effectLst/>
                <a:latin typeface="Arial" panose="020B0604020202020204" pitchFamily="34" charset="0"/>
                <a:ea typeface="Calibri" panose="020F0502020204030204" pitchFamily="34" charset="0"/>
                <a:cs typeface="Arial" panose="020B0604020202020204" pitchFamily="34" charset="0"/>
              </a:rPr>
              <a:t>Internet or Wi-Fi permitting, follow the hyperlink for a brief digital story about Narcan opioid overdose reversal. Proceed with facilitating a large group discussion using the following prompts.</a:t>
            </a:r>
          </a:p>
          <a:p>
            <a:pPr marL="0" marR="0">
              <a:lnSpc>
                <a:spcPct val="107000"/>
              </a:lnSpc>
              <a:spcBef>
                <a:spcPts val="0"/>
              </a:spcBef>
            </a:pPr>
            <a:endParaRPr lang="en-US" i="1">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i="0">
                <a:effectLst/>
                <a:latin typeface="Arial" panose="020B0604020202020204" pitchFamily="34" charset="0"/>
                <a:ea typeface="Calibri" panose="020F0502020204030204" pitchFamily="34" charset="0"/>
                <a:cs typeface="Arial" panose="020B0604020202020204" pitchFamily="34" charset="0"/>
              </a:rPr>
              <a:t>Facilitator Script:</a:t>
            </a:r>
          </a:p>
          <a:p>
            <a:pPr marL="0" marR="0">
              <a:lnSpc>
                <a:spcPct val="107000"/>
              </a:lnSpc>
              <a:spcBef>
                <a:spcPts val="0"/>
              </a:spcBef>
            </a:pPr>
            <a:endParaRPr lang="en-US" i="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i="0">
                <a:effectLst/>
                <a:latin typeface="Arial" panose="020B0604020202020204" pitchFamily="34" charset="0"/>
                <a:ea typeface="Calibri" panose="020F0502020204030204" pitchFamily="34" charset="0"/>
                <a:cs typeface="Arial" panose="020B0604020202020204" pitchFamily="34" charset="0"/>
              </a:rPr>
              <a:t>Let’s pause here and watch Jessica’s story on the effects of Narcan opioid overdose reversal </a:t>
            </a:r>
            <a:r>
              <a:rPr lang="en-US" b="0" i="0" u="none" strike="noStrike">
                <a:solidFill>
                  <a:srgbClr val="000000"/>
                </a:solidFill>
                <a:effectLst/>
                <a:latin typeface="Arial" panose="020B0604020202020204" pitchFamily="34" charset="0"/>
              </a:rPr>
              <a:t>made possible by the University of Tennessee and Dr. Jennifer Crowley in partnership with the Rural Communities’ Opioid Response Program—East Tennessee Consortium (RCORP-ETC) and Project Hope.</a:t>
            </a:r>
          </a:p>
          <a:p>
            <a:pPr marL="0" marR="0">
              <a:lnSpc>
                <a:spcPct val="107000"/>
              </a:lnSpc>
              <a:spcBef>
                <a:spcPts val="0"/>
              </a:spcBef>
            </a:pPr>
            <a:endParaRPr lang="en-US" b="0"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b="0" i="1"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rPr>
              <a:t>[after viewing the digital story proceed with the participant prompts listed below]</a:t>
            </a:r>
          </a:p>
          <a:p>
            <a:pPr marL="0" marR="0">
              <a:lnSpc>
                <a:spcPct val="107000"/>
              </a:lnSpc>
              <a:spcBef>
                <a:spcPts val="0"/>
              </a:spcBef>
            </a:pPr>
            <a:endParaRPr lang="en-US" b="0"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b="0"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rPr>
              <a:t>Let’s start by recapping the digital story. </a:t>
            </a:r>
            <a:endParaRPr lang="en-US" i="1">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endParaRPr lang="en-US" i="1">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b="1" i="0">
                <a:effectLst/>
                <a:latin typeface="Arial" panose="020B0604020202020204" pitchFamily="34" charset="0"/>
                <a:ea typeface="Calibri" panose="020F0502020204030204" pitchFamily="34" charset="0"/>
                <a:cs typeface="Arial" panose="020B0604020202020204" pitchFamily="34" charset="0"/>
              </a:rPr>
              <a:t>Prompts for Participants</a:t>
            </a:r>
            <a:r>
              <a:rPr lang="en-US" b="1">
                <a:latin typeface="Arial" panose="020B0604020202020204" pitchFamily="34" charset="0"/>
                <a:ea typeface="Calibri" panose="020F0502020204030204" pitchFamily="34" charset="0"/>
                <a:cs typeface="Arial" panose="020B0604020202020204" pitchFamily="34" charset="0"/>
              </a:rPr>
              <a:t>:</a:t>
            </a:r>
          </a:p>
          <a:p>
            <a:pPr marL="0" marR="0">
              <a:lnSpc>
                <a:spcPct val="107000"/>
              </a:lnSpc>
              <a:spcBef>
                <a:spcPts val="0"/>
              </a:spcBef>
            </a:pPr>
            <a:endParaRPr lang="en-US" b="1">
              <a:effectLst/>
              <a:latin typeface="Arial" panose="020B0604020202020204" pitchFamily="34" charset="0"/>
              <a:ea typeface="Calibri" panose="020F0502020204030204" pitchFamily="34" charset="0"/>
              <a:cs typeface="Arial" panose="020B0604020202020204" pitchFamily="34" charset="0"/>
            </a:endParaRPr>
          </a:p>
          <a:p>
            <a:pPr marL="457200" marR="0" indent="-457200">
              <a:lnSpc>
                <a:spcPct val="107000"/>
              </a:lnSpc>
              <a:spcBef>
                <a:spcPts val="0"/>
              </a:spcBef>
              <a:buFont typeface="Arial" panose="020B0604020202020204" pitchFamily="34" charset="0"/>
              <a:buChar char="•"/>
            </a:pPr>
            <a:r>
              <a:rPr lang="en-US" b="1">
                <a:latin typeface="Arial" panose="020B0604020202020204" pitchFamily="34" charset="0"/>
                <a:cs typeface="Arial" panose="020B0604020202020204" pitchFamily="34" charset="0"/>
              </a:rPr>
              <a:t>Any initial reactions to Jessica’s story?</a:t>
            </a:r>
          </a:p>
          <a:p>
            <a:pPr marL="457200" marR="0" indent="-457200">
              <a:lnSpc>
                <a:spcPct val="107000"/>
              </a:lnSpc>
              <a:spcBef>
                <a:spcPts val="0"/>
              </a:spcBef>
              <a:buFont typeface="Arial" panose="020B0604020202020204" pitchFamily="34" charset="0"/>
              <a:buChar char="•"/>
            </a:pPr>
            <a:r>
              <a:rPr lang="en-US" b="1">
                <a:latin typeface="Arial" panose="020B0604020202020204" pitchFamily="34" charset="0"/>
                <a:cs typeface="Arial" panose="020B0604020202020204" pitchFamily="34" charset="0"/>
              </a:rPr>
              <a:t>How was Jessica and her family affected by the opioid epidemic?</a:t>
            </a:r>
          </a:p>
          <a:p>
            <a:pPr marL="457200" indent="-457200">
              <a:lnSpc>
                <a:spcPct val="107000"/>
              </a:lnSpc>
              <a:buFont typeface="Arial" panose="020B0604020202020204" pitchFamily="34" charset="0"/>
              <a:buChar char="•"/>
            </a:pPr>
            <a:r>
              <a:rPr lang="en-US" b="1">
                <a:latin typeface="Arial" panose="020B0604020202020204" pitchFamily="34" charset="0"/>
                <a:cs typeface="Arial" panose="020B0604020202020204" pitchFamily="34" charset="0"/>
              </a:rPr>
              <a:t>We heard Jessica reference several times that her life was worth saving. We know Naloxone (or Narcan) saves lives, but let’s talk about how stigma is preventing its use and accessibility in our communities. Would anyone like to share? </a:t>
            </a:r>
          </a:p>
          <a:p>
            <a:pPr marL="0" marR="0" indent="0">
              <a:lnSpc>
                <a:spcPct val="107000"/>
              </a:lnSpc>
              <a:spcBef>
                <a:spcPts val="0"/>
              </a:spcBef>
              <a:buFont typeface="Arial" panose="020B0604020202020204" pitchFamily="34" charset="0"/>
              <a:buNone/>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buNone/>
            </a:pPr>
            <a:r>
              <a:rPr lang="en-US" i="0" u="sng">
                <a:effectLst/>
                <a:latin typeface="Arial" panose="020B0604020202020204" pitchFamily="34" charset="0"/>
                <a:ea typeface="Calibri" panose="020F0502020204030204" pitchFamily="34" charset="0"/>
                <a:cs typeface="Arial" panose="020B0604020202020204" pitchFamily="34" charset="0"/>
              </a:rPr>
              <a:t>Video Source: </a:t>
            </a:r>
          </a:p>
          <a:p>
            <a:pPr marL="0" marR="0" indent="0">
              <a:lnSpc>
                <a:spcPct val="107000"/>
              </a:lnSpc>
              <a:spcBef>
                <a:spcPts val="0"/>
              </a:spcBef>
              <a:buNone/>
            </a:pPr>
            <a:endParaRPr lang="en-US" i="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buNone/>
            </a:pPr>
            <a:r>
              <a:rPr lang="en-US" sz="1200">
                <a:latin typeface="Arial" panose="020B0604020202020204" pitchFamily="34" charset="0"/>
                <a:cs typeface="Arial" panose="020B0604020202020204" pitchFamily="34" charset="0"/>
              </a:rPr>
              <a:t>The University of Tennessee &amp; Dr. Jennifer Crowley</a:t>
            </a:r>
            <a:endParaRPr lang="en-US">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buNone/>
            </a:pPr>
            <a:endParaRPr lang="en-US" i="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71309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panose="020B0604020202020204" pitchFamily="34" charset="0"/>
                <a:cs typeface="Arial" panose="020B0604020202020204" pitchFamily="34" charset="0"/>
              </a:rPr>
              <a:t>Facilitator Script:</a:t>
            </a:r>
          </a:p>
          <a:p>
            <a:pPr algn="l" rtl="0" fontAlgn="base"/>
            <a:r>
              <a:rPr lang="en-US" b="0" i="0" u="none" strike="noStrike">
                <a:solidFill>
                  <a:srgbClr val="444444"/>
                </a:solidFill>
                <a:effectLst/>
                <a:latin typeface="Arial" panose="020B0604020202020204" pitchFamily="34" charset="0"/>
              </a:rPr>
              <a:t>​</a:t>
            </a: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rial" panose="020B0604020202020204" pitchFamily="34" charset="0"/>
              </a:rPr>
              <a:t>The goal of module 9 is to provide in-depth knowledge and understanding about special considerations for children and families affected by opioid use. Child welfare workers will acquire knowledge and skills to help differentiate between different types of opioids and opioid analogs with information on classifications, potency, and effects; identify physical indicators of opioid use including long-term physical and psychological effects; discuss risk factors and signs of opioid overdose with knowledge of current data trends; integrate harm reduction and opioid overdose prevention strategies to mitigate level of risk to children and families; recognize benefits of medication for opioid use disorder with knowledge of historical stigma, supporting evidence base for approved medications, and information on short- and long-term treatment options; and finally, understand special considerations for treatment of opioid use disorders before, during, and after pregnancy.</a:t>
            </a:r>
            <a:endParaRPr lang="en-US" sz="1200" kern="120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3</a:t>
            </a:fld>
            <a:endParaRPr lang="en-US"/>
          </a:p>
        </p:txBody>
      </p:sp>
    </p:spTree>
    <p:extLst>
      <p:ext uri="{BB962C8B-B14F-4D97-AF65-F5344CB8AC3E}">
        <p14:creationId xmlns:p14="http://schemas.microsoft.com/office/powerpoint/2010/main" val="1278449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buClrTx/>
              <a:buSzTx/>
              <a:buFontTx/>
              <a:buNone/>
              <a:tabLst/>
              <a:defRPr/>
            </a:pPr>
            <a:r>
              <a:rPr lang="en-US" i="0" kern="1200">
                <a:solidFill>
                  <a:schemeClr val="tx1"/>
                </a:solidFill>
                <a:effectLst/>
                <a:latin typeface="Arial" panose="020B0604020202020204" pitchFamily="34" charset="0"/>
                <a:cs typeface="Arial" panose="020B0604020202020204" pitchFamily="34" charset="0"/>
              </a:rPr>
              <a:t>Facilitator Script: </a:t>
            </a:r>
          </a:p>
          <a:p>
            <a:pPr marL="0" marR="0" lvl="0" indent="0" algn="l" defTabSz="914400" rtl="0" eaLnBrk="1" fontAlgn="auto" latinLnBrk="0" hangingPunct="1">
              <a:lnSpc>
                <a:spcPct val="107000"/>
              </a:lnSpc>
              <a:spcBef>
                <a:spcPts val="0"/>
              </a:spcBef>
              <a:buClrTx/>
              <a:buSzTx/>
              <a:buFontTx/>
              <a:buNone/>
              <a:tabLst/>
              <a:defRPr/>
            </a:pPr>
            <a:endParaRPr lang="en-US" i="0" kern="120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Tx/>
              <a:buNone/>
              <a:tabLst/>
              <a:defRPr/>
            </a:pPr>
            <a:r>
              <a:rPr lang="en-US" i="0" kern="1200">
                <a:solidFill>
                  <a:schemeClr val="tx1"/>
                </a:solidFill>
                <a:effectLst/>
                <a:latin typeface="Arial" panose="020B0604020202020204" pitchFamily="34" charset="0"/>
                <a:cs typeface="Arial" panose="020B0604020202020204" pitchFamily="34" charset="0"/>
              </a:rPr>
              <a:t>Let’s now segue our discussion to the topic of medications for opioid use disorder (or MOUD).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8352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689EB-A875-DB16-459A-68474232AE00}"/>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48FE6CAA-D605-2B74-079C-572FEAE0F904}"/>
              </a:ext>
            </a:extLst>
          </p:cNvPr>
          <p:cNvSpPr>
            <a:spLocks noGrp="1"/>
          </p:cNvSpPr>
          <p:nvPr>
            <p:ph type="body" idx="1"/>
          </p:nvPr>
        </p:nvSpPr>
        <p:spPr/>
        <p:txBody>
          <a:bodyPr/>
          <a:lstStyle/>
          <a:p>
            <a:r>
              <a:rPr lang="en-US" b="0">
                <a:latin typeface="Arial" panose="020B0604020202020204" pitchFamily="34" charset="0"/>
                <a:cs typeface="Arial" panose="020B0604020202020204" pitchFamily="34" charset="0"/>
              </a:rPr>
              <a:t>Facilitator Script:</a:t>
            </a:r>
          </a:p>
          <a:p>
            <a:endParaRPr lang="en-US" b="0">
              <a:latin typeface="Arial" panose="020B0604020202020204" pitchFamily="34" charset="0"/>
              <a:cs typeface="Arial" panose="020B0604020202020204" pitchFamily="34" charset="0"/>
            </a:endParaRPr>
          </a:p>
          <a:p>
            <a:r>
              <a:rPr lang="en-US" b="0">
                <a:latin typeface="Arial" panose="020B0604020202020204" pitchFamily="34" charset="0"/>
                <a:cs typeface="Arial" panose="020B0604020202020204" pitchFamily="34" charset="0"/>
              </a:rPr>
              <a:t>Before we dig in, let’s first start with an important values discussion. </a:t>
            </a:r>
          </a:p>
          <a:p>
            <a:endParaRPr lang="en-US" b="0">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Prompts</a:t>
            </a:r>
            <a:r>
              <a:rPr lang="en-US" b="1" i="0">
                <a:latin typeface="Arial" panose="020B0604020202020204" pitchFamily="34" charset="0"/>
                <a:cs typeface="Arial" panose="020B0604020202020204" pitchFamily="34" charset="0"/>
              </a:rPr>
              <a:t> for Participants:</a:t>
            </a:r>
          </a:p>
          <a:p>
            <a:endParaRPr lang="en-US" b="0" i="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i="0">
                <a:latin typeface="Arial" panose="020B0604020202020204" pitchFamily="34" charset="0"/>
                <a:cs typeface="Arial" panose="020B0604020202020204" pitchFamily="34" charset="0"/>
              </a:rPr>
              <a:t>With a show of hands, how many of us have heard someone in our personal or professional lives describe medication for opioid use disorders as just substituting one addiction for another? In your opinion, what is contributing to this ongoing belief about this treatment option?</a:t>
            </a:r>
          </a:p>
          <a:p>
            <a:pPr marL="171450" indent="-171450">
              <a:buFont typeface="Arial" panose="020B0604020202020204" pitchFamily="34" charset="0"/>
              <a:buChar char="•"/>
            </a:pPr>
            <a:endParaRPr lang="en-US" b="1" i="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i="0">
                <a:latin typeface="Arial" panose="020B0604020202020204" pitchFamily="34" charset="0"/>
                <a:cs typeface="Arial" panose="020B0604020202020204" pitchFamily="34" charset="0"/>
              </a:rPr>
              <a:t>Now ask yourself how you’d respond to the next prompt—the stigma associated with medication for opioid use disorders prevents parents from seeking treatment? Now think about how the parents you work with would respond. Would there be alignment in your responses? And what role do we play in stigma reduction?</a:t>
            </a:r>
          </a:p>
          <a:p>
            <a:pPr marL="171450" indent="-171450">
              <a:buFont typeface="Arial" panose="020B0604020202020204" pitchFamily="34" charset="0"/>
              <a:buChar char="•"/>
            </a:pPr>
            <a:endParaRPr lang="en-US" b="1" i="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i="0">
                <a:latin typeface="Arial" panose="020B0604020202020204" pitchFamily="34" charset="0"/>
                <a:cs typeface="Arial" panose="020B0604020202020204" pitchFamily="34" charset="0"/>
              </a:rPr>
              <a:t>Next, how has our understanding of medication for opioid use disorders specifically for pregnant persons changed over time? </a:t>
            </a:r>
          </a:p>
          <a:p>
            <a:pPr marL="171450" indent="-171450">
              <a:buFont typeface="Arial" panose="020B0604020202020204" pitchFamily="34" charset="0"/>
              <a:buChar char="•"/>
            </a:pPr>
            <a:endParaRPr lang="en-US" b="1" i="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i="0">
                <a:latin typeface="Arial" panose="020B0604020202020204" pitchFamily="34" charset="0"/>
                <a:cs typeface="Arial" panose="020B0604020202020204" pitchFamily="34" charset="0"/>
              </a:rPr>
              <a:t>And have these advancements shaped or reshaped the beliefs and values that drive decision-making in our work with opioid-exposed newborns and their parents?</a:t>
            </a:r>
            <a:endParaRPr lang="en-US" i="1">
              <a:solidFill>
                <a:srgbClr val="333333"/>
              </a:solidFill>
              <a:latin typeface="Arial" panose="020B0604020202020204" pitchFamily="34" charset="0"/>
              <a:cs typeface="Arial" panose="020B0604020202020204" pitchFamily="34" charset="0"/>
            </a:endParaRPr>
          </a:p>
          <a:p>
            <a:pPr>
              <a:defRPr/>
            </a:pPr>
            <a:endParaRPr lang="en-US" i="1">
              <a:solidFill>
                <a:srgbClr val="333333"/>
              </a:solidFill>
              <a:latin typeface="Arial" panose="020B0604020202020204" pitchFamily="34" charset="0"/>
              <a:cs typeface="Arial" panose="020B0604020202020204" pitchFamily="34" charset="0"/>
            </a:endParaRPr>
          </a:p>
          <a:p>
            <a:pPr>
              <a:defRPr/>
            </a:pPr>
            <a:r>
              <a:rPr lang="en-US" i="1">
                <a:solidFill>
                  <a:srgbClr val="333333"/>
                </a:solidFill>
                <a:latin typeface="Arial" panose="020B0604020202020204" pitchFamily="34" charset="0"/>
                <a:cs typeface="Arial" panose="020B0604020202020204" pitchFamily="34" charset="0"/>
              </a:rPr>
              <a:t>Facilitator Note: Values discussion questions were pulled/adapted from Children and Family Future’s Collaborative Values Inventory. </a:t>
            </a:r>
          </a:p>
          <a:p>
            <a:pPr>
              <a:defRPr/>
            </a:pPr>
            <a:endParaRPr lang="en-US" i="1">
              <a:solidFill>
                <a:srgbClr val="333333"/>
              </a:solidFill>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solidFill>
                  <a:srgbClr val="333333"/>
                </a:solidFill>
                <a:latin typeface="Arial" panose="020B0604020202020204" pitchFamily="34" charset="0"/>
                <a:cs typeface="Arial" panose="020B0604020202020204" pitchFamily="34" charset="0"/>
              </a:rPr>
              <a:t>(Children and Family Futures, 2017)</a:t>
            </a:r>
            <a:endParaRPr lang="en-US">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solidFill>
                  <a:srgbClr val="333333"/>
                </a:solidFill>
                <a:latin typeface="Arial" panose="020B0604020202020204" pitchFamily="34" charset="0"/>
                <a:cs typeface="Arial" panose="020B0604020202020204" pitchFamily="34" charset="0"/>
              </a:rPr>
              <a:t>(Children and Family Futures, 2017)</a:t>
            </a:r>
            <a:endParaRPr lang="en-US" i="0" kern="10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a:defRPr/>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a:defRPr/>
            </a:pPr>
            <a:endParaRPr lang="en-US" i="1">
              <a:solidFill>
                <a:srgbClr val="333333"/>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Times New Roman" panose="02020603050405020304" pitchFamily="18" charset="0"/>
                <a:cs typeface="Arial" panose="020B0604020202020204" pitchFamily="34" charset="0"/>
              </a:rPr>
              <a:t>Children and Family Futures. (2017). </a:t>
            </a:r>
            <a:r>
              <a:rPr lang="en-US" i="1">
                <a:effectLst/>
                <a:latin typeface="Arial" panose="020B0604020202020204" pitchFamily="34" charset="0"/>
                <a:ea typeface="Times New Roman" panose="02020603050405020304" pitchFamily="18" charset="0"/>
                <a:cs typeface="Arial" panose="020B0604020202020204" pitchFamily="34" charset="0"/>
              </a:rPr>
              <a:t>Collaborative values inventory</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3"/>
              </a:rPr>
              <a:t>http://www.cffutures.org/files/cvi.pdf</a:t>
            </a:r>
            <a:r>
              <a:rPr lang="en-US">
                <a:effectLst/>
                <a:latin typeface="Arial" panose="020B0604020202020204" pitchFamily="34" charset="0"/>
                <a:ea typeface="Times New Roman" panose="02020603050405020304" pitchFamily="18" charset="0"/>
                <a:cs typeface="Arial" panose="020B0604020202020204" pitchFamily="34" charset="0"/>
              </a:rPr>
              <a:t> </a:t>
            </a:r>
          </a:p>
          <a:p>
            <a:pPr>
              <a:defRPr/>
            </a:pPr>
            <a:endParaRPr lang="en-US" i="1">
              <a:solidFill>
                <a:srgbClr val="333333"/>
              </a:solidFill>
              <a:latin typeface="Arial" panose="020B0604020202020204" pitchFamily="34" charset="0"/>
              <a:cs typeface="Arial" panose="020B0604020202020204" pitchFamily="34" charset="0"/>
            </a:endParaRPr>
          </a:p>
          <a:p>
            <a:pPr>
              <a:defRPr/>
            </a:pPr>
            <a:endParaRPr lang="en-US" i="1">
              <a:solidFill>
                <a:srgbClr val="333333"/>
              </a:solidFill>
              <a:latin typeface="Arial" panose="020B0604020202020204" pitchFamily="34" charset="0"/>
              <a:cs typeface="Arial" panose="020B0604020202020204" pitchFamily="34" charset="0"/>
            </a:endParaRPr>
          </a:p>
          <a:p>
            <a:pPr>
              <a:defRPr/>
            </a:pPr>
            <a:endParaRPr lang="en-US" i="1">
              <a:solidFill>
                <a:srgbClr val="333333"/>
              </a:solidFill>
              <a:latin typeface="Arial" panose="020B0604020202020204" pitchFamily="34" charset="0"/>
              <a:cs typeface="Arial" panose="020B0604020202020204" pitchFamily="34" charset="0"/>
            </a:endParaRPr>
          </a:p>
          <a:p>
            <a:pPr>
              <a:defRPr/>
            </a:pPr>
            <a:endParaRPr lang="en-US" i="1">
              <a:solidFill>
                <a:srgbClr val="333333"/>
              </a:solidFill>
              <a:latin typeface="Arial" panose="020B0604020202020204" pitchFamily="34" charset="0"/>
              <a:cs typeface="Arial" panose="020B0604020202020204" pitchFamily="34" charset="0"/>
            </a:endParaRPr>
          </a:p>
          <a:p>
            <a:pPr>
              <a:defRPr/>
            </a:pPr>
            <a:endParaRPr lang="en-US" i="1">
              <a:solidFill>
                <a:srgbClr val="333333"/>
              </a:solidFill>
              <a:latin typeface="Arial" panose="020B0604020202020204" pitchFamily="34" charset="0"/>
              <a:cs typeface="Arial" panose="020B0604020202020204" pitchFamily="34" charset="0"/>
            </a:endParaRPr>
          </a:p>
          <a:p>
            <a:pPr marL="342900" marR="0" lvl="0" indent="-342900">
              <a:spcBef>
                <a:spcPts val="0"/>
              </a:spcBef>
              <a:spcAft>
                <a:spcPts val="800"/>
              </a:spcAft>
              <a:buFont typeface="Symbol" panose="05050102010706020507" pitchFamily="18" charset="2"/>
              <a:buChar char=""/>
            </a:pPr>
            <a:endParaRPr lang="en-US">
              <a:effectLst/>
              <a:latin typeface="Calibri" panose="020F0502020204030204" pitchFamily="34" charset="0"/>
              <a:ea typeface="Calibri" panose="020F0502020204030204" pitchFamily="34" charset="0"/>
              <a:cs typeface="Arial" panose="020B0604020202020204" pitchFamily="34" charset="0"/>
            </a:endParaRPr>
          </a:p>
        </p:txBody>
      </p:sp>
      <p:sp>
        <p:nvSpPr>
          <p:cNvPr id="7" name="Slide Image Placeholder 6">
            <a:extLst>
              <a:ext uri="{FF2B5EF4-FFF2-40B4-BE49-F238E27FC236}">
                <a16:creationId xmlns:a16="http://schemas.microsoft.com/office/drawing/2014/main" id="{FDFE0152-DB9E-DEBF-F00D-9F84E173AE80}"/>
              </a:ext>
            </a:extLst>
          </p:cNvPr>
          <p:cNvSpPr>
            <a:spLocks noGrp="1" noRot="1" noChangeAspect="1"/>
          </p:cNvSpPr>
          <p:nvPr>
            <p:ph type="sldImg"/>
          </p:nvPr>
        </p:nvSpPr>
        <p:spPr/>
      </p:sp>
    </p:spTree>
    <p:extLst>
      <p:ext uri="{BB962C8B-B14F-4D97-AF65-F5344CB8AC3E}">
        <p14:creationId xmlns:p14="http://schemas.microsoft.com/office/powerpoint/2010/main" val="24836727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634FA-CF96-E656-91F4-1A8B49CB1F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1B67E-3651-13C4-2C32-8D8AC37BF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00921-4788-C92C-FB3F-81E37FF24C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kern="1200">
                <a:effectLst/>
                <a:latin typeface="Arial" panose="020B0604020202020204" pitchFamily="34" charset="0"/>
                <a:cs typeface="Arial" panose="020B0604020202020204" pitchFamily="34" charset="0"/>
              </a:rPr>
              <a:t>Facilitator Note: </a:t>
            </a:r>
            <a:r>
              <a:rPr lang="en-US" i="1">
                <a:effectLst/>
                <a:latin typeface="Arial" panose="020B0604020202020204" pitchFamily="34" charset="0"/>
                <a:ea typeface="Times New Roman" panose="02020603050405020304" pitchFamily="18" charset="0"/>
                <a:cs typeface="Arial" panose="020B0604020202020204" pitchFamily="34" charset="0"/>
              </a:rPr>
              <a:t>[Take a poll of the room] </a:t>
            </a:r>
            <a:endParaRPr lang="en-US">
              <a:effectLst/>
              <a:latin typeface="Arial" panose="020B0604020202020204" pitchFamily="34" charset="0"/>
              <a:ea typeface="Times New Roman" panose="02020603050405020304" pitchFamily="18" charset="0"/>
              <a:cs typeface="Arial" panose="020B0604020202020204" pitchFamily="34" charset="0"/>
            </a:endParaRPr>
          </a:p>
          <a:p>
            <a:pPr>
              <a:defRPr/>
            </a:pPr>
            <a:endParaRPr lang="en-US">
              <a:effectLst/>
              <a:latin typeface="Arial" panose="020B0604020202020204" pitchFamily="34" charset="0"/>
              <a:ea typeface="Times New Roman" panose="02020603050405020304" pitchFamily="18" charset="0"/>
              <a:cs typeface="Arial" panose="020B0604020202020204" pitchFamily="34" charset="0"/>
            </a:endParaRPr>
          </a:p>
          <a:p>
            <a:pPr>
              <a:defRPr/>
            </a:pPr>
            <a:r>
              <a:rPr lang="en-US">
                <a:effectLst/>
                <a:latin typeface="Arial" panose="020B0604020202020204" pitchFamily="34" charset="0"/>
                <a:ea typeface="Times New Roman" panose="02020603050405020304" pitchFamily="18"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kern="120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kern="1200">
                <a:effectLst/>
                <a:latin typeface="Arial" panose="020B0604020202020204" pitchFamily="34" charset="0"/>
                <a:cs typeface="Arial" panose="020B0604020202020204" pitchFamily="34" charset="0"/>
              </a:rPr>
              <a:t>Prompts for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kern="120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kern="1200">
                <a:effectLst/>
                <a:latin typeface="Arial" panose="020B0604020202020204" pitchFamily="34" charset="0"/>
                <a:cs typeface="Arial" panose="020B0604020202020204" pitchFamily="34" charset="0"/>
              </a:rPr>
              <a:t>With a show of hands…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effectLst/>
                <a:latin typeface="Arial" panose="020B0604020202020204" pitchFamily="34" charset="0"/>
                <a:ea typeface="Times New Roman" panose="02020603050405020304" pitchFamily="18" charset="0"/>
                <a:cs typeface="Arial" panose="020B0604020202020204" pitchFamily="34" charset="0"/>
              </a:rPr>
              <a:t>How many of you still currently use the term medication-assisted treatment or MAT in your daily work or interactions?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a:effectLst/>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effectLst/>
                <a:latin typeface="Arial" panose="020B0604020202020204" pitchFamily="34" charset="0"/>
                <a:ea typeface="Times New Roman" panose="02020603050405020304" pitchFamily="18" charset="0"/>
                <a:cs typeface="Arial" panose="020B0604020202020204" pitchFamily="34" charset="0"/>
              </a:rPr>
              <a:t>How many of you use the terms MAT and MOUD interchangeably?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a:effectLst/>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effectLst/>
                <a:latin typeface="Arial" panose="020B0604020202020204" pitchFamily="34" charset="0"/>
                <a:ea typeface="Times New Roman" panose="02020603050405020304" pitchFamily="18" charset="0"/>
                <a:cs typeface="Arial" panose="020B0604020202020204" pitchFamily="34" charset="0"/>
              </a:rPr>
              <a:t>For those who didn’t raise their hand, when did you shift to using the term MOUD in place of MAT, and why?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Times New Roman" panose="02020603050405020304" pitchFamily="18" charset="0"/>
                <a:cs typeface="Arial" panose="020B0604020202020204" pitchFamily="34" charset="0"/>
              </a:rPr>
              <a:t>Great, thanks for sharing! So, SAMHSA has issued guidance recommending replacing the term medication-assisted treatment or MAT with medications for opioid use disorders (MOUD)—the reason being the term MAT implies that medication plays a secondary supportive role to other forms of OUD treatment. This in part is believed to contribute to the ongoing stigma and systemic barriers limiting access and utilization of OUD medications. MOUD on the other hand, reinforces that medication is its own form of OUD treatment and ideally this shift in language and terminology will help move our communities toward more inclusive and equitable forms of treatment. </a:t>
            </a:r>
            <a:endParaRPr lang="en-US">
              <a:latin typeface="Arial" panose="020B0604020202020204" pitchFamily="34" charset="0"/>
              <a:cs typeface="Arial" panose="020B0604020202020204" pitchFamily="34" charset="0"/>
            </a:endParaRPr>
          </a:p>
          <a:p>
            <a:pPr marL="0" marR="0">
              <a:lnSpc>
                <a:spcPct val="107000"/>
              </a:lnSpc>
              <a:spcBef>
                <a:spcPts val="0"/>
              </a:spcBef>
              <a:spcAft>
                <a:spcPts val="800"/>
              </a:spcAft>
            </a:pPr>
            <a:r>
              <a:rPr lang="en-US">
                <a:effectLst/>
                <a:latin typeface="Arial" panose="020B0604020202020204" pitchFamily="34" charset="0"/>
                <a:ea typeface="Times New Roman" panose="02020603050405020304" pitchFamily="18" charset="0"/>
                <a:cs typeface="Arial" panose="020B0604020202020204" pitchFamily="34" charset="0"/>
              </a:rPr>
              <a:t> </a:t>
            </a: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solidFill>
                  <a:srgbClr val="333333"/>
                </a:solidFill>
                <a:latin typeface="Arial" panose="020B0604020202020204" pitchFamily="34" charset="0"/>
                <a:cs typeface="Arial" panose="020B0604020202020204" pitchFamily="34" charset="0"/>
              </a:rPr>
              <a:t>N/A</a:t>
            </a:r>
            <a:endParaRPr lang="en-US">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2021)</a:t>
            </a:r>
          </a:p>
          <a:p>
            <a:pPr>
              <a:defRPr/>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800"/>
              </a:spcAft>
              <a:tabLst>
                <a:tab pos="457200" algn="l"/>
              </a:tabLst>
            </a:pPr>
            <a:r>
              <a:rPr lang="en-US">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(2021). </a:t>
            </a:r>
            <a:r>
              <a:rPr lang="en-US" i="1">
                <a:effectLst/>
                <a:latin typeface="Arial" panose="020B0604020202020204" pitchFamily="34" charset="0"/>
                <a:ea typeface="Calibri" panose="020F0502020204030204" pitchFamily="34" charset="0"/>
                <a:cs typeface="Arial" panose="020B0604020202020204" pitchFamily="34" charset="0"/>
              </a:rPr>
              <a:t>Medications for opioid use disorder. Treatment improvement protocol (TIP) series 63. </a:t>
            </a:r>
            <a:r>
              <a:rPr lang="en-US">
                <a:effectLst/>
                <a:latin typeface="Arial" panose="020B0604020202020204" pitchFamily="34" charset="0"/>
                <a:ea typeface="Calibri" panose="020F0502020204030204" pitchFamily="34" charset="0"/>
                <a:cs typeface="Arial" panose="020B0604020202020204" pitchFamily="34" charset="0"/>
              </a:rPr>
              <a:t>Publication No. PEP21-02-01-002. U.S. Department of Health and Human Services.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https://store.samhsa.gov/product/TIP-63-Medications-for-Opioid-Use-Disorder-Full-Document/PEP21-02-01-002</a:t>
            </a:r>
            <a:endParaRPr lang="en-US">
              <a:effectLst/>
              <a:latin typeface="Arial" panose="020B0604020202020204" pitchFamily="34" charset="0"/>
              <a:ea typeface="Calibri" panose="020F0502020204030204" pitchFamily="34" charset="0"/>
              <a:cs typeface="Arial" panose="020B0604020202020204" pitchFamily="34" charset="0"/>
            </a:endParaRPr>
          </a:p>
          <a:p>
            <a:r>
              <a:rPr lang="en-US">
                <a:effectLst/>
                <a:latin typeface="Arial" panose="020B0604020202020204" pitchFamily="34" charset="0"/>
                <a:ea typeface="Calibri" panose="020F050202020403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FA21BEA3-B9ED-6976-FD71-4754EC94E4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701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634FA-CF96-E656-91F4-1A8B49CB1F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1B67E-3651-13C4-2C32-8D8AC37BF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00921-4788-C92C-FB3F-81E37FF24C5F}"/>
              </a:ext>
            </a:extLst>
          </p:cNvPr>
          <p:cNvSpPr>
            <a:spLocks noGrp="1"/>
          </p:cNvSpPr>
          <p:nvPr>
            <p:ph type="body" idx="1"/>
          </p:nvPr>
        </p:nvSpPr>
        <p:spPr/>
        <p:txBody>
          <a:bodyPr/>
          <a:lstStyle/>
          <a:p>
            <a:pPr>
              <a:defRPr/>
            </a:pPr>
            <a:r>
              <a:rPr lang="en-US">
                <a:effectLst/>
                <a:latin typeface="Arial" panose="020B0604020202020204" pitchFamily="34" charset="0"/>
                <a:ea typeface="Times New Roman" panose="02020603050405020304" pitchFamily="18" charset="0"/>
                <a:cs typeface="Arial" panose="020B0604020202020204" pitchFamily="34" charset="0"/>
              </a:rPr>
              <a:t>Facilitator Script: </a:t>
            </a:r>
          </a:p>
          <a:p>
            <a:pPr>
              <a:defRPr/>
            </a:pPr>
            <a:endParaRPr lang="en-US">
              <a:effectLst/>
              <a:latin typeface="Arial" panose="020B0604020202020204" pitchFamily="34" charset="0"/>
              <a:ea typeface="Times New Roman" panose="02020603050405020304" pitchFamily="18" charset="0"/>
              <a:cs typeface="Arial" panose="020B0604020202020204" pitchFamily="34" charset="0"/>
            </a:endParaRPr>
          </a:p>
          <a:p>
            <a:pPr>
              <a:defRPr/>
            </a:pPr>
            <a:r>
              <a:rPr lang="en-US">
                <a:effectLst/>
                <a:latin typeface="Arial" panose="020B0604020202020204" pitchFamily="34" charset="0"/>
                <a:ea typeface="Times New Roman" panose="02020603050405020304" pitchFamily="18" charset="0"/>
                <a:cs typeface="Arial" panose="020B0604020202020204" pitchFamily="34" charset="0"/>
              </a:rPr>
              <a:t>The language we use to discuss OUDs including our beliefs about individuals on MOUD matters greatly. MOUD offers individuals a safe and effective way to recover from their substance use disorder. Contrary to some public opinion, taking OUD medications does not mean taking the easy way out or replacing one drug for another; rather, it means finding a treatment strategy that works for the individual and for many this will include the addition of medication to support their long-term recovery goals. </a:t>
            </a:r>
          </a:p>
          <a:p>
            <a:pPr>
              <a:defRPr/>
            </a:pPr>
            <a:endParaRPr lang="en-US">
              <a:effectLst/>
              <a:latin typeface="Arial" panose="020B0604020202020204" pitchFamily="34" charset="0"/>
              <a:ea typeface="Times New Roman" panose="02020603050405020304" pitchFamily="18" charset="0"/>
              <a:cs typeface="Arial" panose="020B0604020202020204" pitchFamily="34" charset="0"/>
            </a:endParaRPr>
          </a:p>
          <a:p>
            <a:pPr>
              <a:defRPr/>
            </a:pPr>
            <a:r>
              <a:rPr lang="en-US">
                <a:effectLst/>
                <a:latin typeface="Arial" panose="020B0604020202020204" pitchFamily="34" charset="0"/>
                <a:ea typeface="Times New Roman" panose="02020603050405020304" pitchFamily="18" charset="0"/>
                <a:cs typeface="Arial" panose="020B0604020202020204" pitchFamily="34" charset="0"/>
              </a:rPr>
              <a:t>Additional Resources:</a:t>
            </a:r>
          </a:p>
          <a:p>
            <a:pPr>
              <a:defRPr/>
            </a:pPr>
            <a:endParaRPr lang="en-US">
              <a:effectLst/>
              <a:latin typeface="Arial" panose="020B0604020202020204" pitchFamily="34" charset="0"/>
              <a:ea typeface="Times New Roman" panose="02020603050405020304" pitchFamily="18" charset="0"/>
              <a:cs typeface="Arial" panose="020B0604020202020204" pitchFamily="34" charset="0"/>
            </a:endParaRPr>
          </a:p>
          <a:p>
            <a:pPr>
              <a:defRPr/>
            </a:pPr>
            <a:r>
              <a:rPr lang="en-US">
                <a:effectLst/>
                <a:latin typeface="Arial" panose="020B0604020202020204" pitchFamily="34" charset="0"/>
                <a:ea typeface="Times New Roman" panose="02020603050405020304" pitchFamily="18" charset="0"/>
                <a:cs typeface="Arial" panose="020B0604020202020204" pitchFamily="34" charset="0"/>
              </a:rPr>
              <a:t>N/A</a:t>
            </a:r>
          </a:p>
          <a:p>
            <a:pPr>
              <a:defRPr/>
            </a:pPr>
            <a:endParaRPr lang="en-US">
              <a:effectLst/>
              <a:latin typeface="Arial" panose="020B0604020202020204" pitchFamily="34" charset="0"/>
              <a:ea typeface="Times New Roman" panose="02020603050405020304" pitchFamily="18" charset="0"/>
              <a:cs typeface="Arial" panose="020B0604020202020204" pitchFamily="34" charset="0"/>
            </a:endParaRPr>
          </a:p>
          <a:p>
            <a:pPr>
              <a:defRPr/>
            </a:pPr>
            <a:r>
              <a:rPr lang="en-US">
                <a:effectLst/>
                <a:latin typeface="Arial" panose="020B0604020202020204" pitchFamily="34" charset="0"/>
                <a:ea typeface="Times New Roman" panose="02020603050405020304" pitchFamily="18" charset="0"/>
                <a:cs typeface="Arial" panose="020B0604020202020204" pitchFamily="34" charset="0"/>
              </a:rPr>
              <a:t>Slide Citations:</a:t>
            </a:r>
          </a:p>
          <a:p>
            <a:pPr>
              <a:defRPr/>
            </a:pPr>
            <a:endParaRPr lang="en-US">
              <a:effectLst/>
              <a:latin typeface="Arial" panose="020B0604020202020204" pitchFamily="34" charset="0"/>
              <a:ea typeface="Times New Roman" panose="02020603050405020304" pitchFamily="18" charset="0"/>
              <a:cs typeface="Arial" panose="020B0604020202020204" pitchFamily="34" charset="0"/>
            </a:endParaRPr>
          </a:p>
          <a:p>
            <a:pPr>
              <a:defRPr/>
            </a:pPr>
            <a:r>
              <a:rPr lang="en-US">
                <a:effectLst/>
                <a:latin typeface="Arial" panose="020B0604020202020204" pitchFamily="34" charset="0"/>
                <a:ea typeface="Times New Roman" panose="02020603050405020304" pitchFamily="18" charset="0"/>
                <a:cs typeface="Arial" panose="020B0604020202020204" pitchFamily="34" charset="0"/>
              </a:rPr>
              <a:t>N/A</a:t>
            </a:r>
          </a:p>
          <a:p>
            <a:pPr>
              <a:defRPr/>
            </a:pPr>
            <a:endParaRPr lang="en-US">
              <a:effectLst/>
              <a:latin typeface="Arial" panose="020B0604020202020204" pitchFamily="34" charset="0"/>
              <a:ea typeface="Times New Roman" panose="02020603050405020304" pitchFamily="18" charset="0"/>
              <a:cs typeface="Arial" panose="020B0604020202020204" pitchFamily="34" charset="0"/>
            </a:endParaRPr>
          </a:p>
          <a:p>
            <a:pPr>
              <a:defRPr/>
            </a:pPr>
            <a:r>
              <a:rPr lang="en-US">
                <a:effectLst/>
                <a:latin typeface="Arial" panose="020B0604020202020204" pitchFamily="34" charset="0"/>
                <a:ea typeface="Times New Roman" panose="02020603050405020304" pitchFamily="18" charset="0"/>
                <a:cs typeface="Arial" panose="020B0604020202020204" pitchFamily="34" charset="0"/>
              </a:rPr>
              <a:t>Script Citations: </a:t>
            </a:r>
          </a:p>
          <a:p>
            <a:pPr>
              <a:defRPr/>
            </a:pPr>
            <a:endParaRPr lang="en-US">
              <a:effectLst/>
              <a:latin typeface="Arial" panose="020B0604020202020204" pitchFamily="34" charset="0"/>
              <a:ea typeface="Times New Roman" panose="02020603050405020304" pitchFamily="18" charset="0"/>
              <a:cs typeface="Arial" panose="020B0604020202020204" pitchFamily="34" charset="0"/>
            </a:endParaRPr>
          </a:p>
          <a:p>
            <a:pPr>
              <a:defRPr/>
            </a:pPr>
            <a:r>
              <a:rPr lang="en-US">
                <a:effectLst/>
                <a:latin typeface="Arial" panose="020B0604020202020204" pitchFamily="34" charset="0"/>
                <a:ea typeface="Times New Roman" panose="02020603050405020304" pitchFamily="18" charset="0"/>
                <a:cs typeface="Arial" panose="020B0604020202020204" pitchFamily="34" charset="0"/>
              </a:rPr>
              <a:t>N/A</a:t>
            </a:r>
          </a:p>
          <a:p>
            <a:pPr>
              <a:defRPr/>
            </a:pPr>
            <a:endParaRPr lang="en-US">
              <a:effectLst/>
              <a:latin typeface="Arial" panose="020B0604020202020204" pitchFamily="34" charset="0"/>
              <a:ea typeface="Times New Roman" panose="02020603050405020304" pitchFamily="18" charset="0"/>
              <a:cs typeface="Arial" panose="020B0604020202020204" pitchFamily="34" charset="0"/>
            </a:endParaRPr>
          </a:p>
          <a:p>
            <a:pPr>
              <a:defRPr/>
            </a:pPr>
            <a:r>
              <a:rPr lang="en-US">
                <a:effectLst/>
                <a:latin typeface="Arial" panose="020B0604020202020204" pitchFamily="34" charset="0"/>
                <a:ea typeface="Times New Roman" panose="02020603050405020304" pitchFamily="18" charset="0"/>
                <a:cs typeface="Arial" panose="020B0604020202020204" pitchFamily="34" charset="0"/>
              </a:rPr>
              <a:t>Full Citations:</a:t>
            </a:r>
          </a:p>
          <a:p>
            <a:pPr>
              <a:defRPr/>
            </a:pPr>
            <a:endParaRPr lang="en-US">
              <a:effectLst/>
              <a:latin typeface="Arial" panose="020B0604020202020204" pitchFamily="34" charset="0"/>
              <a:ea typeface="Times New Roman" panose="02020603050405020304" pitchFamily="18" charset="0"/>
              <a:cs typeface="Arial" panose="020B0604020202020204" pitchFamily="34" charset="0"/>
            </a:endParaRPr>
          </a:p>
          <a:p>
            <a:pPr>
              <a:defRPr/>
            </a:pPr>
            <a:r>
              <a:rPr lang="en-US">
                <a:effectLst/>
                <a:latin typeface="Arial" panose="020B0604020202020204" pitchFamily="34" charset="0"/>
                <a:ea typeface="Times New Roman" panose="02020603050405020304" pitchFamily="18" charset="0"/>
                <a:cs typeface="Arial" panose="020B0604020202020204" pitchFamily="34" charset="0"/>
              </a:rPr>
              <a:t>N/A</a:t>
            </a:r>
          </a:p>
        </p:txBody>
      </p:sp>
      <p:sp>
        <p:nvSpPr>
          <p:cNvPr id="4" name="Slide Number Placeholder 3">
            <a:extLst>
              <a:ext uri="{FF2B5EF4-FFF2-40B4-BE49-F238E27FC236}">
                <a16:creationId xmlns:a16="http://schemas.microsoft.com/office/drawing/2014/main" id="{FA21BEA3-B9ED-6976-FD71-4754EC94E4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9190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1DDC6-5063-E154-055B-1A9305428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5460CE-54EC-F892-45AA-86D683C39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9416DA-7423-737B-36DF-0619C558D5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effectLst/>
                <a:latin typeface="Arial" panose="020B0604020202020204" pitchFamily="34" charset="0"/>
                <a:ea typeface="+mn-ea"/>
                <a:cs typeface="Arial" panose="020B0604020202020204" pitchFamily="34" charset="0"/>
              </a:rPr>
              <a:t>Facilitator Script: </a:t>
            </a:r>
          </a:p>
          <a:p>
            <a:pPr lvl="0"/>
            <a:endParaRPr lang="en-US" kern="1200">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Times New Roman" panose="02020603050405020304" pitchFamily="18" charset="0"/>
                <a:cs typeface="Arial" panose="020B0604020202020204" pitchFamily="34" charset="0"/>
              </a:rPr>
              <a:t>There are three FDA-approved medications for treatment of OUDs; these include methadone, buprenorphine, and naltrexone. The evidence base for all three medications is strong—methadone and buprenorphine have been proven to reduce or eliminate opioid withdrawal symptoms while also reducing risk of opioid overdose or death; whereas all three have also shown evidence of blunting or blocking the effects of illicit opioids, in addition to reducing or eliminating opioid cravings. </a:t>
            </a:r>
            <a:endParaRPr lang="en-US">
              <a:effectLst/>
              <a:latin typeface="Arial" panose="020B0604020202020204" pitchFamily="34" charset="0"/>
              <a:ea typeface="Calibri" panose="020F0502020204030204" pitchFamily="34" charset="0"/>
              <a:cs typeface="Arial" panose="020B0604020202020204" pitchFamily="34" charset="0"/>
            </a:endParaRPr>
          </a:p>
          <a:p>
            <a:pPr lvl="0"/>
            <a:endParaRPr lang="en-US" kern="1200">
              <a:effectLst/>
              <a:latin typeface="Arial" panose="020B0604020202020204" pitchFamily="34" charset="0"/>
              <a:ea typeface="+mn-ea"/>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Times New Roman" panose="02020603050405020304" pitchFamily="18" charset="0"/>
                <a:cs typeface="Arial" panose="020B0604020202020204" pitchFamily="34" charset="0"/>
              </a:rPr>
              <a:t>(Substance Abuse and Mental Health Services Administration, 2021)</a:t>
            </a:r>
            <a:endParaRPr lang="en-US">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Times New Roman" panose="02020603050405020304" pitchFamily="18" charset="0"/>
                <a:cs typeface="Arial" panose="020B0604020202020204" pitchFamily="34" charset="0"/>
              </a:rPr>
              <a:t>(Substance Abuse and Mental Health Services Administration, 2021)</a:t>
            </a:r>
            <a:endParaRPr lang="en-US">
              <a:effectLst/>
              <a:latin typeface="Arial" panose="020B0604020202020204" pitchFamily="34" charset="0"/>
              <a:ea typeface="Calibri" panose="020F0502020204030204" pitchFamily="34" charset="0"/>
              <a:cs typeface="Arial" panose="020B0604020202020204" pitchFamily="34" charset="0"/>
            </a:endParaRPr>
          </a:p>
          <a:p>
            <a:pPr>
              <a:defRPr/>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endParaRPr lang="en-US" kern="1200">
              <a:latin typeface="Arial" panose="020B0604020202020204" pitchFamily="34" charset="0"/>
              <a:cs typeface="Arial" panose="020B0604020202020204" pitchFamily="34" charset="0"/>
            </a:endParaRPr>
          </a:p>
          <a:p>
            <a:r>
              <a:rPr lang="en-US">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(2021). </a:t>
            </a:r>
            <a:r>
              <a:rPr lang="en-US" i="1">
                <a:effectLst/>
                <a:latin typeface="Arial" panose="020B0604020202020204" pitchFamily="34" charset="0"/>
                <a:ea typeface="Calibri" panose="020F0502020204030204" pitchFamily="34" charset="0"/>
                <a:cs typeface="Arial" panose="020B0604020202020204" pitchFamily="34" charset="0"/>
              </a:rPr>
              <a:t>Medications for opioid use disorder. Treatment improvement protocol (TIP) series 63. </a:t>
            </a:r>
            <a:r>
              <a:rPr lang="en-US">
                <a:effectLst/>
                <a:latin typeface="Arial" panose="020B0604020202020204" pitchFamily="34" charset="0"/>
                <a:ea typeface="Calibri" panose="020F0502020204030204" pitchFamily="34" charset="0"/>
                <a:cs typeface="Arial" panose="020B0604020202020204" pitchFamily="34" charset="0"/>
              </a:rPr>
              <a:t>Publication No. PEP21-02-01-002. U.S. Department of Health and Human Services.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https://store.samhsa.gov/product/TIP-63-Medications-for-Opioid-Use-Disorder-Full-Document/PEP21-02-01-002</a:t>
            </a:r>
            <a:endParaRPr lang="en-US">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kern="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9E19CFA-5F84-00E8-6C7D-8F8C147BF6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272964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12E11-C299-40B6-2C92-84D6DA7C5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42345-EA4E-D3CB-C404-900DA7150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ECF6F1-C402-0EB0-F00C-4C59E54877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effectLst/>
                <a:latin typeface="Arial" panose="020B0604020202020204" pitchFamily="34" charset="0"/>
                <a:ea typeface="+mn-ea"/>
                <a:cs typeface="Arial" panose="020B0604020202020204" pitchFamily="34" charset="0"/>
              </a:rPr>
              <a:t>Facilitator Script: </a:t>
            </a:r>
          </a:p>
          <a:p>
            <a:pPr lvl="0"/>
            <a:endParaRPr lang="en-US" kern="1200">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Times New Roman" panose="02020603050405020304" pitchFamily="18" charset="0"/>
                <a:cs typeface="Arial" panose="020B0604020202020204" pitchFamily="34" charset="0"/>
              </a:rPr>
              <a:t>Treatment for OUDs is not a one size fits all approach—MOUD treatment plans including details specific to dosing and frequency should be tailored to each individual seeking treatment for their OUD. As with all acute and chronic conditions, we all respond to and benefit differently to prescribed medications and treatment of OUD is no different.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Times New Roman" panose="02020603050405020304" pitchFamily="18" charset="0"/>
                <a:cs typeface="Arial" panose="020B0604020202020204" pitchFamily="34" charset="0"/>
              </a:rPr>
              <a:t>Individuals will have varying lengths of treatment—some will be on a short-term basis, others long-term, while some may benefit from lifelong treatment. Generally, MOUD treatment falls into three categories of duration—medically supervised withdrawal, medication tapering, and maintenance treatment.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Times New Roman" panose="02020603050405020304" pitchFamily="18" charset="0"/>
                <a:cs typeface="Arial" panose="020B0604020202020204" pitchFamily="34" charset="0"/>
              </a:rPr>
              <a:t>With medically supervised withdrawal (previously referred to as detoxification or detox for short), providers prescribe methadone or buprenorphine on a short-term basis with the goal of reducing withdrawal symptoms. This happens by gradually reducing the dosage until the medication is discontinued altogether—a process that typically spans across a period of days or weeks. Medically supervised withdrawal is a requirement for individuals starting Naltrexone—as the medication requires a 7-day abstinence from short-acting opioids and 10-14 days without long-acting opioids.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Times New Roman" panose="02020603050405020304" pitchFamily="18" charset="0"/>
                <a:cs typeface="Arial" panose="020B0604020202020204" pitchFamily="34" charset="0"/>
              </a:rPr>
              <a:t>Medication tapering is an option for individuals seeking to eventually stop opioid agonist pharmacotherapy. Individuals choosing this option should be closely monitored during and after each dosage tapering and encouraged to participate in psychosocial and recovery support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Times New Roman" panose="02020603050405020304" pitchFamily="18" charset="0"/>
                <a:cs typeface="Arial" panose="020B0604020202020204" pitchFamily="34" charset="0"/>
              </a:rPr>
              <a:t>Maintenance treatment, on the other hand, is guided by the belief that MOUD is prescribed for as long as it provides a benefit to the individual. The benefit of MOUD maintenance is that allows individuals the time and ability to build their recovery capital therefore supporting their long-term recovery goals. </a:t>
            </a:r>
          </a:p>
          <a:p>
            <a:pPr lvl="0"/>
            <a:endParaRPr lang="en-US" kern="1200">
              <a:effectLst/>
              <a:latin typeface="Arial" panose="020B0604020202020204" pitchFamily="34" charset="0"/>
              <a:ea typeface="+mn-ea"/>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Times New Roman" panose="02020603050405020304" pitchFamily="18" charset="0"/>
                <a:cs typeface="Arial" panose="020B0604020202020204" pitchFamily="34" charset="0"/>
              </a:rPr>
              <a:t>N/A</a:t>
            </a:r>
            <a:endParaRPr lang="en-US">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Times New Roman" panose="02020603050405020304" pitchFamily="18" charset="0"/>
                <a:cs typeface="Arial" panose="020B0604020202020204" pitchFamily="34" charset="0"/>
              </a:rPr>
              <a:t>(Substance Abuse and Mental Health Services Administration, 2021)</a:t>
            </a:r>
            <a:endParaRPr lang="en-US">
              <a:effectLst/>
              <a:latin typeface="Arial" panose="020B0604020202020204" pitchFamily="34" charset="0"/>
              <a:ea typeface="Calibri" panose="020F0502020204030204" pitchFamily="34" charset="0"/>
              <a:cs typeface="Arial" panose="020B0604020202020204" pitchFamily="34" charset="0"/>
            </a:endParaRPr>
          </a:p>
          <a:p>
            <a:pPr>
              <a:defRPr/>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ea typeface="Calibri" panose="020F0502020204030204" pitchFamily="34" charset="0"/>
              <a:cs typeface="Arial" panose="020B0604020202020204" pitchFamily="34" charset="0"/>
            </a:endParaRPr>
          </a:p>
          <a:p>
            <a:pPr>
              <a:defRPr/>
            </a:pPr>
            <a:r>
              <a:rPr lang="en-US">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(2021). </a:t>
            </a:r>
            <a:r>
              <a:rPr lang="en-US" i="1">
                <a:effectLst/>
                <a:latin typeface="Arial" panose="020B0604020202020204" pitchFamily="34" charset="0"/>
                <a:ea typeface="Calibri" panose="020F0502020204030204" pitchFamily="34" charset="0"/>
                <a:cs typeface="Arial" panose="020B0604020202020204" pitchFamily="34" charset="0"/>
              </a:rPr>
              <a:t>Medications for opioid use disorder. Treatment improvement protocol (TIP) series 63. </a:t>
            </a:r>
            <a:r>
              <a:rPr lang="en-US">
                <a:effectLst/>
                <a:latin typeface="Arial" panose="020B0604020202020204" pitchFamily="34" charset="0"/>
                <a:ea typeface="Calibri" panose="020F0502020204030204" pitchFamily="34" charset="0"/>
                <a:cs typeface="Arial" panose="020B0604020202020204" pitchFamily="34" charset="0"/>
              </a:rPr>
              <a:t>Publication No. PEP21-02-01-002. U.S. Department of Health and Human Services.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https://store.samhsa.gov/product/TIP-63-Medications-for-Opioid-Use-Disorder-Full-Document/PEP21-02-01-002</a:t>
            </a:r>
            <a:endParaRPr lang="en-US" i="0">
              <a:effectLst/>
              <a:latin typeface="Arial" panose="020B0604020202020204" pitchFamily="34" charset="0"/>
              <a:ea typeface="Calibri" panose="020F0502020204030204" pitchFamily="34" charset="0"/>
              <a:cs typeface="Arial" panose="020B0604020202020204" pitchFamily="34" charset="0"/>
            </a:endParaRPr>
          </a:p>
          <a:p>
            <a:pPr lvl="0"/>
            <a:endParaRPr lang="en-US" kern="1200">
              <a:effectLst/>
              <a:latin typeface="+mn-lt"/>
              <a:ea typeface="+mn-ea"/>
              <a:cs typeface="+mn-cs"/>
            </a:endParaRP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F8EFE00-57FB-06B9-494A-F46FBA68B8FB}"/>
              </a:ext>
            </a:extLst>
          </p:cNvPr>
          <p:cNvSpPr>
            <a:spLocks noGrp="1"/>
          </p:cNvSpPr>
          <p:nvPr>
            <p:ph type="sldNum" sz="quarter" idx="5"/>
          </p:nvPr>
        </p:nvSpPr>
        <p:spPr/>
        <p:txBody>
          <a:bodyPr/>
          <a:lstStyle/>
          <a:p>
            <a:fld id="{5B7C4503-4A42-4DD1-9385-6E49EBCEAC67}" type="slidenum">
              <a:rPr lang="en-US" smtClean="0"/>
              <a:t>35</a:t>
            </a:fld>
            <a:endParaRPr lang="en-US"/>
          </a:p>
        </p:txBody>
      </p:sp>
    </p:spTree>
    <p:extLst>
      <p:ext uri="{BB962C8B-B14F-4D97-AF65-F5344CB8AC3E}">
        <p14:creationId xmlns:p14="http://schemas.microsoft.com/office/powerpoint/2010/main" val="26039877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12E11-C299-40B6-2C92-84D6DA7C5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42345-EA4E-D3CB-C404-900DA7150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ECF6F1-C402-0EB0-F00C-4C59E54877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effectLst/>
                <a:latin typeface="Arial" panose="020B0604020202020204" pitchFamily="34" charset="0"/>
                <a:ea typeface="+mn-ea"/>
                <a:cs typeface="Arial" panose="020B0604020202020204" pitchFamily="34" charset="0"/>
              </a:rPr>
              <a:t>Facilitator Script: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Times New Roman" panose="02020603050405020304" pitchFamily="18" charset="0"/>
                <a:cs typeface="Arial" panose="020B0604020202020204" pitchFamily="34" charset="0"/>
              </a:rPr>
              <a:t>The benefits of MOUD treatment are expansive. In addition to the neurobiological benefits already mentioned, OUD medications also reduce illicit opioid use, retain individuals in treatment, and reduces the risk of opioid overdose and death in comparison to treatment with a placebo or no medication at all. Treatment with all three medications discussed in this module (methadone, buprenorphine, naltrexone) are also associated with lower healthcare usage and treatment costs when compared to individuals receiving treatment with no medication.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Times New Roman" panose="02020603050405020304" pitchFamily="18" charset="0"/>
                <a:cs typeface="Arial" panose="020B0604020202020204" pitchFamily="34" charset="0"/>
              </a:rPr>
              <a:t>N/A</a:t>
            </a:r>
            <a:endParaRPr lang="en-US">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Times New Roman" panose="02020603050405020304" pitchFamily="18" charset="0"/>
                <a:cs typeface="Arial" panose="020B0604020202020204" pitchFamily="34" charset="0"/>
              </a:rPr>
              <a:t>(Substance Abuse and Mental Health Services Administration, 2021)</a:t>
            </a:r>
            <a:endParaRPr lang="en-US">
              <a:effectLst/>
              <a:latin typeface="Arial" panose="020B0604020202020204" pitchFamily="34" charset="0"/>
              <a:ea typeface="Calibri" panose="020F0502020204030204" pitchFamily="34" charset="0"/>
              <a:cs typeface="Arial" panose="020B0604020202020204" pitchFamily="34" charset="0"/>
            </a:endParaRPr>
          </a:p>
          <a:p>
            <a:pPr>
              <a:defRPr/>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ea typeface="Calibri" panose="020F0502020204030204" pitchFamily="34" charset="0"/>
              <a:cs typeface="Arial" panose="020B0604020202020204" pitchFamily="34" charset="0"/>
            </a:endParaRPr>
          </a:p>
          <a:p>
            <a:pPr>
              <a:defRPr/>
            </a:pPr>
            <a:r>
              <a:rPr lang="en-US">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(2021). </a:t>
            </a:r>
            <a:r>
              <a:rPr lang="en-US" i="1">
                <a:effectLst/>
                <a:latin typeface="Arial" panose="020B0604020202020204" pitchFamily="34" charset="0"/>
                <a:ea typeface="Calibri" panose="020F0502020204030204" pitchFamily="34" charset="0"/>
                <a:cs typeface="Arial" panose="020B0604020202020204" pitchFamily="34" charset="0"/>
              </a:rPr>
              <a:t>Medications for opioid use disorder. Treatment improvement protocol (TIP) series 63. </a:t>
            </a:r>
            <a:r>
              <a:rPr lang="en-US">
                <a:effectLst/>
                <a:latin typeface="Arial" panose="020B0604020202020204" pitchFamily="34" charset="0"/>
                <a:ea typeface="Calibri" panose="020F0502020204030204" pitchFamily="34" charset="0"/>
                <a:cs typeface="Arial" panose="020B0604020202020204" pitchFamily="34" charset="0"/>
              </a:rPr>
              <a:t>Publication No. PEP21-02-01-002. U.S. Department of Health and Human Services.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https://store.samhsa.gov/product/TIP-63-Medications-for-Opioid-Use-Disorder-Full-Document/PEP21-02-01-002</a:t>
            </a:r>
            <a:endParaRPr lang="en-US" sz="1200" i="0">
              <a:effectLst/>
              <a:latin typeface="Arial" panose="020B0604020202020204" pitchFamily="34" charset="0"/>
              <a:ea typeface="Calibri" panose="020F0502020204030204" pitchFamily="34" charset="0"/>
              <a:cs typeface="Arial" panose="020B0604020202020204" pitchFamily="34" charset="0"/>
            </a:endParaRPr>
          </a:p>
          <a:p>
            <a:endParaRPr lang="en-US"/>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F8EFE00-57FB-06B9-494A-F46FBA68B8FB}"/>
              </a:ext>
            </a:extLst>
          </p:cNvPr>
          <p:cNvSpPr>
            <a:spLocks noGrp="1"/>
          </p:cNvSpPr>
          <p:nvPr>
            <p:ph type="sldNum" sz="quarter" idx="5"/>
          </p:nvPr>
        </p:nvSpPr>
        <p:spPr/>
        <p:txBody>
          <a:bodyPr/>
          <a:lstStyle/>
          <a:p>
            <a:fld id="{5B7C4503-4A42-4DD1-9385-6E49EBCEAC67}" type="slidenum">
              <a:rPr lang="en-US" smtClean="0"/>
              <a:t>36</a:t>
            </a:fld>
            <a:endParaRPr lang="en-US"/>
          </a:p>
        </p:txBody>
      </p:sp>
    </p:spTree>
    <p:extLst>
      <p:ext uri="{BB962C8B-B14F-4D97-AF65-F5344CB8AC3E}">
        <p14:creationId xmlns:p14="http://schemas.microsoft.com/office/powerpoint/2010/main" val="36818805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buClrTx/>
              <a:buSzTx/>
              <a:buFontTx/>
              <a:buNone/>
              <a:tabLst/>
              <a:defRPr/>
            </a:pPr>
            <a:r>
              <a:rPr lang="en-US" i="0" kern="1200">
                <a:effectLst/>
                <a:latin typeface="Arial" panose="020B0604020202020204" pitchFamily="34" charset="0"/>
                <a:ea typeface="+mn-ea"/>
                <a:cs typeface="Arial" panose="020B0604020202020204" pitchFamily="34" charset="0"/>
              </a:rPr>
              <a:t>Facilitator Script: </a:t>
            </a:r>
          </a:p>
          <a:p>
            <a:pPr marL="0" marR="0" lvl="0" indent="0" algn="l" defTabSz="914400" rtl="0" eaLnBrk="1" fontAlgn="auto" latinLnBrk="0" hangingPunct="1">
              <a:lnSpc>
                <a:spcPct val="107000"/>
              </a:lnSpc>
              <a:spcBef>
                <a:spcPts val="0"/>
              </a:spcBef>
              <a:buClrTx/>
              <a:buSzTx/>
              <a:buFontTx/>
              <a:buNone/>
              <a:tabLst/>
              <a:defRPr/>
            </a:pPr>
            <a:endParaRPr lang="en-US">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a:effectLst/>
                <a:latin typeface="Arial" panose="020B0604020202020204" pitchFamily="34" charset="0"/>
                <a:ea typeface="Calibri" panose="020F0502020204030204" pitchFamily="34" charset="0"/>
                <a:cs typeface="Arial" panose="020B0604020202020204" pitchFamily="34" charset="0"/>
              </a:rPr>
              <a:t>When supporting women with opioid use disorders it’s important to consider treatment options that are inclusive to any current or future childbearing plans thereby increasing the chances of a healthy pregnancy. In this next section we will focus more heavily on treatment options for OUDs during and after pregnancy.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Times New Roman" panose="02020603050405020304" pitchFamily="18" charset="0"/>
                <a:cs typeface="Arial" panose="020B0604020202020204" pitchFamily="34" charset="0"/>
              </a:rPr>
              <a:t>N/A</a:t>
            </a:r>
            <a:endParaRPr lang="en-US">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Times New Roman" panose="02020603050405020304" pitchFamily="18" charset="0"/>
                <a:cs typeface="Arial" panose="020B0604020202020204" pitchFamily="34" charset="0"/>
              </a:rPr>
              <a:t>N/A</a:t>
            </a:r>
            <a:endParaRPr lang="en-US">
              <a:effectLst/>
              <a:latin typeface="Arial" panose="020B0604020202020204" pitchFamily="34" charset="0"/>
              <a:ea typeface="Calibri" panose="020F0502020204030204" pitchFamily="34" charset="0"/>
              <a:cs typeface="Arial" panose="020B0604020202020204" pitchFamily="34" charset="0"/>
            </a:endParaRPr>
          </a:p>
          <a:p>
            <a:pPr>
              <a:defRPr/>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800"/>
              </a:spcAft>
            </a:pPr>
            <a:endParaRPr lang="en-US">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9800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12E11-C299-40B6-2C92-84D6DA7C5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42345-EA4E-D3CB-C404-900DA7150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ECF6F1-C402-0EB0-F00C-4C59E54877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effectLst/>
                <a:latin typeface="Arial" panose="020B0604020202020204" pitchFamily="34" charset="0"/>
                <a:ea typeface="+mn-ea"/>
                <a:cs typeface="Arial" panose="020B0604020202020204" pitchFamily="34" charset="0"/>
              </a:rPr>
              <a:t>Facilitator Script: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Calibri" panose="020F0502020204030204" pitchFamily="34" charset="0"/>
                <a:cs typeface="Arial" panose="020B0604020202020204" pitchFamily="34" charset="0"/>
              </a:rPr>
              <a:t>A common question that gets raised is whether medication for opioid use disorder is safe during pregnancy. The American College of Obstetricians and Gynecologists (also known as ACOG) and the Substance Abuse and Mental Health Services Administration (commonly referred to as SAMHSA) issued clinical guidance for treatment of pregnant and parenting women affected by OUDs in 2018. Both entities endorsed MOUD as safe during pregnancy while also raising awareness about the dangers of medically supervised withdrawal both during and after pregnancy—including pre-term labor, fetal distress, miscarriage, and higher rates of return to 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Calibri" panose="020F0502020204030204" pitchFamily="34" charset="0"/>
                <a:cs typeface="Arial" panose="020B0604020202020204" pitchFamily="34" charset="0"/>
              </a:rPr>
              <a:t>Alternatively, ACOG and SAMHSA recommend either methadone or buprenorphine as first-line pharmacotherapy treatment options for pregnant or parenting women with OUDs. Behavioral therapies are also highly recommended in conjunction with MOUD to maximize support for long-term recovery. As with all medications taken during pregnancy, especially MOUD, it is imperative to have a healthcare team that can provide appropriate medical services and advise on all the risks and benefits, develop a safe course of treatment, monitor, and make any necessary dosing adjustments brought on by the body’s physiological changes during pregnancy. In most cases, this will look like a team of prenatal care providers and specialists with expertise in treating pregnant and parenting women with OUDs. </a:t>
            </a: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Times New Roman" panose="02020603050405020304" pitchFamily="18" charset="0"/>
                <a:cs typeface="Arial" panose="020B0604020202020204" pitchFamily="34" charset="0"/>
              </a:rPr>
              <a:t>N/A</a:t>
            </a:r>
            <a:endParaRPr lang="en-US">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2018; American College of Obstetricians and Gynecologists, 2017) </a:t>
            </a:r>
            <a:endParaRPr lang="en-US">
              <a:effectLst/>
              <a:latin typeface="Arial" panose="020B0604020202020204" pitchFamily="34" charset="0"/>
              <a:ea typeface="Calibri" panose="020F0502020204030204" pitchFamily="34" charset="0"/>
              <a:cs typeface="Arial" panose="020B0604020202020204" pitchFamily="34" charset="0"/>
            </a:endParaRPr>
          </a:p>
          <a:p>
            <a:pPr>
              <a:defRPr/>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a:latin typeface="Arial" panose="020B0604020202020204" pitchFamily="34" charset="0"/>
              <a:ea typeface="Calibri" panose="020F0502020204030204" pitchFamily="34" charset="0"/>
              <a:cs typeface="Arial" panose="020B0604020202020204" pitchFamily="34" charset="0"/>
            </a:endParaRPr>
          </a:p>
          <a:p>
            <a:pPr>
              <a:defRPr/>
            </a:pPr>
            <a:r>
              <a:rPr lang="en-US">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(2018). </a:t>
            </a:r>
            <a:r>
              <a:rPr lang="en-US" i="1">
                <a:effectLst/>
                <a:latin typeface="Arial" panose="020B0604020202020204" pitchFamily="34" charset="0"/>
                <a:ea typeface="Calibri" panose="020F0502020204030204" pitchFamily="34" charset="0"/>
                <a:cs typeface="Arial" panose="020B0604020202020204" pitchFamily="34" charset="0"/>
              </a:rPr>
              <a:t>Clinical guidance for treating pregnant and parenting women with opioid use disorder and their infants</a:t>
            </a:r>
            <a:r>
              <a:rPr lang="en-US">
                <a:effectLst/>
                <a:latin typeface="Arial" panose="020B0604020202020204" pitchFamily="34" charset="0"/>
                <a:ea typeface="Calibri" panose="020F0502020204030204" pitchFamily="34" charset="0"/>
                <a:cs typeface="Arial" panose="020B0604020202020204" pitchFamily="34" charset="0"/>
              </a:rPr>
              <a:t>. HHS Publication No. (SMA) 18-5054. U.S. Department of Health and Human Services.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https://store.samhsa.gov/product/clinical-guidance-treating-pregnant-and-parenting-women-opioid-use-disorder-and-their</a:t>
            </a:r>
            <a:r>
              <a:rPr lang="en-US">
                <a:effectLst/>
                <a:latin typeface="Arial" panose="020B0604020202020204" pitchFamily="34" charset="0"/>
                <a:ea typeface="Calibri" panose="020F0502020204030204" pitchFamily="34" charset="0"/>
                <a:cs typeface="Arial" panose="020B0604020202020204" pitchFamily="34" charset="0"/>
              </a:rPr>
              <a:t>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cs typeface="Arial" panose="020B0604020202020204" pitchFamily="34" charset="0"/>
              </a:rPr>
              <a:t>American College of Obstetricians and Gynecologists. (2017). </a:t>
            </a:r>
            <a:r>
              <a:rPr lang="en-US" i="1">
                <a:effectLst/>
                <a:latin typeface="Arial" panose="020B0604020202020204" pitchFamily="34" charset="0"/>
                <a:cs typeface="Arial" panose="020B0604020202020204" pitchFamily="34" charset="0"/>
              </a:rPr>
              <a:t>Opioid use and opioid use disorder in pregnancy. Committee opinion No. 711. </a:t>
            </a:r>
            <a:r>
              <a:rPr lang="en-US">
                <a:effectLst/>
                <a:latin typeface="Arial" panose="020B0604020202020204" pitchFamily="34" charset="0"/>
                <a:cs typeface="Arial" panose="020B0604020202020204" pitchFamily="34" charset="0"/>
              </a:rPr>
              <a:t>Obstetrics &amp; Gynecology, 130(2), e81–e94. </a:t>
            </a:r>
            <a:r>
              <a:rPr lang="en-US">
                <a:effectLst/>
                <a:latin typeface="Arial" panose="020B0604020202020204" pitchFamily="34" charset="0"/>
                <a:cs typeface="Arial" panose="020B0604020202020204" pitchFamily="34" charset="0"/>
                <a:hlinkClick r:id="rId4"/>
              </a:rPr>
              <a:t>https://www.acog.org/-/media/project/acog/acogorg/clinical/files/committee-opinion/articles/2017/08/opioid-use-and-opioid-use-disorder-in-pregnancy.pdf</a:t>
            </a:r>
            <a:r>
              <a:rPr lang="en-US">
                <a:effectLst/>
                <a:latin typeface="Arial" panose="020B0604020202020204" pitchFamily="34" charset="0"/>
                <a:cs typeface="Arial" panose="020B0604020202020204" pitchFamily="34" charset="0"/>
              </a:rPr>
              <a:t> </a:t>
            </a:r>
            <a:endParaRPr lang="en-US" i="0" kern="1200">
              <a:solidFill>
                <a:schemeClr val="tx1"/>
              </a:solidFill>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F8EFE00-57FB-06B9-494A-F46FBA68B8FB}"/>
              </a:ext>
            </a:extLst>
          </p:cNvPr>
          <p:cNvSpPr>
            <a:spLocks noGrp="1"/>
          </p:cNvSpPr>
          <p:nvPr>
            <p:ph type="sldNum" sz="quarter" idx="5"/>
          </p:nvPr>
        </p:nvSpPr>
        <p:spPr/>
        <p:txBody>
          <a:bodyPr/>
          <a:lstStyle/>
          <a:p>
            <a:fld id="{5B7C4503-4A42-4DD1-9385-6E49EBCEAC67}" type="slidenum">
              <a:rPr lang="en-US" smtClean="0"/>
              <a:t>38</a:t>
            </a:fld>
            <a:endParaRPr lang="en-US"/>
          </a:p>
        </p:txBody>
      </p:sp>
    </p:spTree>
    <p:extLst>
      <p:ext uri="{BB962C8B-B14F-4D97-AF65-F5344CB8AC3E}">
        <p14:creationId xmlns:p14="http://schemas.microsoft.com/office/powerpoint/2010/main" val="13472844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effectLst/>
                <a:latin typeface="Arial" panose="020B0604020202020204" pitchFamily="34" charset="0"/>
                <a:ea typeface="+mn-ea"/>
                <a:cs typeface="Arial" panose="020B0604020202020204" pitchFamily="34" charset="0"/>
              </a:rPr>
              <a:t>Facilitator Script: </a:t>
            </a:r>
          </a:p>
          <a:p>
            <a:pPr lvl="0"/>
            <a:endParaRPr lang="en-US" kern="1200">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Times New Roman" panose="02020603050405020304" pitchFamily="18" charset="0"/>
                <a:cs typeface="Arial" panose="020B0604020202020204" pitchFamily="34" charset="0"/>
              </a:rPr>
              <a:t>Neonatal abstinence syndrome (NAS) is a withdrawal condition that may result from an infant’s prenatal exposure to certain substances whereas neonatal opioid withdrawal syndrome (NOWS) is a subset of NAS and is specific to opioids only. It is important to emphasize that NAS/NOWS can result from a mother’s licit or illicit use of substances including mothers who are prescribed MOUD under the guidance of healthcare professionals and SUD practitioners.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Times New Roman" panose="02020603050405020304" pitchFamily="18" charset="0"/>
                <a:cs typeface="Arial" panose="020B0604020202020204" pitchFamily="34" charset="0"/>
              </a:rPr>
              <a:t>Factors influencing NAS expression in infants vary with a reported 50-80% of infants developing symptoms. Among opioid-exposed infants, onset of NAS symptoms will also depend on the type of opioid exposure. For infants exposed to heroin and other short-acting opioids, symptoms typically appear within 2-3 days after birth versus infants exposed to methadone or buprenorphine (as seen in treatment of MOUD), symptoms typically appear within the first four days.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Times New Roman" panose="02020603050405020304" pitchFamily="18" charset="0"/>
                <a:cs typeface="Arial" panose="020B0604020202020204" pitchFamily="34" charset="0"/>
              </a:rPr>
              <a:t>NAS/NOWS consist of physiologic signs and behaviors that indicate dysregulation of the central and autonomic nervous systems in affected infants. Symptoms may include severe irritability, difficulty feeding, gastrointestinal issues such as diarrhea, respiratory problems and in some cases neurological seizures. </a:t>
            </a:r>
            <a:endParaRPr lang="en-US" kern="1200">
              <a:effectLst/>
              <a:latin typeface="Arial" panose="020B0604020202020204" pitchFamily="34" charset="0"/>
              <a:ea typeface="+mn-ea"/>
              <a:cs typeface="Arial" panose="020B0604020202020204" pitchFamily="34" charset="0"/>
            </a:endParaRPr>
          </a:p>
          <a:p>
            <a:pPr lvl="0"/>
            <a:endParaRPr lang="en-US" kern="1200">
              <a:solidFill>
                <a:schemeClr val="tx1"/>
              </a:solidFill>
              <a:effectLst/>
              <a:latin typeface="Arial" panose="020B0604020202020204" pitchFamily="34" charset="0"/>
              <a:ea typeface="+mn-ea"/>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lvl="0"/>
            <a:r>
              <a:rPr lang="en-US" i="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2018)</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lvl="0"/>
            <a:r>
              <a:rPr lang="en-US" i="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2018)</a:t>
            </a:r>
          </a:p>
          <a:p>
            <a:pPr>
              <a:defRPr/>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endParaRPr lang="en-US">
              <a:latin typeface="Arial" panose="020B0604020202020204" pitchFamily="34" charset="0"/>
              <a:ea typeface="Calibri" panose="020F0502020204030204" pitchFamily="34" charset="0"/>
              <a:cs typeface="Arial" panose="020B0604020202020204" pitchFamily="34" charset="0"/>
            </a:endParaRPr>
          </a:p>
          <a:p>
            <a:r>
              <a:rPr lang="en-US">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(2018). </a:t>
            </a:r>
            <a:r>
              <a:rPr lang="en-US" i="1">
                <a:effectLst/>
                <a:latin typeface="Arial" panose="020B0604020202020204" pitchFamily="34" charset="0"/>
                <a:ea typeface="Calibri" panose="020F0502020204030204" pitchFamily="34" charset="0"/>
                <a:cs typeface="Arial" panose="020B0604020202020204" pitchFamily="34" charset="0"/>
              </a:rPr>
              <a:t>Clinical guidance for treating pregnant and parenting women with opioid use disorder and their infants</a:t>
            </a:r>
            <a:r>
              <a:rPr lang="en-US">
                <a:effectLst/>
                <a:latin typeface="Arial" panose="020B0604020202020204" pitchFamily="34" charset="0"/>
                <a:ea typeface="Calibri" panose="020F0502020204030204" pitchFamily="34" charset="0"/>
                <a:cs typeface="Arial" panose="020B0604020202020204" pitchFamily="34" charset="0"/>
              </a:rPr>
              <a:t>. HHS Publication No. (SMA) 18-5054. U.S. Department of Health and Human Services.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https://store.samhsa.gov/product/clinical-guidance-treating-pregnant-and-parenting-women-opioid-use-disorder-and-their</a:t>
            </a:r>
            <a:r>
              <a:rPr lang="en-US">
                <a:effectLst/>
                <a:latin typeface="Arial" panose="020B0604020202020204" pitchFamily="34" charset="0"/>
                <a:ea typeface="Calibri" panose="020F0502020204030204" pitchFamily="34" charset="0"/>
                <a:cs typeface="Arial" panose="020B0604020202020204" pitchFamily="34" charset="0"/>
              </a:rPr>
              <a:t> </a:t>
            </a:r>
            <a:endParaRPr lang="en-US" i="0" kern="1200">
              <a:solidFill>
                <a:schemeClr val="tx1"/>
              </a:solidFill>
              <a:effectLst/>
              <a:latin typeface="Arial" panose="020B0604020202020204" pitchFamily="34" charset="0"/>
              <a:cs typeface="Arial" panose="020B0604020202020204" pitchFamily="34" charset="0"/>
            </a:endParaRPr>
          </a:p>
          <a:p>
            <a:pPr lvl="0"/>
            <a:endParaRPr lang="en-US">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1422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D5F62-7436-CBCD-0517-8E7002724F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B8CD2D-5C59-615F-21AB-C0F9697CA9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7365F5-3DEC-51B5-618F-B3E0B239DCC4}"/>
              </a:ext>
            </a:extLst>
          </p:cNvPr>
          <p:cNvSpPr>
            <a:spLocks noGrp="1"/>
          </p:cNvSpPr>
          <p:nvPr>
            <p:ph type="body" idx="1"/>
          </p:nvPr>
        </p:nvSpPr>
        <p:spPr/>
        <p:txBody>
          <a:bodyPr/>
          <a:lstStyle/>
          <a:p>
            <a:r>
              <a:rPr lang="en-US" i="0">
                <a:latin typeface="Arial" panose="020B0604020202020204" pitchFamily="34" charset="0"/>
                <a:cs typeface="Arial" panose="020B0604020202020204" pitchFamily="34" charset="0"/>
              </a:rPr>
              <a:t>Facilitator Script:</a:t>
            </a:r>
          </a:p>
          <a:p>
            <a:endParaRPr lang="en-US" i="0">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Today’s special topic on opioids is both timely and important to the safety and well-being of children, parents, and families across all communities. We’ll be covering a breadth of information and resources to support your knowledge and casework practice, but before we begin, let’s first start by hearing about what you hope to gain from today’s training.</a:t>
            </a:r>
          </a:p>
          <a:p>
            <a:endParaRPr lang="en-US" i="0">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[Give learners an opportunity to share before moving the discussion forward]</a:t>
            </a:r>
          </a:p>
          <a:p>
            <a:endParaRPr lang="en-US" i="1">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Great, thank you for sharing. The goal will be to cover as much of this information as possible and for any topics not covered, we can record them on our parking lot (list of questions) for follow up after today’s training. Alright, let’s jump in…</a:t>
            </a:r>
          </a:p>
          <a:p>
            <a:endParaRPr lang="en-US" i="0"/>
          </a:p>
        </p:txBody>
      </p:sp>
      <p:sp>
        <p:nvSpPr>
          <p:cNvPr id="4" name="Slide Number Placeholder 3">
            <a:extLst>
              <a:ext uri="{FF2B5EF4-FFF2-40B4-BE49-F238E27FC236}">
                <a16:creationId xmlns:a16="http://schemas.microsoft.com/office/drawing/2014/main" id="{CFC5A602-560E-F99A-DAF4-921E1C0636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5002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solidFill>
                  <a:schemeClr val="tx1"/>
                </a:solidFill>
                <a:effectLst/>
                <a:latin typeface="Arial" panose="020B0604020202020204" pitchFamily="34" charset="0"/>
                <a:cs typeface="Arial" panose="020B0604020202020204" pitchFamily="34" charset="0"/>
              </a:rPr>
              <a:t>Facilitator 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kern="120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solidFill>
                  <a:schemeClr val="tx1"/>
                </a:solidFill>
                <a:effectLst/>
                <a:latin typeface="Arial" panose="020B0604020202020204" pitchFamily="34" charset="0"/>
                <a:cs typeface="Arial" panose="020B0604020202020204" pitchFamily="34" charset="0"/>
              </a:rPr>
              <a:t>There are generally two forms of treatment for NAS (including NOWS) which include non-pharmacological strategies and when indicated pharmacological therapy in the form of medications. Infant’s individualized treatment plans for NAS will depend on several factors including the type of substance exposure while in-utero, the length of the mother’s pregnancy term (full-term or premature), and the infant’s overall health at time birth.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kern="120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solidFill>
                  <a:schemeClr val="tx1"/>
                </a:solidFill>
                <a:effectLst/>
                <a:latin typeface="Arial" panose="020B0604020202020204" pitchFamily="34" charset="0"/>
                <a:cs typeface="Arial" panose="020B0604020202020204" pitchFamily="34" charset="0"/>
              </a:rPr>
              <a:t>Additional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kern="120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solidFill>
                  <a:schemeClr val="tx1"/>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kern="120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solidFill>
                  <a:schemeClr val="tx1"/>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kern="120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solidFill>
                  <a:schemeClr val="tx1"/>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kern="120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solidFill>
                  <a:schemeClr val="tx1"/>
                </a:solidFill>
                <a:effectLst/>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kern="120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solidFill>
                  <a:schemeClr val="tx1"/>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kern="120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solidFill>
                  <a:schemeClr val="tx1"/>
                </a:solidFill>
                <a:effectLst/>
                <a:latin typeface="Arial" panose="020B060402020202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kern="120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solidFill>
                  <a:schemeClr val="tx1"/>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kern="120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8331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12E11-C299-40B6-2C92-84D6DA7C5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42345-EA4E-D3CB-C404-900DA7150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ECF6F1-C402-0EB0-F00C-4C59E54877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effectLst/>
                <a:latin typeface="Arial" panose="020B0604020202020204" pitchFamily="34" charset="0"/>
                <a:ea typeface="+mn-ea"/>
                <a:cs typeface="Arial" panose="020B0604020202020204" pitchFamily="34" charset="0"/>
              </a:rPr>
              <a:t>Facilitator Script: </a:t>
            </a:r>
          </a:p>
          <a:p>
            <a:pPr lvl="0"/>
            <a:endParaRPr lang="en-US" kern="1200">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Times New Roman" panose="02020603050405020304" pitchFamily="18" charset="0"/>
                <a:cs typeface="Arial" panose="020B0604020202020204" pitchFamily="34" charset="0"/>
              </a:rPr>
              <a:t>For mild cases of NAS, non-pharmacological treatment is recommended as the first line of intervention. Strategies that put the mother and infant at the center of intervention for increased support are critically important. These strategies include allowing the infant to stay in the same room as the mother; encouraging skin-to-skin contact, swaddling, rocking, and other positioning methods to help increase the infant’s comfort; providing frequent feedings of high calorie formula or breast milk in small quantities to help improve the infant’s feeding habits; and limiting sound and light exposure to help reduce over stimulation.</a:t>
            </a:r>
            <a:endParaRPr lang="en-US">
              <a:effectLst/>
              <a:latin typeface="Arial" panose="020B0604020202020204" pitchFamily="34" charset="0"/>
              <a:ea typeface="Calibri" panose="020F0502020204030204" pitchFamily="34" charset="0"/>
              <a:cs typeface="Arial" panose="020B0604020202020204" pitchFamily="34" charset="0"/>
            </a:endParaRPr>
          </a:p>
          <a:p>
            <a:pPr lvl="0"/>
            <a:endParaRPr lang="en-US" kern="1200">
              <a:solidFill>
                <a:schemeClr val="tx1"/>
              </a:solidFill>
              <a:effectLst/>
              <a:latin typeface="Arial" panose="020B0604020202020204" pitchFamily="34" charset="0"/>
              <a:ea typeface="+mn-ea"/>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Calibri" panose="020F0502020204030204" pitchFamily="34" charset="0"/>
                <a:cs typeface="Arial" panose="020B0604020202020204" pitchFamily="34" charset="0"/>
              </a:rPr>
              <a:t>(Centers for Disease Control and Prevention, 2022b; Substance Abuse and Mental Health Services Administration, 2018) </a:t>
            </a:r>
            <a:endParaRPr lang="en-US">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lvl="0"/>
            <a:r>
              <a:rPr lang="en-US" i="0">
                <a:effectLst/>
                <a:latin typeface="Arial" panose="020B0604020202020204" pitchFamily="34" charset="0"/>
                <a:ea typeface="Calibri" panose="020F0502020204030204" pitchFamily="34" charset="0"/>
                <a:cs typeface="Arial" panose="020B0604020202020204" pitchFamily="34" charset="0"/>
              </a:rPr>
              <a:t>(Centers for Disease Control and Prevention, 2022b; Substance Abuse and Mental Health Services Administration, 2018) </a:t>
            </a:r>
            <a:endParaRPr lang="en-US">
              <a:latin typeface="Arial" panose="020B0604020202020204" pitchFamily="34" charset="0"/>
              <a:ea typeface="Calibri" panose="020F0502020204030204" pitchFamily="34" charset="0"/>
              <a:cs typeface="Arial" panose="020B0604020202020204" pitchFamily="34" charset="0"/>
            </a:endParaRPr>
          </a:p>
          <a:p>
            <a:pPr>
              <a:defRPr/>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tabLst>
                <a:tab pos="457200" algn="l"/>
              </a:tabLst>
            </a:pPr>
            <a:r>
              <a:rPr lang="en-US">
                <a:effectLst/>
                <a:latin typeface="Arial" panose="020B0604020202020204" pitchFamily="34" charset="0"/>
                <a:ea typeface="Calibri" panose="020F0502020204030204" pitchFamily="34" charset="0"/>
                <a:cs typeface="Arial" panose="020B0604020202020204" pitchFamily="34" charset="0"/>
              </a:rPr>
              <a:t>Centers for Disease Control and Prevention. (2022b). </a:t>
            </a:r>
            <a:r>
              <a:rPr lang="en-US" i="1">
                <a:effectLst/>
                <a:latin typeface="Arial" panose="020B0604020202020204" pitchFamily="34" charset="0"/>
                <a:ea typeface="Calibri" panose="020F0502020204030204" pitchFamily="34" charset="0"/>
                <a:cs typeface="Arial" panose="020B0604020202020204" pitchFamily="34" charset="0"/>
              </a:rPr>
              <a:t>Treatment for opioid use disorder before, during, and after pregnancy</a:t>
            </a:r>
            <a:r>
              <a:rPr lang="en-US">
                <a:effectLst/>
                <a:latin typeface="Arial" panose="020B0604020202020204" pitchFamily="34" charset="0"/>
                <a:ea typeface="Calibri" panose="020F0502020204030204" pitchFamily="34" charset="0"/>
                <a:cs typeface="Arial" panose="020B0604020202020204" pitchFamily="34" charset="0"/>
              </a:rPr>
              <a:t>. U.S. Department of Health and Human Services.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https://www.cdc.gov/pregnancy/opioids/treatment.html#medication-for-opioid</a:t>
            </a:r>
            <a:endParaRPr lang="en-US" u="sng">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tabLst>
                <a:tab pos="457200" algn="l"/>
              </a:tabLst>
            </a:pPr>
            <a:endParaRPr lang="en-US" kern="1200">
              <a:solidFill>
                <a:schemeClr val="tx1"/>
              </a:solidFill>
              <a:latin typeface="Arial" panose="020B0604020202020204" pitchFamily="34" charset="0"/>
              <a:ea typeface="Calibri" panose="020F0502020204030204" pitchFamily="34" charset="0"/>
              <a:cs typeface="Arial" panose="020B0604020202020204" pitchFamily="34" charset="0"/>
            </a:endParaRPr>
          </a:p>
          <a:p>
            <a:r>
              <a:rPr lang="en-US">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(2018). </a:t>
            </a:r>
            <a:r>
              <a:rPr lang="en-US" i="1">
                <a:effectLst/>
                <a:latin typeface="Arial" panose="020B0604020202020204" pitchFamily="34" charset="0"/>
                <a:ea typeface="Calibri" panose="020F0502020204030204" pitchFamily="34" charset="0"/>
                <a:cs typeface="Arial" panose="020B0604020202020204" pitchFamily="34" charset="0"/>
              </a:rPr>
              <a:t>Clinical guidance for treating pregnant and parenting women with opioid use disorder and their infants</a:t>
            </a:r>
            <a:r>
              <a:rPr lang="en-US">
                <a:effectLst/>
                <a:latin typeface="Arial" panose="020B0604020202020204" pitchFamily="34" charset="0"/>
                <a:ea typeface="Calibri" panose="020F0502020204030204" pitchFamily="34" charset="0"/>
                <a:cs typeface="Arial" panose="020B0604020202020204" pitchFamily="34" charset="0"/>
              </a:rPr>
              <a:t>. HHS Publication No. (SMA) 18-5054. U.S. Department of Health and Human Services.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https://store.samhsa.gov/product/clinical-guidance-treating-pregnant-and-parenting-women-opioid-use-disorder-and-their</a:t>
            </a:r>
            <a:r>
              <a:rPr lang="en-US">
                <a:effectLst/>
                <a:latin typeface="Arial" panose="020B0604020202020204" pitchFamily="34" charset="0"/>
                <a:ea typeface="Calibri" panose="020F0502020204030204" pitchFamily="34" charset="0"/>
                <a:cs typeface="Arial" panose="020B0604020202020204" pitchFamily="34" charset="0"/>
              </a:rPr>
              <a:t> </a:t>
            </a:r>
            <a:endParaRPr lang="en-US" kern="1200">
              <a:solidFill>
                <a:schemeClr val="tx1"/>
              </a:solidFill>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F8EFE00-57FB-06B9-494A-F46FBA68B8FB}"/>
              </a:ext>
            </a:extLst>
          </p:cNvPr>
          <p:cNvSpPr>
            <a:spLocks noGrp="1"/>
          </p:cNvSpPr>
          <p:nvPr>
            <p:ph type="sldNum" sz="quarter" idx="5"/>
          </p:nvPr>
        </p:nvSpPr>
        <p:spPr/>
        <p:txBody>
          <a:bodyPr/>
          <a:lstStyle/>
          <a:p>
            <a:fld id="{5B7C4503-4A42-4DD1-9385-6E49EBCEAC67}" type="slidenum">
              <a:rPr lang="en-US" smtClean="0"/>
              <a:t>41</a:t>
            </a:fld>
            <a:endParaRPr lang="en-US"/>
          </a:p>
        </p:txBody>
      </p:sp>
    </p:spTree>
    <p:extLst>
      <p:ext uri="{BB962C8B-B14F-4D97-AF65-F5344CB8AC3E}">
        <p14:creationId xmlns:p14="http://schemas.microsoft.com/office/powerpoint/2010/main" val="23538783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effectLst/>
                <a:latin typeface="Arial" panose="020B0604020202020204" pitchFamily="34" charset="0"/>
                <a:ea typeface="+mn-ea"/>
                <a:cs typeface="Arial" panose="020B0604020202020204" pitchFamily="34" charset="0"/>
              </a:rPr>
              <a:t>Facilitator Script: </a:t>
            </a:r>
          </a:p>
          <a:p>
            <a:pPr lvl="0"/>
            <a:endParaRPr lang="en-US" kern="1200">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Times New Roman" panose="02020603050405020304" pitchFamily="18" charset="0"/>
                <a:cs typeface="Arial" panose="020B0604020202020204" pitchFamily="34" charset="0"/>
              </a:rPr>
              <a:t>Pharmacological treatment can be used in conjunction with non-pharmacological strategies to treat moderate to severe cases of NAS. First-line medications for infants affected by NAS include liquid oral morphine or liquid oral methadone. In addition, adjuvants such as clonidine or phenobarbital can be used in instances where symptoms from severe NAS are not relieved by the first-line medications. As the medication begins to stabilize the infant’s withdrawal symptoms, dosing should be gradually decreased. Benefits of medication use include control and prevention of seizures, reduced agitation, improved feeding and digestive health.</a:t>
            </a:r>
            <a:endParaRPr lang="en-US">
              <a:effectLst/>
              <a:latin typeface="Arial" panose="020B0604020202020204" pitchFamily="34" charset="0"/>
              <a:ea typeface="Calibri" panose="020F0502020204030204" pitchFamily="34" charset="0"/>
              <a:cs typeface="Arial" panose="020B0604020202020204" pitchFamily="34" charset="0"/>
            </a:endParaRPr>
          </a:p>
          <a:p>
            <a:pPr lvl="0"/>
            <a:endParaRPr lang="en-US" sz="1200" kern="1200">
              <a:solidFill>
                <a:schemeClr val="tx1"/>
              </a:solidFill>
              <a:effectLst/>
              <a:latin typeface="Arial" panose="020B0604020202020204" pitchFamily="34" charset="0"/>
              <a:ea typeface="+mn-ea"/>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lvl="0"/>
            <a:r>
              <a:rPr lang="en-US" i="0">
                <a:effectLst/>
                <a:latin typeface="Arial" panose="020B0604020202020204" pitchFamily="34" charset="0"/>
                <a:ea typeface="Calibri" panose="020F0502020204030204" pitchFamily="34" charset="0"/>
                <a:cs typeface="Arial" panose="020B0604020202020204" pitchFamily="34" charset="0"/>
              </a:rPr>
              <a:t>(Centers for Disease Control and Prevention, 2022b; Substance Abuse and Mental Health Services Administration, 2018) </a:t>
            </a:r>
            <a:endParaRPr lang="en-US">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lvl="0"/>
            <a:r>
              <a:rPr lang="en-US" i="0">
                <a:effectLst/>
                <a:latin typeface="Arial" panose="020B0604020202020204" pitchFamily="34" charset="0"/>
                <a:ea typeface="Calibri" panose="020F0502020204030204" pitchFamily="34" charset="0"/>
                <a:cs typeface="Arial" panose="020B0604020202020204" pitchFamily="34" charset="0"/>
              </a:rPr>
              <a:t>(Centers for Disease Control and Prevention, 2022b; Substance Abuse and Mental Health Services Administration, 2018) </a:t>
            </a:r>
            <a:endParaRPr lang="en-US">
              <a:latin typeface="Arial" panose="020B0604020202020204" pitchFamily="34" charset="0"/>
              <a:ea typeface="Calibri" panose="020F0502020204030204" pitchFamily="34" charset="0"/>
              <a:cs typeface="Arial" panose="020B0604020202020204" pitchFamily="34" charset="0"/>
            </a:endParaRPr>
          </a:p>
          <a:p>
            <a:pPr>
              <a:defRPr/>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tabLst>
                <a:tab pos="457200" algn="l"/>
              </a:tabLst>
            </a:pPr>
            <a:r>
              <a:rPr lang="en-US">
                <a:effectLst/>
                <a:latin typeface="Arial" panose="020B0604020202020204" pitchFamily="34" charset="0"/>
                <a:ea typeface="Calibri" panose="020F0502020204030204" pitchFamily="34" charset="0"/>
                <a:cs typeface="Arial" panose="020B0604020202020204" pitchFamily="34" charset="0"/>
              </a:rPr>
              <a:t>Centers for Disease Control and Prevention. (2022b). </a:t>
            </a:r>
            <a:r>
              <a:rPr lang="en-US" i="1">
                <a:effectLst/>
                <a:latin typeface="Arial" panose="020B0604020202020204" pitchFamily="34" charset="0"/>
                <a:ea typeface="Calibri" panose="020F0502020204030204" pitchFamily="34" charset="0"/>
                <a:cs typeface="Arial" panose="020B0604020202020204" pitchFamily="34" charset="0"/>
              </a:rPr>
              <a:t>Treatment for opioid use disorder before, during, and after pregnancy</a:t>
            </a:r>
            <a:r>
              <a:rPr lang="en-US">
                <a:effectLst/>
                <a:latin typeface="Arial" panose="020B0604020202020204" pitchFamily="34" charset="0"/>
                <a:ea typeface="Calibri" panose="020F0502020204030204" pitchFamily="34" charset="0"/>
                <a:cs typeface="Arial" panose="020B0604020202020204" pitchFamily="34" charset="0"/>
              </a:rPr>
              <a:t>. U.S. Department of Health and Human Services.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https://www.cdc.gov/pregnancy/opioids/treatment.html#medication-for-opioid</a:t>
            </a:r>
            <a:endParaRPr lang="en-US" u="sng">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tabLst>
                <a:tab pos="457200" algn="l"/>
              </a:tabLst>
            </a:pPr>
            <a:endParaRPr lang="en-US" kern="1200">
              <a:solidFill>
                <a:schemeClr val="tx1"/>
              </a:solidFill>
              <a:latin typeface="Arial" panose="020B0604020202020204" pitchFamily="34" charset="0"/>
              <a:ea typeface="Calibri" panose="020F0502020204030204" pitchFamily="34" charset="0"/>
              <a:cs typeface="Arial" panose="020B0604020202020204" pitchFamily="34" charset="0"/>
            </a:endParaRPr>
          </a:p>
          <a:p>
            <a:r>
              <a:rPr lang="en-US">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(2018). </a:t>
            </a:r>
            <a:r>
              <a:rPr lang="en-US" i="1">
                <a:effectLst/>
                <a:latin typeface="Arial" panose="020B0604020202020204" pitchFamily="34" charset="0"/>
                <a:ea typeface="Calibri" panose="020F0502020204030204" pitchFamily="34" charset="0"/>
                <a:cs typeface="Arial" panose="020B0604020202020204" pitchFamily="34" charset="0"/>
              </a:rPr>
              <a:t>Clinical guidance for treating pregnant and parenting women with opioid use disorder and their infants</a:t>
            </a:r>
            <a:r>
              <a:rPr lang="en-US">
                <a:effectLst/>
                <a:latin typeface="Arial" panose="020B0604020202020204" pitchFamily="34" charset="0"/>
                <a:ea typeface="Calibri" panose="020F0502020204030204" pitchFamily="34" charset="0"/>
                <a:cs typeface="Arial" panose="020B0604020202020204" pitchFamily="34" charset="0"/>
              </a:rPr>
              <a:t>. HHS Publication No. (SMA) 18-5054. U.S. Department of Health and Human Services.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https://store.samhsa.gov/product/clinical-guidance-treating-pregnant-and-parenting-women-opioid-use-disorder-and-their</a:t>
            </a:r>
            <a:r>
              <a:rPr lang="en-US">
                <a:effectLst/>
                <a:latin typeface="Arial" panose="020B0604020202020204" pitchFamily="34" charset="0"/>
                <a:ea typeface="Calibri" panose="020F0502020204030204" pitchFamily="34" charset="0"/>
                <a:cs typeface="Arial" panose="020B0604020202020204" pitchFamily="34" charset="0"/>
              </a:rPr>
              <a:t> </a:t>
            </a:r>
            <a:endParaRPr lang="en-US" sz="1200" i="0" kern="1200">
              <a:solidFill>
                <a:schemeClr val="tx1"/>
              </a:solidFill>
              <a:effectLst/>
              <a:latin typeface="Arial" panose="020B0604020202020204" pitchFamily="34" charset="0"/>
              <a:ea typeface="+mn-ea"/>
              <a:cs typeface="Arial" panose="020B0604020202020204" pitchFamily="34" charset="0"/>
            </a:endParaRPr>
          </a:p>
          <a:p>
            <a:pPr lvl="0"/>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kern="120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7314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effectLst/>
                <a:latin typeface="Arial" panose="020B0604020202020204" pitchFamily="34" charset="0"/>
                <a:ea typeface="+mn-ea"/>
                <a:cs typeface="Arial" panose="020B0604020202020204" pitchFamily="34" charset="0"/>
              </a:rPr>
              <a:t>Facilitator Script: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Calibri" panose="020F0502020204030204" pitchFamily="34" charset="0"/>
                <a:cs typeface="Arial" panose="020B0604020202020204" pitchFamily="34" charset="0"/>
              </a:rPr>
              <a:t>Discharge planning for infants treated for NAS should include services and resources to support the infant and mother’s health and well-being long after leaving the hospital. This may include referral and linkage to home visiting programs focused on early intervention, comprehensive case management services, and access to specialized health care providers. A best practice example of this includes Plans of Safe Care (or POSC)—individually designed care plans for infants and families affected by prenatal substance exposure including all cases of treated NAS. Goals of POSC include infant safety and strengthening of the family unit through systemwide partnerships and service provision including physical and mental health, substance use treatment, parenting education, and other needs where indicated. More detailed information on POSC can be accessed in the final module of the Child Welfare Training Toolkit (Care Coordination Considerations for Children and Families Affected by Prenatal Substance Exposure).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Times New Roman" panose="02020603050405020304" pitchFamily="18" charset="0"/>
                <a:cs typeface="Arial" panose="020B0604020202020204" pitchFamily="34" charset="0"/>
              </a:rPr>
              <a:t>N/A</a:t>
            </a:r>
            <a:endParaRPr lang="en-US">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a:t>
            </a:r>
            <a:r>
              <a:rPr lang="fr-FR" sz="1200" i="0" err="1">
                <a:effectLst/>
                <a:latin typeface="Arial" panose="020B0604020202020204" pitchFamily="34" charset="0"/>
                <a:ea typeface="Calibri" panose="020F0502020204030204" pitchFamily="34" charset="0"/>
                <a:cs typeface="Arial" panose="020B0604020202020204" pitchFamily="34" charset="0"/>
              </a:rPr>
              <a:t>n.d</a:t>
            </a:r>
            <a:r>
              <a:rPr lang="fr-FR" sz="1200" i="0">
                <a:effectLst/>
                <a:latin typeface="Arial" panose="020B0604020202020204" pitchFamily="34" charset="0"/>
                <a:ea typeface="Calibri" panose="020F0502020204030204" pitchFamily="34" charset="0"/>
                <a:cs typeface="Arial" panose="020B0604020202020204" pitchFamily="34" charset="0"/>
              </a:rPr>
              <a:t>.; </a:t>
            </a:r>
            <a:r>
              <a:rPr lang="en-US" sz="1200" i="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2018) </a:t>
            </a:r>
          </a:p>
          <a:p>
            <a:pPr>
              <a:defRPr/>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a:solidFill>
                <a:schemeClr val="tx1"/>
              </a:solidFill>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800"/>
              </a:spcAft>
              <a:tabLst>
                <a:tab pos="457200" algn="l"/>
              </a:tabLst>
            </a:pPr>
            <a:r>
              <a:rPr lang="en-US">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(n.d.). </a:t>
            </a:r>
            <a:r>
              <a:rPr lang="en-US" i="1">
                <a:effectLst/>
                <a:latin typeface="Arial" panose="020B0604020202020204" pitchFamily="34" charset="0"/>
                <a:ea typeface="Calibri" panose="020F0502020204030204" pitchFamily="34" charset="0"/>
                <a:cs typeface="Arial" panose="020B0604020202020204" pitchFamily="34" charset="0"/>
              </a:rPr>
              <a:t>Neonatal abstinence syndrome</a:t>
            </a:r>
            <a:r>
              <a:rPr lang="en-US">
                <a:effectLst/>
                <a:latin typeface="Arial" panose="020B0604020202020204" pitchFamily="34" charset="0"/>
                <a:ea typeface="Calibri" panose="020F0502020204030204" pitchFamily="34" charset="0"/>
                <a:cs typeface="Arial" panose="020B0604020202020204" pitchFamily="34" charset="0"/>
              </a:rPr>
              <a:t>. Administration for Children and Families, Substance Abuse and Mental Health Services Administration. </a:t>
            </a:r>
            <a:r>
              <a:rPr lang="en-US">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https://ncsacw.acf.hhs.gov/topics/neonatal-abstinence-syndrome.aspx</a:t>
            </a:r>
            <a:r>
              <a:rPr lang="en-US">
                <a:effectLst/>
                <a:latin typeface="Arial" panose="020B0604020202020204" pitchFamily="34" charset="0"/>
                <a:ea typeface="Calibri" panose="020F0502020204030204" pitchFamily="34" charset="0"/>
                <a:cs typeface="Arial" panose="020B0604020202020204" pitchFamily="34" charset="0"/>
              </a:rPr>
              <a:t> </a:t>
            </a:r>
            <a:endParaRPr lang="en-US" i="0">
              <a:effectLst/>
              <a:latin typeface="Arial" panose="020B0604020202020204" pitchFamily="34" charset="0"/>
              <a:ea typeface="Calibri" panose="020F0502020204030204" pitchFamily="34" charset="0"/>
              <a:cs typeface="Arial" panose="020B0604020202020204" pitchFamily="34" charset="0"/>
            </a:endParaRPr>
          </a:p>
          <a:p>
            <a:pPr lvl="0"/>
            <a:endParaRPr lang="en-US">
              <a:latin typeface="Arial" panose="020B0604020202020204" pitchFamily="34" charset="0"/>
              <a:ea typeface="Calibri" panose="020F0502020204030204" pitchFamily="34" charset="0"/>
              <a:cs typeface="Arial" panose="020B0604020202020204" pitchFamily="34" charset="0"/>
            </a:endParaRPr>
          </a:p>
          <a:p>
            <a:r>
              <a:rPr lang="en-US">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(2018). </a:t>
            </a:r>
            <a:r>
              <a:rPr lang="en-US" i="1">
                <a:effectLst/>
                <a:latin typeface="Arial" panose="020B0604020202020204" pitchFamily="34" charset="0"/>
                <a:ea typeface="Calibri" panose="020F0502020204030204" pitchFamily="34" charset="0"/>
                <a:cs typeface="Arial" panose="020B0604020202020204" pitchFamily="34" charset="0"/>
              </a:rPr>
              <a:t>Clinical guidance for treating pregnant and parenting women with opioid use disorder and their infants</a:t>
            </a:r>
            <a:r>
              <a:rPr lang="en-US">
                <a:effectLst/>
                <a:latin typeface="Arial" panose="020B0604020202020204" pitchFamily="34" charset="0"/>
                <a:ea typeface="Calibri" panose="020F0502020204030204" pitchFamily="34" charset="0"/>
                <a:cs typeface="Arial" panose="020B0604020202020204" pitchFamily="34" charset="0"/>
              </a:rPr>
              <a:t>. HHS Publication No. (SMA) 18-5054. U.S. Department of Health and Human Services.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https://store.samhsa.gov/product/clinical-guidance-treating-pregnant-and-parenting-women-opioid-use-disorder-and-their</a:t>
            </a:r>
            <a:r>
              <a:rPr lang="en-US">
                <a:effectLst/>
                <a:latin typeface="Arial" panose="020B0604020202020204" pitchFamily="34" charset="0"/>
                <a:ea typeface="Calibri" panose="020F0502020204030204" pitchFamily="34" charset="0"/>
                <a:cs typeface="Arial" panose="020B0604020202020204" pitchFamily="34" charset="0"/>
              </a:rPr>
              <a:t> </a:t>
            </a:r>
            <a:endParaRPr lang="en-US" kern="1200">
              <a:solidFill>
                <a:schemeClr val="tx1"/>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kern="120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7466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solidFill>
                  <a:schemeClr val="tx1"/>
                </a:solidFill>
                <a:effectLst/>
                <a:latin typeface="Arial" panose="020B0604020202020204" pitchFamily="34" charset="0"/>
                <a:cs typeface="Arial" panose="020B0604020202020204" pitchFamily="34" charset="0"/>
              </a:rPr>
              <a:t>Facilitator Script: </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There are a variety of reasons</a:t>
            </a:r>
            <a:r>
              <a:rPr lang="en-US" baseline="0">
                <a:latin typeface="Arial" panose="020B0604020202020204" pitchFamily="34" charset="0"/>
                <a:cs typeface="Arial" panose="020B0604020202020204" pitchFamily="34" charset="0"/>
              </a:rPr>
              <a:t> that </a:t>
            </a:r>
            <a:r>
              <a:rPr lang="en-US" kern="0">
                <a:solidFill>
                  <a:srgbClr val="000000"/>
                </a:solidFill>
                <a:latin typeface="Arial" panose="020B0604020202020204" pitchFamily="34" charset="0"/>
                <a:cs typeface="Arial" panose="020B0604020202020204" pitchFamily="34" charset="0"/>
                <a:sym typeface="Helvetica Light"/>
              </a:rPr>
              <a:t>neonatal abstinence syndrome</a:t>
            </a:r>
            <a:r>
              <a:rPr lang="en-US" baseline="0">
                <a:latin typeface="Arial" panose="020B0604020202020204" pitchFamily="34" charset="0"/>
                <a:cs typeface="Arial" panose="020B0604020202020204" pitchFamily="34" charset="0"/>
              </a:rPr>
              <a:t> presents risks to the parent-infant dyad, including:</a:t>
            </a:r>
          </a:p>
          <a:p>
            <a:endParaRPr lang="en-US" baseline="0">
              <a:latin typeface="Arial" panose="020B0604020202020204" pitchFamily="34" charset="0"/>
              <a:cs typeface="Arial" panose="020B0604020202020204" pitchFamily="34" charset="0"/>
            </a:endParaRPr>
          </a:p>
          <a:p>
            <a:pPr marL="174708" indent="-174708">
              <a:buFont typeface="Arial" panose="020B0604020202020204" pitchFamily="34" charset="0"/>
              <a:buChar char="•"/>
            </a:pPr>
            <a:r>
              <a:rPr lang="en-US" baseline="0">
                <a:latin typeface="Arial" panose="020B0604020202020204" pitchFamily="34" charset="0"/>
                <a:cs typeface="Arial" panose="020B0604020202020204" pitchFamily="34" charset="0"/>
              </a:rPr>
              <a:t>Difficult to interpret cues from infants due to their neonatal abstinence syndrome which may result in a heightened display of NAS symptoms. </a:t>
            </a:r>
          </a:p>
          <a:p>
            <a:pPr marL="174708" indent="-174708">
              <a:buFont typeface="Arial" panose="020B0604020202020204" pitchFamily="34" charset="0"/>
              <a:buChar char="•"/>
            </a:pPr>
            <a:r>
              <a:rPr lang="en-US" baseline="0">
                <a:latin typeface="Arial" panose="020B0604020202020204" pitchFamily="34" charset="0"/>
                <a:cs typeface="Arial" panose="020B0604020202020204" pitchFamily="34" charset="0"/>
              </a:rPr>
              <a:t>These difficult to discern cues present challenges for parents, particularly among first-time parents, as they struggle to understand what their infant needs resulting in decreased confidence in their parenting ability and in some instances inappropriate responses to their infant’s needs.</a:t>
            </a:r>
          </a:p>
          <a:p>
            <a:pPr marL="174708" indent="-174708">
              <a:buFont typeface="Arial" panose="020B0604020202020204" pitchFamily="34" charset="0"/>
              <a:buChar char="•"/>
            </a:pPr>
            <a:r>
              <a:rPr lang="en-US" baseline="0">
                <a:latin typeface="Arial" panose="020B0604020202020204" pitchFamily="34" charset="0"/>
                <a:cs typeface="Arial" panose="020B0604020202020204" pitchFamily="34" charset="0"/>
              </a:rPr>
              <a:t>In addition, a lack of training and protocols among hospital staff can lead to both the overuse or underuse of medication, the possibility of prolonged hospitalization, premature discharge, including re-hospitalization.</a:t>
            </a:r>
            <a:endParaRPr lang="en-US">
              <a:latin typeface="Arial" panose="020B0604020202020204" pitchFamily="34" charset="0"/>
              <a:ea typeface="Arial" panose="020B0604020202020204" pitchFamily="34" charset="0"/>
              <a:cs typeface="Arial" panose="020B0604020202020204" pitchFamily="34" charset="0"/>
              <a:sym typeface="Helvetica Neue"/>
            </a:endParaRPr>
          </a:p>
          <a:p>
            <a:endParaRPr lang="en-US">
              <a:latin typeface="Arial" panose="020B0604020202020204" pitchFamily="34" charset="0"/>
              <a:cs typeface="Arial" panose="020B0604020202020204" pitchFamily="34" charset="0"/>
              <a:sym typeface="Helvetica Neue"/>
            </a:endParaRPr>
          </a:p>
          <a:p>
            <a:r>
              <a:rPr lang="en-US">
                <a:latin typeface="Arial" panose="020B0604020202020204" pitchFamily="34" charset="0"/>
                <a:cs typeface="Arial" panose="020B0604020202020204" pitchFamily="34" charset="0"/>
                <a:sym typeface="Helvetica Neue"/>
              </a:rPr>
              <a:t>As child welfare workers, it’s important that we consider these challenges when creating case plans for infants diagnosed with NAS to ensure that their parents and caregivers are receiving services that address their ability to bond and care for infants with these unique challenges. For parents and caregivers affected by substance use disorders, this will often also consist of treatment and supports to enhance their capacity to safely parent while in early recovery. </a:t>
            </a:r>
          </a:p>
          <a:p>
            <a:endParaRPr lang="en-US">
              <a:latin typeface="Arial" panose="020B0604020202020204" pitchFamily="34" charset="0"/>
              <a:cs typeface="Arial" panose="020B0604020202020204" pitchFamily="34" charset="0"/>
              <a:sym typeface="Helvetica Neue"/>
            </a:endParaRPr>
          </a:p>
          <a:p>
            <a:endParaRPr lang="en-US">
              <a:latin typeface="Arial" panose="020B0604020202020204" pitchFamily="34" charset="0"/>
              <a:cs typeface="Arial" panose="020B0604020202020204" pitchFamily="34" charset="0"/>
              <a:sym typeface="Helvetica Neue"/>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Calibri" panose="020F0502020204030204" pitchFamily="34" charset="0"/>
                <a:cs typeface="Arial" panose="020B0604020202020204" pitchFamily="34" charset="0"/>
              </a:rPr>
              <a:t>(Velez &amp; Jansson, 2008; Jansson &amp; Velez, 2015)</a:t>
            </a:r>
            <a:endParaRPr lang="en-US">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Calibri" panose="020F0502020204030204" pitchFamily="34" charset="0"/>
                <a:cs typeface="Arial" panose="020B0604020202020204" pitchFamily="34" charset="0"/>
              </a:rPr>
              <a:t>(Centers for Disease Control and Prevention, 2022b; Substance Abuse and Mental Health Services Administration, 2018) </a:t>
            </a:r>
          </a:p>
          <a:p>
            <a:pPr>
              <a:defRPr/>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Calibri" panose="020F0502020204030204" pitchFamily="34" charset="0"/>
                <a:cs typeface="Arial" panose="020B0604020202020204" pitchFamily="34" charset="0"/>
              </a:rPr>
              <a:t>Velez, M., &amp; Jansson, L. M. (2008). The Opioid dependent mother and newborn dyad: Non-pharmacologic care. </a:t>
            </a:r>
            <a:r>
              <a:rPr lang="en-US" i="1">
                <a:effectLst/>
                <a:latin typeface="Arial" panose="020B0604020202020204" pitchFamily="34" charset="0"/>
                <a:ea typeface="Calibri" panose="020F0502020204030204" pitchFamily="34" charset="0"/>
                <a:cs typeface="Arial" panose="020B0604020202020204" pitchFamily="34" charset="0"/>
              </a:rPr>
              <a:t>Journal of Addiction Medicine, 2</a:t>
            </a:r>
            <a:r>
              <a:rPr lang="en-US">
                <a:effectLst/>
                <a:latin typeface="Arial" panose="020B0604020202020204" pitchFamily="34" charset="0"/>
                <a:ea typeface="Calibri" panose="020F0502020204030204" pitchFamily="34" charset="0"/>
                <a:cs typeface="Arial" panose="020B0604020202020204" pitchFamily="34" charset="0"/>
              </a:rPr>
              <a:t>(3), 113–120.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https://doi.org/10.1097/ADM.0b013e31817e6105</a:t>
            </a:r>
            <a:r>
              <a:rPr lang="en-US">
                <a:effectLst/>
                <a:latin typeface="Arial" panose="020B0604020202020204" pitchFamily="34" charset="0"/>
                <a:ea typeface="Calibri" panose="020F0502020204030204" pitchFamily="34" charset="0"/>
                <a:cs typeface="Arial" panose="020B0604020202020204" pitchFamily="34" charset="0"/>
              </a:rPr>
              <a:t> </a:t>
            </a:r>
          </a:p>
          <a:p>
            <a:endParaRPr lang="en-US" i="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Calibri" panose="020F0502020204030204" pitchFamily="34" charset="0"/>
                <a:cs typeface="Arial" panose="020B0604020202020204" pitchFamily="34" charset="0"/>
              </a:rPr>
              <a:t>Jansson, L. M., &amp; Velez, M. (2015). Lactation and the substance-exposed mother-infant dyad. </a:t>
            </a:r>
            <a:r>
              <a:rPr lang="en-US" i="1">
                <a:effectLst/>
                <a:latin typeface="Arial" panose="020B0604020202020204" pitchFamily="34" charset="0"/>
                <a:ea typeface="Calibri" panose="020F0502020204030204" pitchFamily="34" charset="0"/>
                <a:cs typeface="Arial" panose="020B0604020202020204" pitchFamily="34" charset="0"/>
              </a:rPr>
              <a:t>The Journal of Perinatal &amp; Neonatal Nursing, 29</a:t>
            </a:r>
            <a:r>
              <a:rPr lang="en-US">
                <a:effectLst/>
                <a:latin typeface="Arial" panose="020B0604020202020204" pitchFamily="34" charset="0"/>
                <a:ea typeface="Calibri" panose="020F0502020204030204" pitchFamily="34" charset="0"/>
                <a:cs typeface="Arial" panose="020B0604020202020204" pitchFamily="34" charset="0"/>
              </a:rPr>
              <a:t>(4), 277–E1.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https://doi.org/10.1097/JPN.0000000000000108</a:t>
            </a:r>
            <a:r>
              <a:rPr lang="en-US">
                <a:effectLst/>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tabLst>
                <a:tab pos="457200" algn="l"/>
              </a:tabLst>
            </a:pPr>
            <a:r>
              <a:rPr lang="en-US">
                <a:effectLst/>
                <a:latin typeface="Arial" panose="020B0604020202020204" pitchFamily="34" charset="0"/>
                <a:ea typeface="Calibri" panose="020F0502020204030204" pitchFamily="34" charset="0"/>
                <a:cs typeface="Arial" panose="020B0604020202020204" pitchFamily="34" charset="0"/>
              </a:rPr>
              <a:t>Centers for Disease Control and Prevention. (2022b). </a:t>
            </a:r>
            <a:r>
              <a:rPr lang="en-US" i="1">
                <a:effectLst/>
                <a:latin typeface="Arial" panose="020B0604020202020204" pitchFamily="34" charset="0"/>
                <a:ea typeface="Calibri" panose="020F0502020204030204" pitchFamily="34" charset="0"/>
                <a:cs typeface="Arial" panose="020B0604020202020204" pitchFamily="34" charset="0"/>
              </a:rPr>
              <a:t>Treatment for opioid use disorder before, during, and after pregnancy</a:t>
            </a:r>
            <a:r>
              <a:rPr lang="en-US">
                <a:effectLst/>
                <a:latin typeface="Arial" panose="020B0604020202020204" pitchFamily="34" charset="0"/>
                <a:ea typeface="Calibri" panose="020F0502020204030204" pitchFamily="34" charset="0"/>
                <a:cs typeface="Arial" panose="020B0604020202020204" pitchFamily="34" charset="0"/>
              </a:rPr>
              <a:t>. U.S. Department of Health and Human Services.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https://www.cdc.gov/pregnancy/opioids/treatment.html#medication-for-opioid</a:t>
            </a:r>
            <a:endParaRPr lang="en-US" u="sng">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tabLst>
                <a:tab pos="457200" algn="l"/>
              </a:tabLst>
            </a:pPr>
            <a:endParaRPr lang="en-US" kern="1200">
              <a:solidFill>
                <a:schemeClr val="tx1"/>
              </a:solidFill>
              <a:latin typeface="Arial" panose="020B0604020202020204" pitchFamily="34" charset="0"/>
              <a:ea typeface="Calibri" panose="020F0502020204030204" pitchFamily="34" charset="0"/>
              <a:cs typeface="Arial" panose="020B0604020202020204" pitchFamily="34" charset="0"/>
            </a:endParaRPr>
          </a:p>
          <a:p>
            <a:r>
              <a:rPr lang="en-US">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(2018). </a:t>
            </a:r>
            <a:r>
              <a:rPr lang="en-US" i="1">
                <a:effectLst/>
                <a:latin typeface="Arial" panose="020B0604020202020204" pitchFamily="34" charset="0"/>
                <a:ea typeface="Calibri" panose="020F0502020204030204" pitchFamily="34" charset="0"/>
                <a:cs typeface="Arial" panose="020B0604020202020204" pitchFamily="34" charset="0"/>
              </a:rPr>
              <a:t>Clinical guidance for treating pregnant and parenting women with opioid use disorder and their infants</a:t>
            </a:r>
            <a:r>
              <a:rPr lang="en-US">
                <a:effectLst/>
                <a:latin typeface="Arial" panose="020B0604020202020204" pitchFamily="34" charset="0"/>
                <a:ea typeface="Calibri" panose="020F0502020204030204" pitchFamily="34" charset="0"/>
                <a:cs typeface="Arial" panose="020B0604020202020204" pitchFamily="34" charset="0"/>
              </a:rPr>
              <a:t>. HHS Publication No. (SMA) 18-5054. U.S. Department of Health and Human Services.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6"/>
              </a:rPr>
              <a:t>https://store.samhsa.gov/product/clinical-guidance-treating-pregnant-and-parenting-women-opioid-use-disorder-and-their</a:t>
            </a:r>
            <a:r>
              <a:rPr lang="en-US">
                <a:effectLst/>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6551712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solidFill>
                  <a:schemeClr val="tx1"/>
                </a:solidFill>
                <a:effectLst/>
                <a:latin typeface="Arial" panose="020B0604020202020204" pitchFamily="34" charset="0"/>
                <a:ea typeface="+mn-ea"/>
                <a:cs typeface="Arial" panose="020B0604020202020204" pitchFamily="34" charset="0"/>
              </a:rPr>
              <a:t>Facilitator 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solidFill>
                  <a:schemeClr val="tx1"/>
                </a:solidFill>
                <a:effectLst/>
                <a:latin typeface="Arial" panose="020B0604020202020204" pitchFamily="34" charset="0"/>
                <a:ea typeface="+mn-ea"/>
                <a:cs typeface="Arial" panose="020B0604020202020204" pitchFamily="34" charset="0"/>
              </a:rPr>
              <a:t>Alright, let’s go ahead and meet in our small groups for a discussion about NAS treatment and collaborative discharge planning. Let’s plan to spend the next [x] minutes discussing this at our tables before coming back together for a large group debrief. </a:t>
            </a:r>
          </a:p>
          <a:p>
            <a:endParaRPr lang="en-US">
              <a:latin typeface="Arial" panose="020B0604020202020204" pitchFamily="34" charset="0"/>
              <a:cs typeface="Arial" panose="020B0604020202020204" pitchFamily="34" charset="0"/>
            </a:endParaRPr>
          </a:p>
          <a:p>
            <a:pPr marL="0" marR="0">
              <a:lnSpc>
                <a:spcPct val="107000"/>
              </a:lnSpc>
              <a:spcBef>
                <a:spcPts val="0"/>
              </a:spcBef>
            </a:pPr>
            <a:r>
              <a:rPr lang="en-US" b="1">
                <a:effectLst/>
                <a:latin typeface="Arial" panose="020B0604020202020204" pitchFamily="34" charset="0"/>
                <a:ea typeface="Calibri" panose="020F0502020204030204" pitchFamily="34" charset="0"/>
                <a:cs typeface="Arial" panose="020B0604020202020204" pitchFamily="34" charset="0"/>
              </a:rPr>
              <a:t>Prompts for Participants:</a:t>
            </a:r>
          </a:p>
          <a:p>
            <a:pPr marL="0" marR="0">
              <a:lnSpc>
                <a:spcPct val="107000"/>
              </a:lnSpc>
              <a:spcBef>
                <a:spcPts val="0"/>
              </a:spcBef>
              <a:spcAft>
                <a:spcPts val="800"/>
              </a:spcAft>
            </a:pPr>
            <a:endParaRPr lang="en-US">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pPr>
            <a:r>
              <a:rPr lang="en-US" b="1">
                <a:effectLst/>
                <a:latin typeface="Arial" panose="020B0604020202020204" pitchFamily="34" charset="0"/>
                <a:ea typeface="Calibri" panose="020F0502020204030204" pitchFamily="34" charset="0"/>
                <a:cs typeface="Arial" panose="020B0604020202020204" pitchFamily="34" charset="0"/>
              </a:rPr>
              <a:t>Do your local community birthing hospitals universally screen for infant prenatal substance exposure (or IPSE) including NAS?</a:t>
            </a:r>
          </a:p>
          <a:p>
            <a:pPr marL="342900" marR="0" lvl="0" indent="-342900">
              <a:lnSpc>
                <a:spcPct val="107000"/>
              </a:lnSpc>
              <a:spcBef>
                <a:spcPts val="0"/>
              </a:spcBef>
              <a:spcAft>
                <a:spcPts val="0"/>
              </a:spcAft>
              <a:buFont typeface="Arial" panose="020B0604020202020204" pitchFamily="34" charset="0"/>
              <a:buChar char="•"/>
            </a:pPr>
            <a:r>
              <a:rPr lang="en-US" b="1">
                <a:effectLst/>
                <a:latin typeface="Arial" panose="020B0604020202020204" pitchFamily="34" charset="0"/>
                <a:ea typeface="Calibri" panose="020F0502020204030204" pitchFamily="34" charset="0"/>
                <a:cs typeface="Arial" panose="020B0604020202020204" pitchFamily="34" charset="0"/>
              </a:rPr>
              <a:t>What types of non-pharmacological strategies are being used for treatment of NAS infants and their mothers?</a:t>
            </a:r>
          </a:p>
          <a:p>
            <a:pPr marL="342900" marR="0" lvl="0" indent="-342900">
              <a:lnSpc>
                <a:spcPct val="107000"/>
              </a:lnSpc>
              <a:spcBef>
                <a:spcPts val="0"/>
              </a:spcBef>
              <a:spcAft>
                <a:spcPts val="0"/>
              </a:spcAft>
              <a:buFont typeface="Arial" panose="020B0604020202020204" pitchFamily="34" charset="0"/>
              <a:buChar char="•"/>
            </a:pPr>
            <a:r>
              <a:rPr lang="en-US" b="1">
                <a:effectLst/>
                <a:latin typeface="Arial" panose="020B0604020202020204" pitchFamily="34" charset="0"/>
                <a:ea typeface="Calibri" panose="020F0502020204030204" pitchFamily="34" charset="0"/>
                <a:cs typeface="Arial" panose="020B0604020202020204" pitchFamily="34" charset="0"/>
              </a:rPr>
              <a:t>What role does child welfare play in the treatment and collaborative discharge planning for NAS infants and their mothers?</a:t>
            </a:r>
          </a:p>
          <a:p>
            <a:pPr marL="342900" marR="0" lvl="0" indent="-342900">
              <a:lnSpc>
                <a:spcPct val="107000"/>
              </a:lnSpc>
              <a:spcBef>
                <a:spcPts val="0"/>
              </a:spcBef>
              <a:spcAft>
                <a:spcPts val="0"/>
              </a:spcAft>
              <a:buFont typeface="Arial" panose="020B0604020202020204" pitchFamily="34" charset="0"/>
              <a:buChar char="•"/>
            </a:pPr>
            <a:r>
              <a:rPr lang="en-US" b="1">
                <a:effectLst/>
                <a:latin typeface="Arial" panose="020B0604020202020204" pitchFamily="34" charset="0"/>
                <a:ea typeface="Calibri" panose="020F0502020204030204" pitchFamily="34" charset="0"/>
                <a:cs typeface="Arial" panose="020B0604020202020204" pitchFamily="34" charset="0"/>
              </a:rPr>
              <a:t>Are there any current initiatives in place in your local communities to support improved collaborative practice for prenatally exposed infants and their families? </a:t>
            </a:r>
          </a:p>
          <a:p>
            <a:pPr marL="342900" marR="0" lvl="0" indent="-342900">
              <a:lnSpc>
                <a:spcPct val="107000"/>
              </a:lnSpc>
              <a:spcBef>
                <a:spcPts val="0"/>
              </a:spcBef>
              <a:spcAft>
                <a:spcPts val="800"/>
              </a:spcAft>
              <a:buFont typeface="Arial" panose="020B0604020202020204" pitchFamily="34" charset="0"/>
              <a:buChar char="•"/>
            </a:pPr>
            <a:r>
              <a:rPr lang="en-US" b="1">
                <a:effectLst/>
                <a:latin typeface="Arial" panose="020B0604020202020204" pitchFamily="34" charset="0"/>
                <a:ea typeface="Calibri" panose="020F0502020204030204" pitchFamily="34" charset="0"/>
                <a:cs typeface="Arial" panose="020B0604020202020204" pitchFamily="34" charset="0"/>
              </a:rPr>
              <a:t>Have agencies or organizations in your community implemented Plans of Safe Care?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608855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a:effectLst/>
                <a:latin typeface="Arial" panose="020B0604020202020204" pitchFamily="34" charset="0"/>
                <a:cs typeface="Arial" panose="020B0604020202020204" pitchFamily="34" charset="0"/>
              </a:rPr>
              <a:t>Facilitator Script: </a:t>
            </a:r>
          </a:p>
          <a:p>
            <a:pPr lvl="0"/>
            <a:endParaRPr lang="en-US" kern="120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Times New Roman" panose="02020603050405020304" pitchFamily="18" charset="0"/>
                <a:cs typeface="Arial" panose="020B0604020202020204" pitchFamily="34" charset="0"/>
              </a:rPr>
              <a:t>Women with OUDs are more susceptible to overdose between 7-12 months after giving birth than at any other time during the pregnancy and postpartum period. This may be in part due to their increased risk of depression and anxiety coupled with the sensitive transition period of balancing parenting an infant with their own recovery goals. For this reason, ACOG and SAMHSA strongly advise against the discontinuation of MOUD for mothers immediately following giving birth.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Times New Roman" panose="02020603050405020304" pitchFamily="18" charset="0"/>
                <a:cs typeface="Arial" panose="020B0604020202020204" pitchFamily="34" charset="0"/>
              </a:rPr>
              <a:t>They also emphasize the importance of healthcare teams closely monitoring mothers during the postpartum periods to allow for appropriate adjustments to dosing given the physiologic changes that occur in a women’s body after pregnancy. Generally, MOUD is encouraged until mothers and babies are considered stable—well bonded with safe living and social environments. Any plans to discontinue should be made with the mother’s healthcare team with important considerations to purposeful and monitored tapering to prevent withdrawal with a conditional safety plan in place in the event of mother’s potential return to use. </a:t>
            </a:r>
            <a:endParaRPr lang="en-US">
              <a:effectLst/>
              <a:latin typeface="Arial" panose="020B0604020202020204" pitchFamily="34" charset="0"/>
              <a:ea typeface="Calibri" panose="020F0502020204030204" pitchFamily="34" charset="0"/>
              <a:cs typeface="Arial" panose="020B0604020202020204" pitchFamily="34" charset="0"/>
            </a:endParaRPr>
          </a:p>
          <a:p>
            <a:pPr lvl="0"/>
            <a:endParaRPr lang="en-US" kern="1200">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2018) </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2018) </a:t>
            </a:r>
          </a:p>
          <a:p>
            <a:pPr>
              <a:defRPr/>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a:latin typeface="Arial" panose="020B0604020202020204" pitchFamily="34" charset="0"/>
              <a:ea typeface="Calibri" panose="020F0502020204030204" pitchFamily="34" charset="0"/>
              <a:cs typeface="Arial" panose="020B0604020202020204" pitchFamily="34" charset="0"/>
            </a:endParaRPr>
          </a:p>
          <a:p>
            <a:pPr>
              <a:defRPr/>
            </a:pPr>
            <a:r>
              <a:rPr lang="en-US">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(2018). </a:t>
            </a:r>
            <a:r>
              <a:rPr lang="en-US" i="1">
                <a:effectLst/>
                <a:latin typeface="Arial" panose="020B0604020202020204" pitchFamily="34" charset="0"/>
                <a:ea typeface="Calibri" panose="020F0502020204030204" pitchFamily="34" charset="0"/>
                <a:cs typeface="Arial" panose="020B0604020202020204" pitchFamily="34" charset="0"/>
              </a:rPr>
              <a:t>Clinical guidance for treating pregnant and parenting women with opioid use disorder and their infants</a:t>
            </a:r>
            <a:r>
              <a:rPr lang="en-US">
                <a:effectLst/>
                <a:latin typeface="Arial" panose="020B0604020202020204" pitchFamily="34" charset="0"/>
                <a:ea typeface="Calibri" panose="020F0502020204030204" pitchFamily="34" charset="0"/>
                <a:cs typeface="Arial" panose="020B0604020202020204" pitchFamily="34" charset="0"/>
              </a:rPr>
              <a:t>. HHS Publication No. (SMA) 18-5054. U.S. Department of Health and Human Services.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https://store.samhsa.gov/product/clinical-guidance-treating-pregnant-and-parenting-women-opioid-use-disorder-and-their</a:t>
            </a:r>
            <a:r>
              <a:rPr lang="en-US">
                <a:effectLst/>
                <a:latin typeface="Arial" panose="020B0604020202020204" pitchFamily="34" charset="0"/>
                <a:ea typeface="Calibri" panose="020F0502020204030204" pitchFamily="34" charset="0"/>
                <a:cs typeface="Arial" panose="020B0604020202020204" pitchFamily="34" charset="0"/>
              </a:rPr>
              <a:t> </a:t>
            </a:r>
            <a:endParaRPr lang="en-US" i="0" kern="1200">
              <a:effectLst/>
              <a:latin typeface="Arial" panose="020B0604020202020204" pitchFamily="34" charset="0"/>
              <a:cs typeface="Arial" panose="020B0604020202020204" pitchFamily="34" charset="0"/>
            </a:endParaRPr>
          </a:p>
          <a:p>
            <a:pPr lvl="0"/>
            <a:endParaRPr lang="en-US" kern="1200">
              <a:effectLst/>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4735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buClrTx/>
              <a:buSzTx/>
              <a:buFontTx/>
              <a:buNone/>
              <a:tabLst/>
              <a:defRPr/>
            </a:pPr>
            <a:r>
              <a:rPr lang="en-US" i="0" kern="1200">
                <a:effectLst/>
                <a:latin typeface="Arial" panose="020B0604020202020204" pitchFamily="34" charset="0"/>
                <a:ea typeface="+mn-ea"/>
                <a:cs typeface="Arial" panose="020B0604020202020204" pitchFamily="34" charset="0"/>
              </a:rPr>
              <a:t>Facilitator Script: </a:t>
            </a:r>
          </a:p>
          <a:p>
            <a:pPr marL="0" marR="0" lvl="0" indent="0" algn="l" defTabSz="914400" rtl="0" eaLnBrk="1" fontAlgn="auto" latinLnBrk="0" hangingPunct="1">
              <a:lnSpc>
                <a:spcPct val="107000"/>
              </a:lnSpc>
              <a:spcBef>
                <a:spcPts val="0"/>
              </a:spcBef>
              <a:buClrTx/>
              <a:buSzTx/>
              <a:buFontTx/>
              <a:buNone/>
              <a:tabLst/>
              <a:defRPr/>
            </a:pPr>
            <a:endParaRPr lang="en-US" i="0" kern="1200">
              <a:effectLst/>
              <a:latin typeface="Arial" panose="020B0604020202020204" pitchFamily="34" charset="0"/>
              <a:ea typeface="+mn-ea"/>
              <a:cs typeface="Arial" panose="020B0604020202020204" pitchFamily="34" charset="0"/>
            </a:endParaRPr>
          </a:p>
          <a:p>
            <a:pPr algn="l" rtl="0" fontAlgn="base"/>
            <a:r>
              <a:rPr lang="en-US" b="0" i="0">
                <a:solidFill>
                  <a:srgbClr val="444444"/>
                </a:solidFill>
                <a:effectLst/>
                <a:latin typeface="Arial" panose="020B0604020202020204" pitchFamily="34" charset="0"/>
              </a:rPr>
              <a:t>​</a:t>
            </a:r>
            <a:r>
              <a:rPr lang="en-US" b="0" i="0" u="none" strike="noStrike">
                <a:solidFill>
                  <a:srgbClr val="000000"/>
                </a:solidFill>
                <a:effectLst/>
                <a:latin typeface="Arial" panose="020B0604020202020204" pitchFamily="34" charset="0"/>
              </a:rPr>
              <a:t>We covered a lot of detailed information on such an important topic affecting children and families across all communities. Recovery from an opioid use disorder is complex, but with the right combination of treatment and supports, it absolutely remains possible. </a:t>
            </a:r>
            <a:endParaRPr lang="en-US">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Times New Roman" panose="02020603050405020304" pitchFamily="18" charset="0"/>
                <a:cs typeface="Arial" panose="020B0604020202020204" pitchFamily="34" charset="0"/>
              </a:rPr>
              <a:t>N/A</a:t>
            </a:r>
            <a:endParaRPr lang="en-US">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Times New Roman" panose="02020603050405020304" pitchFamily="18" charset="0"/>
                <a:cs typeface="Arial" panose="020B0604020202020204" pitchFamily="34" charset="0"/>
              </a:rPr>
              <a:t>N/A</a:t>
            </a:r>
            <a:endParaRPr lang="en-US">
              <a:effectLst/>
              <a:latin typeface="Arial" panose="020B0604020202020204" pitchFamily="34" charset="0"/>
              <a:ea typeface="Calibri" panose="020F0502020204030204" pitchFamily="34" charset="0"/>
              <a:cs typeface="Arial" panose="020B0604020202020204" pitchFamily="34" charset="0"/>
            </a:endParaRPr>
          </a:p>
          <a:p>
            <a:pPr>
              <a:defRPr/>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800"/>
              </a:spcAft>
            </a:pPr>
            <a:endParaRPr lang="en-US">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279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Arial" panose="020B0604020202020204" pitchFamily="34" charset="0"/>
                <a:cs typeface="Arial" panose="020B0604020202020204" pitchFamily="34" charset="0"/>
              </a:rPr>
              <a:t>Facilitator Script: </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a:solidFill>
                  <a:srgbClr val="000000"/>
                </a:solidFill>
                <a:effectLst/>
                <a:latin typeface="Arial" panose="020B0604020202020204" pitchFamily="34" charset="0"/>
                <a:cs typeface="Arial" panose="020B0604020202020204" pitchFamily="34" charset="0"/>
              </a:rPr>
              <a:t>Let’s now close out today’s training session with a real-life reminder about this possibility—with Fay’s story on learning to love herself all over again; a video made possible by Doorway Recovery and the New Hampshire Department of Health and Human Services. </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1" i="0" u="none" strike="noStrike">
                <a:solidFill>
                  <a:srgbClr val="000000"/>
                </a:solidFill>
                <a:effectLst/>
                <a:latin typeface="Arial" panose="020B0604020202020204" pitchFamily="34" charset="0"/>
                <a:cs typeface="Arial" panose="020B0604020202020204" pitchFamily="34" charset="0"/>
              </a:rPr>
              <a:t>Prompts for Participants to Close Out Today’s Training Discussion:</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a:solidFill>
                  <a:srgbClr val="444444"/>
                </a:solidFill>
                <a:effectLst/>
                <a:latin typeface="Arial" panose="020B0604020202020204" pitchFamily="34" charset="0"/>
                <a:cs typeface="Arial" panose="020B0604020202020204" pitchFamily="34" charset="0"/>
              </a:rPr>
              <a:t>​</a:t>
            </a:r>
          </a:p>
          <a:p>
            <a:pPr marL="171450" indent="-171450" algn="l" rtl="0" fontAlgn="base">
              <a:buFont typeface="Arial" panose="020B0604020202020204" pitchFamily="34" charset="0"/>
              <a:buChar char="•"/>
            </a:pPr>
            <a:r>
              <a:rPr lang="en-US" b="1" i="0" u="none" strike="noStrike">
                <a:solidFill>
                  <a:srgbClr val="000000"/>
                </a:solidFill>
                <a:effectLst/>
                <a:latin typeface="Arial" panose="020B0604020202020204" pitchFamily="34" charset="0"/>
                <a:cs typeface="Arial" panose="020B0604020202020204" pitchFamily="34" charset="0"/>
              </a:rPr>
              <a:t>What part of Fay’s story resonated with you the most?</a:t>
            </a:r>
            <a:r>
              <a:rPr lang="en-US" b="0" i="0">
                <a:solidFill>
                  <a:srgbClr val="444444"/>
                </a:solidFill>
                <a:effectLst/>
                <a:latin typeface="Arial" panose="020B0604020202020204" pitchFamily="34" charset="0"/>
                <a:cs typeface="Arial" panose="020B0604020202020204" pitchFamily="34" charset="0"/>
              </a:rPr>
              <a:t>​</a:t>
            </a:r>
          </a:p>
          <a:p>
            <a:pPr marL="171450" indent="-171450" algn="l" rtl="0" fontAlgn="base">
              <a:buFont typeface="Arial" panose="020B0604020202020204" pitchFamily="34" charset="0"/>
              <a:buChar char="•"/>
            </a:pPr>
            <a:endParaRPr lang="en-US" b="1" i="0">
              <a:solidFill>
                <a:srgbClr val="444444"/>
              </a:solidFill>
              <a:effectLst/>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1">
                <a:effectLst/>
                <a:latin typeface="Arial" panose="020B0604020202020204" pitchFamily="34" charset="0"/>
                <a:cs typeface="Arial" panose="020B0604020202020204" pitchFamily="34" charset="0"/>
              </a:rPr>
              <a:t>Fay’s story amplifies the dangers of prescription pain reliever misuse. What lessons can we learn from her story to help inform our casework practice with children, parents, and family members affected by opioid use disorders?</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a:solidFill>
                  <a:srgbClr val="000000"/>
                </a:solidFill>
                <a:effectLst/>
                <a:latin typeface="Arial" panose="020B0604020202020204" pitchFamily="34" charset="0"/>
                <a:cs typeface="Arial" panose="020B0604020202020204" pitchFamily="34" charset="0"/>
              </a:rPr>
              <a:t>Video Source: </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a:solidFill>
                  <a:srgbClr val="000000"/>
                </a:solidFill>
                <a:effectLst/>
                <a:latin typeface="Arial" panose="020B0604020202020204" pitchFamily="34" charset="0"/>
                <a:cs typeface="Arial" panose="020B0604020202020204" pitchFamily="34" charset="0"/>
              </a:rPr>
              <a:t>Doorway Recovery Videos and New Hampshire Department of Health and Human Services</a:t>
            </a:r>
            <a:r>
              <a:rPr lang="en-US" b="0" i="0">
                <a:solidFill>
                  <a:srgbClr val="444444"/>
                </a:solidFill>
                <a:effectLst/>
                <a:latin typeface="Arial" panose="020B0604020202020204" pitchFamily="34" charset="0"/>
                <a:cs typeface="Arial" panose="020B0604020202020204" pitchFamily="34" charset="0"/>
              </a:rPr>
              <a:t>​</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617470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effectLst/>
                <a:latin typeface="Arial" panose="020B0604020202020204" pitchFamily="34" charset="0"/>
                <a:cs typeface="Arial" panose="020B0604020202020204" pitchFamily="34" charset="0"/>
              </a:rPr>
              <a:t>Facilitator Script:​</a:t>
            </a:r>
            <a:r>
              <a:rPr lang="en-US" b="0" i="0">
                <a:effectLst/>
                <a:latin typeface="Arial" panose="020B0604020202020204" pitchFamily="34" charset="0"/>
                <a:cs typeface="Arial" panose="020B0604020202020204" pitchFamily="34" charset="0"/>
              </a:rPr>
              <a:t>​</a:t>
            </a:r>
          </a:p>
          <a:p>
            <a:pPr algn="l" rtl="0" fontAlgn="base"/>
            <a:r>
              <a:rPr lang="en-US" b="0" i="0" u="none" strike="noStrike">
                <a:effectLst/>
                <a:latin typeface="Arial" panose="020B0604020202020204" pitchFamily="34" charset="0"/>
                <a:cs typeface="Arial" panose="020B0604020202020204" pitchFamily="34" charset="0"/>
              </a:rPr>
              <a:t>​</a:t>
            </a:r>
            <a:r>
              <a:rPr lang="en-US" b="0" i="0">
                <a:effectLst/>
                <a:latin typeface="Arial" panose="020B0604020202020204" pitchFamily="34" charset="0"/>
                <a:cs typeface="Arial" panose="020B0604020202020204" pitchFamily="34" charset="0"/>
              </a:rPr>
              <a:t>​</a:t>
            </a:r>
          </a:p>
          <a:p>
            <a:pPr algn="l" rtl="0" fontAlgn="base"/>
            <a:r>
              <a:rPr lang="en-US" b="0" i="0" u="none" strike="noStrike">
                <a:effectLst/>
                <a:latin typeface="Arial" panose="020B0604020202020204" pitchFamily="34" charset="0"/>
                <a:cs typeface="Arial" panose="020B0604020202020204" pitchFamily="34" charset="0"/>
              </a:rPr>
              <a:t>Well, this wraps up the instructional content for module nine. If you have any follow up questions from today’s training, feel free to reach out to the National Center on Substance Abuse and Child Welfare at ncsacw@cffutures.org or toll free at 1-866-493-2758. Thank you all for our rich discussion today and for your continued work on behalf of children, parents, and families affected by opioids. Have a great day, everyone!</a:t>
            </a:r>
            <a:r>
              <a:rPr lang="en-US" b="0" i="0">
                <a:effectLst/>
                <a:latin typeface="Arial" panose="020B0604020202020204" pitchFamily="34" charset="0"/>
                <a:cs typeface="Arial" panose="020B0604020202020204" pitchFamily="34" charset="0"/>
              </a:rPr>
              <a:t>​</a:t>
            </a: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129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Calibri" panose="020F0502020204030204" pitchFamily="34" charset="0"/>
                <a:cs typeface="Arial" panose="020B0604020202020204" pitchFamily="34" charset="0"/>
              </a:rPr>
              <a:t>While these terms are often used interchangeably, there are main differences. Opiates are naturally derived medications—meaning nature produces the main ingredient, opium, which is extracted directly from the poppy plant. By this definition, the only natural opiates are morphine, codeine, and thebaine (also known as paramorphine).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Calibri" panose="020F0502020204030204" pitchFamily="34" charset="0"/>
                <a:cs typeface="Arial" panose="020B0604020202020204" pitchFamily="34" charset="0"/>
              </a:rPr>
              <a:t>Opioids active ingredients, on the other hand, are created chemically but produce the same effect as opiates. There are two classifications of opioids—semisynthetic and synthetic. Common semisynthetic opioids include oxycodone (brand names like OxyContin and Percocet), hydrocodone (brand names like Vicodin and Norco), hydromorphone (brand names like Dilaudid and Exalgo), as well as the illicit drug heroin—as it is made from morphine; separate from those are common synthetic opioids such as buprenorphine, methadone, tramadol, and fentanyl. Let’s now spend some time exploring the latter, fentanyl. </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N/A</a:t>
            </a: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Calibri" panose="020F0502020204030204" pitchFamily="34" charset="0"/>
                <a:cs typeface="Arial" panose="020B0604020202020204" pitchFamily="34" charset="0"/>
              </a:rPr>
              <a:t>(Teater, n.d.)</a:t>
            </a:r>
            <a:endParaRPr lang="en-US" b="0" i="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a:p>
            <a:r>
              <a:rPr lang="en-US">
                <a:effectLst/>
                <a:latin typeface="Arial" panose="020B0604020202020204" pitchFamily="34" charset="0"/>
                <a:ea typeface="Calibri" panose="020F0502020204030204" pitchFamily="34" charset="0"/>
                <a:cs typeface="Arial" panose="020B0604020202020204" pitchFamily="34" charset="0"/>
              </a:rPr>
              <a:t>Teater, D. (n.d.). </a:t>
            </a:r>
            <a:r>
              <a:rPr lang="en-US" i="1">
                <a:effectLst/>
                <a:latin typeface="Arial" panose="020B0604020202020204" pitchFamily="34" charset="0"/>
                <a:ea typeface="Calibri" panose="020F0502020204030204" pitchFamily="34" charset="0"/>
                <a:cs typeface="Arial" panose="020B0604020202020204" pitchFamily="34" charset="0"/>
              </a:rPr>
              <a:t>The psychological and physical side effects of pain medications</a:t>
            </a:r>
            <a:r>
              <a:rPr lang="en-US">
                <a:effectLst/>
                <a:latin typeface="Arial" panose="020B0604020202020204" pitchFamily="34" charset="0"/>
                <a:ea typeface="Calibri" panose="020F0502020204030204" pitchFamily="34" charset="0"/>
                <a:cs typeface="Arial" panose="020B0604020202020204" pitchFamily="34" charset="0"/>
              </a:rPr>
              <a:t>. National Safety Council.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https://www.nsc.org/getmedia/0113f259-d2c5-4a3e-abca-f05299f65ec2/adv-rx-side-effects-wp.pdf</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altLang="en-US"/>
          </a:p>
          <a:p>
            <a:endParaRPr lang="en-US" altLang="en-US"/>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0488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6744151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4048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0018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0494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0114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31345531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solidFill>
                <a:srgbClr val="383E56"/>
              </a:solidFill>
              <a:highlight>
                <a:srgbClr val="FFFFFF"/>
              </a:highlight>
              <a:latin typeface="Lato" panose="020F0502020204030203" pitchFamily="34" charset="0"/>
            </a:endParaRPr>
          </a:p>
          <a:p>
            <a:endParaRPr lang="en-US" b="1">
              <a:solidFill>
                <a:srgbClr val="383E56"/>
              </a:solidFill>
              <a:highlight>
                <a:srgbClr val="FFFFFF"/>
              </a:highlight>
              <a:latin typeface="Lato" panose="020F0502020204030203"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1394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a:solidFill>
                <a:srgbClr val="383E56"/>
              </a:solidFill>
              <a:effectLst/>
              <a:highlight>
                <a:srgbClr val="FFFFFF"/>
              </a:highlight>
              <a:latin typeface="Lato" panose="020F0502020204030203" pitchFamily="34" charset="0"/>
            </a:endParaRPr>
          </a:p>
          <a:p>
            <a:endParaRPr lang="en-US" b="1">
              <a:solidFill>
                <a:srgbClr val="383E56"/>
              </a:solidFill>
              <a:highlight>
                <a:srgbClr val="FFFFFF"/>
              </a:highlight>
              <a:latin typeface="Lato" panose="020F0502020204030203" pitchFamily="34" charset="0"/>
            </a:endParaRPr>
          </a:p>
          <a:p>
            <a:endParaRPr lang="en-US" b="1" i="0">
              <a:solidFill>
                <a:srgbClr val="383E56"/>
              </a:solidFill>
              <a:effectLst/>
              <a:highlight>
                <a:srgbClr val="FFFFFF"/>
              </a:highlight>
              <a:latin typeface="Lato" panose="020F0502020204030203" pitchFamily="34" charset="0"/>
            </a:endParaRPr>
          </a:p>
          <a:p>
            <a:r>
              <a:rPr lang="en-US" b="1" i="0">
                <a:solidFill>
                  <a:srgbClr val="383E56"/>
                </a:solidFill>
                <a:effectLst/>
                <a:highlight>
                  <a:srgbClr val="FFFFFF"/>
                </a:highlight>
                <a:latin typeface="Lato" panose="020F0502020204030203" pitchFamily="34" charset="0"/>
              </a:rPr>
              <a:t>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705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689EB-A875-DB16-459A-68474232AE00}"/>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48FE6CAA-D605-2B74-079C-572FEAE0F9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Calibri" panose="020F0502020204030204" pitchFamily="34" charset="0"/>
                <a:cs typeface="Arial" panose="020B0604020202020204" pitchFamily="34" charset="0"/>
              </a:rPr>
              <a:t>Fentanyl is a highly potent synthetic opioid. It is a schedule II-controlled substance with legitimate use in the medical field—used primarily to treat severe pain in post-operative hospital settings. While similar to morphine, fentanyl is known to be 100x more potent. </a:t>
            </a: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Calibri" panose="020F0502020204030204" pitchFamily="34" charset="0"/>
                <a:cs typeface="Arial" panose="020B0604020202020204" pitchFamily="34" charset="0"/>
              </a:rPr>
              <a:t>(Johns Hopkins Bloomberg School of Public Health, 2022)</a:t>
            </a:r>
            <a:endParaRPr lang="en-US" b="0" i="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Calibri" panose="020F0502020204030204" pitchFamily="34" charset="0"/>
                <a:cs typeface="Arial" panose="020B0604020202020204" pitchFamily="34" charset="0"/>
              </a:rPr>
              <a:t>(Johns Hopkins Bloomberg School of Public Health, 2022)</a:t>
            </a:r>
            <a:endParaRPr lang="en-US" b="0" i="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effectLst/>
              <a:latin typeface="Arial" panose="020B0604020202020204" pitchFamily="34" charset="0"/>
              <a:ea typeface="Calibri" panose="020F0502020204030204" pitchFamily="34" charset="0"/>
              <a:cs typeface="Arial" panose="020B0604020202020204" pitchFamily="34" charset="0"/>
            </a:endParaRPr>
          </a:p>
          <a:p>
            <a:pPr>
              <a:defRPr/>
            </a:pPr>
            <a:r>
              <a:rPr lang="en-US">
                <a:effectLst/>
                <a:latin typeface="Arial" panose="020B0604020202020204" pitchFamily="34" charset="0"/>
                <a:ea typeface="Calibri" panose="020F0502020204030204" pitchFamily="34" charset="0"/>
                <a:cs typeface="Arial" panose="020B0604020202020204" pitchFamily="34" charset="0"/>
              </a:rPr>
              <a:t>Johns Hopkins Bloomberg School of Public Health. (2022). </a:t>
            </a:r>
            <a:r>
              <a:rPr lang="en-US" i="1">
                <a:effectLst/>
                <a:latin typeface="Arial" panose="020B0604020202020204" pitchFamily="34" charset="0"/>
                <a:ea typeface="Calibri" panose="020F0502020204030204" pitchFamily="34" charset="0"/>
                <a:cs typeface="Arial" panose="020B0604020202020204" pitchFamily="34" charset="0"/>
              </a:rPr>
              <a:t>Fentanyl 101: What everyone should know</a:t>
            </a:r>
            <a:r>
              <a:rPr lang="en-US">
                <a:effectLst/>
                <a:latin typeface="Arial" panose="020B0604020202020204" pitchFamily="34" charset="0"/>
                <a:ea typeface="Calibri" panose="020F0502020204030204" pitchFamily="34" charset="0"/>
                <a:cs typeface="Arial" panose="020B0604020202020204" pitchFamily="34" charset="0"/>
              </a:rPr>
              <a:t>. </a:t>
            </a:r>
            <a:r>
              <a:rPr lang="es-E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https://opioidprinciples.jhsph.edu/fentanyl-101-what-everyone-should-know/</a:t>
            </a:r>
            <a:endParaRPr lang="en-US">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Calibri" panose="020F0502020204030204" pitchFamily="34" charset="0"/>
              <a:cs typeface="Arial" panose="020B0604020202020204" pitchFamily="34" charset="0"/>
            </a:endParaRPr>
          </a:p>
        </p:txBody>
      </p:sp>
      <p:sp>
        <p:nvSpPr>
          <p:cNvPr id="7" name="Slide Image Placeholder 6">
            <a:extLst>
              <a:ext uri="{FF2B5EF4-FFF2-40B4-BE49-F238E27FC236}">
                <a16:creationId xmlns:a16="http://schemas.microsoft.com/office/drawing/2014/main" id="{FDFE0152-DB9E-DEBF-F00D-9F84E173AE80}"/>
              </a:ext>
            </a:extLst>
          </p:cNvPr>
          <p:cNvSpPr>
            <a:spLocks noGrp="1" noRot="1" noChangeAspect="1"/>
          </p:cNvSpPr>
          <p:nvPr>
            <p:ph type="sldImg"/>
          </p:nvPr>
        </p:nvSpPr>
        <p:spPr/>
      </p:sp>
    </p:spTree>
    <p:extLst>
      <p:ext uri="{BB962C8B-B14F-4D97-AF65-F5344CB8AC3E}">
        <p14:creationId xmlns:p14="http://schemas.microsoft.com/office/powerpoint/2010/main" val="4133368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Facilitator Script:</a:t>
            </a:r>
          </a:p>
          <a:p>
            <a:endParaRPr lang="en-US">
              <a:latin typeface="Arial" panose="020B0604020202020204" pitchFamily="34" charset="0"/>
              <a:cs typeface="Arial" panose="020B0604020202020204" pitchFamily="34" charset="0"/>
            </a:endParaRPr>
          </a:p>
          <a:p>
            <a:pPr>
              <a:defRPr/>
            </a:pPr>
            <a:r>
              <a:rPr lang="en-US">
                <a:effectLst/>
                <a:latin typeface="Arial"/>
                <a:ea typeface="Calibri" panose="020F0502020204030204" pitchFamily="34" charset="0"/>
                <a:cs typeface="Arial"/>
              </a:rPr>
              <a:t>In addition to fentanyl, there are also a host of fentanyl analogs that are considered chemical alterations from the original synthetic opioid. Both share a similar chemical structure (hence the similarities in these two photos—the top is fentanyl and the bottom is the analog, Carfentanil) but the analogs are harder to detect due to requiring specialized toxicology testing. </a:t>
            </a:r>
          </a:p>
          <a:p>
            <a:pPr>
              <a:defRPr/>
            </a:pPr>
            <a:endParaRPr lang="en-US">
              <a:effectLst/>
              <a:latin typeface="Arial"/>
              <a:ea typeface="Calibri" panose="020F0502020204030204" pitchFamily="34" charset="0"/>
              <a:cs typeface="Arial"/>
            </a:endParaRPr>
          </a:p>
          <a:p>
            <a:pPr>
              <a:defRPr/>
            </a:pPr>
            <a:r>
              <a:rPr lang="en-US">
                <a:effectLst/>
                <a:latin typeface="Arial"/>
                <a:ea typeface="Calibri" panose="020F0502020204030204" pitchFamily="34" charset="0"/>
                <a:cs typeface="Arial"/>
              </a:rPr>
              <a:t>Estimates of fentanyl analog potency also varies (some believed to be less potent or more potent than fentanyl) though the literature is also limited due to a lack of scientific evaluation on humans. Currently, Carfentanil is believed to be the most potent fentanyl analog detected in the U.S. drug market with estimates as high as 10,000x more potent than morphine, 100x more potent than fentanyl, and 50x more potent than heroin. While rainbow fentanyl is not considered an analog, it is one of the newest trends in illicit manufacturing of fentanyl—with suppliers producing brightly colored pills, powders, and blocks that closely resemble things like candy and sidewalk chalk.</a:t>
            </a:r>
            <a:r>
              <a:rPr lang="en-US">
                <a:latin typeface="Arial"/>
                <a:ea typeface="Calibri" panose="020F0502020204030204" pitchFamily="34" charset="0"/>
                <a:cs typeface="Arial"/>
              </a:rPr>
              <a:t> </a:t>
            </a:r>
            <a:endParaRPr lang="en-US" i="1">
              <a:effectLst/>
              <a:latin typeface="Arial" panose="020B0604020202020204" pitchFamily="34" charset="0"/>
              <a:ea typeface="Calibri" panose="020F0502020204030204" pitchFamily="34" charset="0"/>
              <a:cs typeface="Arial" panose="020B0604020202020204" pitchFamily="34" charset="0"/>
            </a:endParaRPr>
          </a:p>
          <a:p>
            <a:endParaRPr lang="en-US" i="1">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defRPr/>
            </a:pPr>
            <a:r>
              <a:rPr lang="en-US" i="0">
                <a:effectLst/>
                <a:latin typeface="Arial"/>
                <a:ea typeface="Calibri" panose="020F0502020204030204" pitchFamily="34" charset="0"/>
                <a:cs typeface="Arial"/>
              </a:rPr>
              <a:t>(Centers for Disease Control and Prevention, 2023)</a:t>
            </a:r>
          </a:p>
          <a:p>
            <a:pPr>
              <a:defRPr/>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i="0">
                <a:effectLst/>
                <a:latin typeface="Arial"/>
                <a:ea typeface="Calibri" panose="020F0502020204030204" pitchFamily="34" charset="0"/>
                <a:cs typeface="Arial"/>
              </a:rPr>
              <a:t>(Centers for Disease Control and Prevention, 2023; U.S. Drug Enforcement Administration, </a:t>
            </a:r>
            <a:r>
              <a:rPr lang="en-US">
                <a:latin typeface="Arial"/>
                <a:ea typeface="Calibri" panose="020F0502020204030204" pitchFamily="34" charset="0"/>
                <a:cs typeface="Arial"/>
              </a:rPr>
              <a:t>2021</a:t>
            </a:r>
            <a:r>
              <a:rPr lang="en-US" i="0">
                <a:effectLst/>
                <a:latin typeface="Arial"/>
                <a:ea typeface="Calibri" panose="020F0502020204030204" pitchFamily="34" charset="0"/>
                <a:cs typeface="Arial"/>
              </a:rPr>
              <a:t>;</a:t>
            </a:r>
            <a:r>
              <a:rPr lang="en-US" i="0">
                <a:effectLst/>
                <a:latin typeface="Arial"/>
                <a:cs typeface="Arial"/>
              </a:rPr>
              <a:t> </a:t>
            </a:r>
            <a:r>
              <a:rPr lang="en-US" i="0">
                <a:effectLst/>
                <a:latin typeface="Arial"/>
                <a:ea typeface="Calibri" panose="020F0502020204030204" pitchFamily="34" charset="0"/>
                <a:cs typeface="Arial"/>
              </a:rPr>
              <a:t>Johns Hopkins Bloomberg School of Public Health, 2022)</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a:latin typeface="Arial"/>
              <a:ea typeface="Calibri" panose="020F0502020204030204" pitchFamily="34" charset="0"/>
              <a:cs typeface="Arial"/>
            </a:endParaRPr>
          </a:p>
          <a:p>
            <a:r>
              <a:rPr lang="en-US">
                <a:effectLst/>
                <a:latin typeface="Arial" panose="020B0604020202020204" pitchFamily="34" charset="0"/>
                <a:ea typeface="Calibri" panose="020F0502020204030204" pitchFamily="34" charset="0"/>
                <a:cs typeface="Arial" panose="020B0604020202020204" pitchFamily="34" charset="0"/>
              </a:rPr>
              <a:t>Centers for Disease Control and Prevention. (2023). </a:t>
            </a:r>
            <a:r>
              <a:rPr lang="en-US" i="1">
                <a:effectLst/>
                <a:latin typeface="Arial" panose="020B0604020202020204" pitchFamily="34" charset="0"/>
                <a:ea typeface="Calibri" panose="020F0502020204030204" pitchFamily="34" charset="0"/>
                <a:cs typeface="Arial" panose="020B0604020202020204" pitchFamily="34" charset="0"/>
              </a:rPr>
              <a:t>Opioid overdose</a:t>
            </a:r>
            <a:r>
              <a:rPr lang="en-US">
                <a:effectLst/>
                <a:latin typeface="Arial" panose="020B0604020202020204" pitchFamily="34" charset="0"/>
                <a:ea typeface="Calibri" panose="020F0502020204030204" pitchFamily="34" charset="0"/>
                <a:cs typeface="Arial" panose="020B0604020202020204" pitchFamily="34" charset="0"/>
              </a:rPr>
              <a:t>. National Center for Injury Prevention and Control, U.S. Department of Health and Human Services.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https://www.cdc.gov/drugoverdose/deaths/opioid-overdose.html#synthetic</a:t>
            </a:r>
            <a:r>
              <a:rPr lang="es-ES">
                <a:effectLst/>
                <a:latin typeface="Arial" panose="020B0604020202020204" pitchFamily="34" charset="0"/>
                <a:ea typeface="Calibri" panose="020F0502020204030204" pitchFamily="34" charset="0"/>
                <a:cs typeface="Arial" panose="020B0604020202020204" pitchFamily="34" charset="0"/>
              </a:rPr>
              <a:t> </a:t>
            </a:r>
          </a:p>
          <a:p>
            <a:endParaRPr lang="es-ES">
              <a:effectLst/>
              <a:latin typeface="Arial" panose="020B0604020202020204" pitchFamily="34" charset="0"/>
              <a:ea typeface="Calibri" panose="020F0502020204030204" pitchFamily="34" charset="0"/>
              <a:cs typeface="Arial" panose="020B0604020202020204" pitchFamily="34" charset="0"/>
            </a:endParaRPr>
          </a:p>
          <a:p>
            <a:r>
              <a:rPr lang="en-US">
                <a:effectLst/>
                <a:latin typeface="Arial" panose="020B0604020202020204" pitchFamily="34" charset="0"/>
                <a:ea typeface="Calibri" panose="020F0502020204030204" pitchFamily="34" charset="0"/>
                <a:cs typeface="Arial" panose="020B0604020202020204" pitchFamily="34" charset="0"/>
              </a:rPr>
              <a:t>U.S. Drug Enforcement Administration. (2021). </a:t>
            </a:r>
            <a:r>
              <a:rPr lang="en-US" i="1">
                <a:effectLst/>
                <a:latin typeface="Arial" panose="020B0604020202020204" pitchFamily="34" charset="0"/>
                <a:ea typeface="Calibri" panose="020F0502020204030204" pitchFamily="34" charset="0"/>
                <a:cs typeface="Arial" panose="020B0604020202020204" pitchFamily="34" charset="0"/>
              </a:rPr>
              <a:t>Facts about fentanyl</a:t>
            </a:r>
            <a:r>
              <a:rPr lang="en-US">
                <a:effectLst/>
                <a:latin typeface="Arial" panose="020B0604020202020204" pitchFamily="34" charset="0"/>
                <a:ea typeface="Calibri" panose="020F0502020204030204" pitchFamily="34" charset="0"/>
                <a:cs typeface="Arial" panose="020B0604020202020204" pitchFamily="34" charset="0"/>
              </a:rPr>
              <a:t>. U.S. Department of Justice.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https://www.dea.gov/resources/facts-about-fentanyl</a:t>
            </a:r>
            <a:endPar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endParaRPr lang="en-US" u="sng">
              <a:solidFill>
                <a:srgbClr val="0563C1"/>
              </a:solidFill>
              <a:latin typeface="Arial" panose="020B0604020202020204" pitchFamily="34" charset="0"/>
              <a:ea typeface="Calibri" panose="020F0502020204030204" pitchFamily="34" charset="0"/>
              <a:cs typeface="Arial" panose="020B0604020202020204" pitchFamily="34" charset="0"/>
            </a:endParaRPr>
          </a:p>
          <a:p>
            <a:r>
              <a:rPr lang="en-US">
                <a:effectLst/>
                <a:latin typeface="Arial" panose="020B0604020202020204" pitchFamily="34" charset="0"/>
                <a:ea typeface="Calibri" panose="020F0502020204030204" pitchFamily="34" charset="0"/>
                <a:cs typeface="Arial" panose="020B0604020202020204" pitchFamily="34" charset="0"/>
              </a:rPr>
              <a:t>Johns Hopkins Bloomberg School of Public Health. (2022). </a:t>
            </a:r>
            <a:r>
              <a:rPr lang="en-US" i="1">
                <a:effectLst/>
                <a:latin typeface="Arial" panose="020B0604020202020204" pitchFamily="34" charset="0"/>
                <a:ea typeface="Calibri" panose="020F0502020204030204" pitchFamily="34" charset="0"/>
                <a:cs typeface="Arial" panose="020B0604020202020204" pitchFamily="34" charset="0"/>
              </a:rPr>
              <a:t>Fentanyl 101: What everyone should know</a:t>
            </a:r>
            <a:r>
              <a:rPr lang="en-US">
                <a:effectLst/>
                <a:latin typeface="Arial" panose="020B0604020202020204" pitchFamily="34" charset="0"/>
                <a:ea typeface="Calibri" panose="020F0502020204030204" pitchFamily="34" charset="0"/>
                <a:cs typeface="Arial" panose="020B0604020202020204" pitchFamily="34" charset="0"/>
              </a:rPr>
              <a:t>. </a:t>
            </a:r>
            <a:r>
              <a:rPr lang="es-E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https://opioidprinciples.jhsph.edu/fentanyl-101-what-everyone-should-know/</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a:latin typeface="Arial"/>
              <a:ea typeface="Calibri" panose="020F0502020204030204" pitchFamily="34" charset="0"/>
              <a:cs typeface="Arial"/>
            </a:endParaRPr>
          </a:p>
          <a:p>
            <a:endParaRPr lang="en-US" i="0">
              <a:effectLst/>
              <a:latin typeface="Arial"/>
              <a:ea typeface="Calibri" panose="020F0502020204030204" pitchFamily="34" charset="0"/>
              <a:cs typeface="Arial"/>
            </a:endParaRPr>
          </a:p>
          <a:p>
            <a:endParaRPr lang="en-US"/>
          </a:p>
        </p:txBody>
      </p:sp>
      <p:sp>
        <p:nvSpPr>
          <p:cNvPr id="4" name="Slide Number Placeholder 3"/>
          <p:cNvSpPr>
            <a:spLocks noGrp="1"/>
          </p:cNvSpPr>
          <p:nvPr>
            <p:ph type="sldNum" sz="quarter" idx="5"/>
          </p:nvPr>
        </p:nvSpPr>
        <p:spPr/>
        <p:txBody>
          <a:bodyPr/>
          <a:lstStyle/>
          <a:p>
            <a:fld id="{0ACEA44E-77D1-4ACB-B4AF-770395ABA502}" type="slidenum">
              <a:rPr lang="en-US" smtClean="0"/>
              <a:t>7</a:t>
            </a:fld>
            <a:endParaRPr lang="en-US"/>
          </a:p>
        </p:txBody>
      </p:sp>
    </p:spTree>
    <p:extLst>
      <p:ext uri="{BB962C8B-B14F-4D97-AF65-F5344CB8AC3E}">
        <p14:creationId xmlns:p14="http://schemas.microsoft.com/office/powerpoint/2010/main" val="1605376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634FA-CF96-E656-91F4-1A8B49CB1F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1B67E-3651-13C4-2C32-8D8AC37BF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00921-4788-C92C-FB3F-81E37FF24C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Calibri" panose="020F0502020204030204" pitchFamily="34" charset="0"/>
                <a:cs typeface="Arial" panose="020B0604020202020204" pitchFamily="34" charset="0"/>
              </a:rPr>
              <a:t>Communities across the country are experiencing a rise in the illicit use of fentanyl (and its various analogs). In comparison to other less potent opioids, fentanyl is easier to produce and therefore a more cost-effective option for suppliers. Fentanyl in the U.S. drug market primarily originates from Mexico and China and comes in various forms such as powders, nasal sprays, or pressed into pills to mimic the look of prescription opioids.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Calibri" panose="020F0502020204030204" pitchFamily="34" charset="0"/>
                <a:cs typeface="Arial" panose="020B0604020202020204" pitchFamily="34" charset="0"/>
              </a:rPr>
              <a:t>There is also increasingly more evidence pointing to a new supply strategy where dealers are knowingly mixing fentanyl with other drugs (e.g., heroin, cocaine, methamphetamine) to stretch their supply thereby increasing their profits. This intentional contamination presents a significant public health risk for users including accidental overdose and death. </a:t>
            </a:r>
          </a:p>
          <a:p>
            <a:endParaRPr lang="en-US" i="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Calibri" panose="020F0502020204030204" pitchFamily="34" charset="0"/>
                <a:cs typeface="Arial" panose="020B0604020202020204" pitchFamily="34" charset="0"/>
              </a:rPr>
              <a:t>(Johns Hopkins Bloomberg School of Public Health, 2022)</a:t>
            </a:r>
            <a:endParaRPr lang="en-US" b="0" i="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Arial" panose="020B0604020202020204" pitchFamily="34" charset="0"/>
                <a:ea typeface="Calibri" panose="020F0502020204030204" pitchFamily="34" charset="0"/>
                <a:cs typeface="Arial" panose="020B0604020202020204" pitchFamily="34" charset="0"/>
              </a:rPr>
              <a:t>(Johns Hopkins Bloomberg School of Public Health, 2022)</a:t>
            </a:r>
            <a:endParaRPr lang="en-US" b="0" i="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ea typeface="Calibri" panose="020F0502020204030204" pitchFamily="34" charset="0"/>
              <a:cs typeface="Arial" panose="020B0604020202020204" pitchFamily="34" charset="0"/>
            </a:endParaRPr>
          </a:p>
          <a:p>
            <a:pPr>
              <a:defRPr/>
            </a:pPr>
            <a:r>
              <a:rPr lang="en-US">
                <a:effectLst/>
                <a:latin typeface="Arial" panose="020B0604020202020204" pitchFamily="34" charset="0"/>
                <a:ea typeface="Calibri" panose="020F0502020204030204" pitchFamily="34" charset="0"/>
                <a:cs typeface="Arial" panose="020B0604020202020204" pitchFamily="34" charset="0"/>
              </a:rPr>
              <a:t>Johns Hopkins Bloomberg School of Public Health. (2022). </a:t>
            </a:r>
            <a:r>
              <a:rPr lang="en-US" i="1">
                <a:effectLst/>
                <a:latin typeface="Arial" panose="020B0604020202020204" pitchFamily="34" charset="0"/>
                <a:ea typeface="Calibri" panose="020F0502020204030204" pitchFamily="34" charset="0"/>
                <a:cs typeface="Arial" panose="020B0604020202020204" pitchFamily="34" charset="0"/>
              </a:rPr>
              <a:t>Fentanyl 101: What everyone should know</a:t>
            </a:r>
            <a:r>
              <a:rPr lang="en-US">
                <a:effectLst/>
                <a:latin typeface="Arial" panose="020B0604020202020204" pitchFamily="34" charset="0"/>
                <a:ea typeface="Calibri" panose="020F0502020204030204" pitchFamily="34" charset="0"/>
                <a:cs typeface="Arial" panose="020B0604020202020204" pitchFamily="34" charset="0"/>
              </a:rPr>
              <a:t>. </a:t>
            </a:r>
            <a:r>
              <a:rPr lang="es-E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https://opioidprinciples.jhsph.edu/fentanyl-101-what-everyone-should-know/</a:t>
            </a:r>
            <a:endParaRPr lang="en-US" i="0">
              <a:effectLst/>
              <a:latin typeface="Arial" panose="020B0604020202020204" pitchFamily="34" charset="0"/>
              <a:ea typeface="Calibri" panose="020F0502020204030204" pitchFamily="34" charset="0"/>
              <a:cs typeface="Arial" panose="020B0604020202020204" pitchFamily="34" charset="0"/>
            </a:endParaRPr>
          </a:p>
          <a:p>
            <a:endParaRPr lang="en-US"/>
          </a:p>
          <a:p>
            <a:endParaRPr lang="en-US"/>
          </a:p>
        </p:txBody>
      </p:sp>
      <p:sp>
        <p:nvSpPr>
          <p:cNvPr id="4" name="Slide Number Placeholder 3">
            <a:extLst>
              <a:ext uri="{FF2B5EF4-FFF2-40B4-BE49-F238E27FC236}">
                <a16:creationId xmlns:a16="http://schemas.microsoft.com/office/drawing/2014/main" id="{FA21BEA3-B9ED-6976-FD71-4754EC94E4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034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 new and more deadly combination of illicit drugs involves fentanyl mixed with xylazine. Xylazine is an extremely powerful sedative (often referred to by its street names </a:t>
            </a:r>
            <a:r>
              <a:rPr lang="en-US" err="1">
                <a:latin typeface="Arial" panose="020B0604020202020204" pitchFamily="34" charset="0"/>
                <a:cs typeface="Arial" panose="020B0604020202020204" pitchFamily="34" charset="0"/>
              </a:rPr>
              <a:t>tranq</a:t>
            </a:r>
            <a:r>
              <a:rPr lang="en-US">
                <a:latin typeface="Arial" panose="020B0604020202020204" pitchFamily="34" charset="0"/>
                <a:cs typeface="Arial" panose="020B0604020202020204" pitchFamily="34" charset="0"/>
              </a:rPr>
              <a:t> or </a:t>
            </a:r>
            <a:r>
              <a:rPr lang="en-US" err="1">
                <a:latin typeface="Arial" panose="020B0604020202020204" pitchFamily="34" charset="0"/>
                <a:cs typeface="Arial" panose="020B0604020202020204" pitchFamily="34" charset="0"/>
              </a:rPr>
              <a:t>tranq</a:t>
            </a:r>
            <a:r>
              <a:rPr lang="en-US">
                <a:latin typeface="Arial" panose="020B0604020202020204" pitchFamily="34" charset="0"/>
                <a:cs typeface="Arial" panose="020B0604020202020204" pitchFamily="34" charset="0"/>
              </a:rPr>
              <a:t> dope) approved by the FDA for veterinary use in large animals such as horses, cattle, and other large non-human mammals.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Fentanyl mixed with xylazine has emerged on the illegal drug market in recent years with detection now in every state and according to recent data released by the CDC had a 276% increase in its monthly percentage of overdose-related deaths up from 2.9 to 10.9%. These alarming figures prompted the White House to use executive designation authority for the first time in U.S. history declaring fentanyl combined with xylazine an emerging threat, with the Office of National Drug Control Policy (ONDCP) issuing a National Response Plan committing to six pillars of action:</a:t>
            </a:r>
          </a:p>
          <a:p>
            <a:endParaRPr lang="en-US">
              <a:latin typeface="Arial" panose="020B0604020202020204" pitchFamily="34" charset="0"/>
              <a:cs typeface="Arial" panose="020B0604020202020204" pitchFamily="34" charset="0"/>
            </a:endParaRPr>
          </a:p>
          <a:p>
            <a:pPr marL="228600" indent="-228600">
              <a:buAutoNum type="arabicPeriod"/>
            </a:pPr>
            <a:r>
              <a:rPr lang="en-US">
                <a:latin typeface="Arial" panose="020B0604020202020204" pitchFamily="34" charset="0"/>
                <a:cs typeface="Arial" panose="020B0604020202020204" pitchFamily="34" charset="0"/>
              </a:rPr>
              <a:t>Testing</a:t>
            </a:r>
          </a:p>
          <a:p>
            <a:pPr marL="228600" indent="-228600">
              <a:buAutoNum type="arabicPeriod"/>
            </a:pPr>
            <a:r>
              <a:rPr lang="en-US">
                <a:latin typeface="Arial" panose="020B0604020202020204" pitchFamily="34" charset="0"/>
                <a:cs typeface="Arial" panose="020B0604020202020204" pitchFamily="34" charset="0"/>
              </a:rPr>
              <a:t>Drug Collection</a:t>
            </a:r>
          </a:p>
          <a:p>
            <a:pPr marL="228600" indent="-228600">
              <a:buAutoNum type="arabicPeriod"/>
            </a:pPr>
            <a:r>
              <a:rPr lang="en-US">
                <a:latin typeface="Arial" panose="020B0604020202020204" pitchFamily="34" charset="0"/>
                <a:cs typeface="Arial" panose="020B0604020202020204" pitchFamily="34" charset="0"/>
              </a:rPr>
              <a:t>Evidence-Based Prevention, Harm Reduction, and Treatment</a:t>
            </a:r>
          </a:p>
          <a:p>
            <a:pPr marL="228600" indent="-228600">
              <a:buAutoNum type="arabicPeriod"/>
            </a:pPr>
            <a:r>
              <a:rPr lang="en-US">
                <a:latin typeface="Arial" panose="020B0604020202020204" pitchFamily="34" charset="0"/>
                <a:cs typeface="Arial" panose="020B0604020202020204" pitchFamily="34" charset="0"/>
              </a:rPr>
              <a:t>Supply Reduction</a:t>
            </a:r>
          </a:p>
          <a:p>
            <a:pPr marL="228600" indent="-228600">
              <a:buAutoNum type="arabicPeriod"/>
            </a:pPr>
            <a:r>
              <a:rPr lang="en-US">
                <a:latin typeface="Arial" panose="020B0604020202020204" pitchFamily="34" charset="0"/>
                <a:cs typeface="Arial" panose="020B0604020202020204" pitchFamily="34" charset="0"/>
              </a:rPr>
              <a:t>Scheduling</a:t>
            </a:r>
          </a:p>
          <a:p>
            <a:pPr marL="228600" indent="-228600">
              <a:buAutoNum type="arabicPeriod"/>
            </a:pPr>
            <a:r>
              <a:rPr lang="en-US">
                <a:latin typeface="Arial" panose="020B0604020202020204" pitchFamily="34" charset="0"/>
                <a:cs typeface="Arial" panose="020B0604020202020204" pitchFamily="34" charset="0"/>
              </a:rPr>
              <a:t>And Research</a:t>
            </a: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latin typeface="Arial" panose="020B0604020202020204" pitchFamily="34" charset="0"/>
                <a:cs typeface="Arial" panose="020B0604020202020204" pitchFamily="34" charset="0"/>
              </a:rPr>
              <a:t>N/A</a:t>
            </a:r>
            <a:endParaRPr lang="en-US" sz="1200" kern="10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Arial" panose="020B0604020202020204" pitchFamily="34" charset="0"/>
                <a:cs typeface="Arial" panose="020B0604020202020204" pitchFamily="34" charset="0"/>
              </a:rPr>
              <a:t>(The White House, 2023)</a:t>
            </a:r>
            <a:endParaRPr lang="en-US">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(The White House, 2023)</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effectLst/>
                <a:latin typeface="Arial" panose="020B0604020202020204" pitchFamily="34" charset="0"/>
                <a:ea typeface="Calibri" panose="020F0502020204030204" pitchFamily="34" charset="0"/>
                <a:cs typeface="Arial" panose="020B0604020202020204" pitchFamily="34" charset="0"/>
              </a:rPr>
              <a:t>The White House. (2023). </a:t>
            </a:r>
            <a:r>
              <a:rPr lang="en-US" i="1">
                <a:effectLst/>
                <a:latin typeface="Arial" panose="020B0604020202020204" pitchFamily="34" charset="0"/>
                <a:ea typeface="Calibri" panose="020F0502020204030204" pitchFamily="34" charset="0"/>
                <a:cs typeface="Arial" panose="020B0604020202020204" pitchFamily="34" charset="0"/>
              </a:rPr>
              <a:t>Fact sheet: In continued fight against overdose epidemic, the White House releases national response plan to address the emerging threat of fentanyl combined with xylazine</a:t>
            </a:r>
            <a:r>
              <a:rPr lang="en-US">
                <a:effectLst/>
                <a:latin typeface="Arial" panose="020B0604020202020204" pitchFamily="34" charset="0"/>
                <a:ea typeface="Calibri" panose="020F0502020204030204" pitchFamily="34" charset="0"/>
                <a:cs typeface="Arial" panose="020B0604020202020204" pitchFamily="34" charset="0"/>
              </a:rPr>
              <a:t>.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https://www.whitehouse.gov/briefing-room/statements-releases/2023/07/11/fact-sheet-in-continued-fight-against-overdose-epidemic-the-white-house-releases-national-response-plan-to-address-the-emerging-threat-of-fentanyl-combined-with-xylazine/</a:t>
            </a:r>
            <a:r>
              <a:rPr lang="en-US">
                <a:effectLst/>
                <a:latin typeface="Arial" panose="020B0604020202020204" pitchFamily="34" charset="0"/>
                <a:ea typeface="Calibri" panose="020F0502020204030204" pitchFamily="34" charset="0"/>
                <a:cs typeface="Arial" panose="020B0604020202020204" pitchFamily="34" charset="0"/>
              </a:rPr>
              <a:t> </a:t>
            </a:r>
            <a:endParaRPr lang="en-US" i="0">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9</a:t>
            </a:fld>
            <a:endParaRPr lang="en-US"/>
          </a:p>
        </p:txBody>
      </p:sp>
    </p:spTree>
    <p:extLst>
      <p:ext uri="{BB962C8B-B14F-4D97-AF65-F5344CB8AC3E}">
        <p14:creationId xmlns:p14="http://schemas.microsoft.com/office/powerpoint/2010/main" val="677509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hyperlink" Target="http://www.site2max.pro"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5/28/2024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116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5/28/2024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56213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49525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2013594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29664723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46F63A5-CDBD-0942-33F1-AB9C3D631635}"/>
              </a:ext>
            </a:extLst>
          </p:cNvPr>
          <p:cNvSpPr>
            <a:spLocks noGrp="1"/>
          </p:cNvSpPr>
          <p:nvPr>
            <p:ph sz="quarter" idx="15"/>
          </p:nvPr>
        </p:nvSpPr>
        <p:spPr>
          <a:xfrm>
            <a:off x="1595438" y="2085975"/>
            <a:ext cx="8969375" cy="157956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57A90897-5A6D-12C1-3995-63F7EAB6DD81}"/>
              </a:ext>
            </a:extLst>
          </p:cNvPr>
          <p:cNvSpPr>
            <a:spLocks noGrp="1"/>
          </p:cNvSpPr>
          <p:nvPr>
            <p:ph sz="quarter" idx="16"/>
          </p:nvPr>
        </p:nvSpPr>
        <p:spPr>
          <a:xfrm>
            <a:off x="1595437" y="86666"/>
            <a:ext cx="8969375" cy="4584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56292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4932546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0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2F15293-52A9-597B-FCFD-8C73195D59E3}"/>
              </a:ext>
            </a:extLst>
          </p:cNvPr>
          <p:cNvSpPr>
            <a:spLocks noGrp="1"/>
          </p:cNvSpPr>
          <p:nvPr>
            <p:ph type="ftr" sz="quarter" idx="13"/>
          </p:nvPr>
        </p:nvSpPr>
        <p:spPr/>
        <p:txBody>
          <a:bodyPr/>
          <a:lstStyle/>
          <a:p>
            <a:r>
              <a:rPr lang="en-US" i="1">
                <a:cs typeface="Arial"/>
              </a:rPr>
              <a:t>(Children and Family Futures, 2017)</a:t>
            </a:r>
          </a:p>
        </p:txBody>
      </p:sp>
    </p:spTree>
    <p:extLst>
      <p:ext uri="{BB962C8B-B14F-4D97-AF65-F5344CB8AC3E}">
        <p14:creationId xmlns:p14="http://schemas.microsoft.com/office/powerpoint/2010/main" val="29210244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9600600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261257"/>
            <a:ext cx="7843837" cy="6445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gradFill>
            <a:gsLst>
              <a:gs pos="16000">
                <a:srgbClr val="116889"/>
              </a:gs>
              <a:gs pos="0">
                <a:schemeClr val="accent2"/>
              </a:gs>
              <a:gs pos="100000">
                <a:schemeClr val="tx2"/>
              </a:gs>
            </a:gsLst>
            <a:lin ang="13500000" scaled="1"/>
          </a:gra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29482647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22D1D407-AC43-3A26-A1B6-CFB262B65D36}"/>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4424246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46F63A5-CDBD-0942-33F1-AB9C3D631635}"/>
              </a:ext>
            </a:extLst>
          </p:cNvPr>
          <p:cNvSpPr>
            <a:spLocks noGrp="1"/>
          </p:cNvSpPr>
          <p:nvPr>
            <p:ph sz="quarter" idx="15"/>
          </p:nvPr>
        </p:nvSpPr>
        <p:spPr>
          <a:xfrm>
            <a:off x="1595438" y="2085975"/>
            <a:ext cx="8969375" cy="157956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3B5476C-CAA7-CC09-FEEC-C849C3008F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9411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5/28/2024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266909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08357BD-109F-18DE-1320-53BB987DBC02}"/>
              </a:ext>
            </a:extLst>
          </p:cNvPr>
          <p:cNvSpPr>
            <a:spLocks noGrp="1"/>
          </p:cNvSpPr>
          <p:nvPr>
            <p:ph type="title"/>
          </p:nvPr>
        </p:nvSpPr>
        <p:spPr>
          <a:xfrm>
            <a:off x="838199" y="694944"/>
            <a:ext cx="10515600" cy="1325563"/>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9F44A2C9-9F96-0128-F831-D54227E31066}"/>
              </a:ext>
            </a:extLst>
          </p:cNvPr>
          <p:cNvSpPr>
            <a:spLocks noGrp="1"/>
          </p:cNvSpPr>
          <p:nvPr>
            <p:ph sz="quarter" idx="15"/>
          </p:nvPr>
        </p:nvSpPr>
        <p:spPr>
          <a:xfrm>
            <a:off x="1128711" y="1651037"/>
            <a:ext cx="9934575" cy="2643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817211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03842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25051619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solidFill>
                  <a:prstClr val="black">
                    <a:tint val="75000"/>
                  </a:prstClr>
                </a:solidFill>
              </a:rPr>
              <a:pPr/>
              <a:t>5/28/2024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8876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29996473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31_Title Slide">
    <p:bg>
      <p:bgPr>
        <a:solidFill>
          <a:srgbClr val="EEF3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389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5/28/2024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2176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hoto_page">
    <p:spTree>
      <p:nvGrpSpPr>
        <p:cNvPr id="1" name=""/>
        <p:cNvGrpSpPr/>
        <p:nvPr/>
      </p:nvGrpSpPr>
      <p:grpSpPr>
        <a:xfrm>
          <a:off x="0" y="0"/>
          <a:ext cx="0" cy="0"/>
          <a:chOff x="0" y="0"/>
          <a:chExt cx="0" cy="0"/>
        </a:xfrm>
      </p:grpSpPr>
      <p:sp>
        <p:nvSpPr>
          <p:cNvPr id="11" name="Shape 11"/>
          <p:cNvSpPr/>
          <p:nvPr/>
        </p:nvSpPr>
        <p:spPr>
          <a:xfrm>
            <a:off x="279400" y="254000"/>
            <a:ext cx="11633200" cy="6301830"/>
          </a:xfrm>
          <a:prstGeom prst="rect">
            <a:avLst/>
          </a:prstGeom>
          <a:ln w="63500">
            <a:solidFill>
              <a:srgbClr val="ECECEC"/>
            </a:solidFill>
            <a:miter lim="400000"/>
          </a:ln>
        </p:spPr>
        <p:txBody>
          <a:bodyPr lIns="25400" tIns="25400" rIns="25400" bIns="25400" anchor="ctr"/>
          <a:lstStyle/>
          <a:p>
            <a:pPr>
              <a:defRPr sz="3200">
                <a:solidFill>
                  <a:srgbClr val="FFFFFF"/>
                </a:solidFill>
              </a:defRPr>
            </a:pPr>
            <a:endParaRPr sz="1600">
              <a:solidFill>
                <a:srgbClr val="FFFFFF"/>
              </a:solidFill>
            </a:endParaRPr>
          </a:p>
        </p:txBody>
      </p:sp>
      <p:grpSp>
        <p:nvGrpSpPr>
          <p:cNvPr id="16" name="Group 16"/>
          <p:cNvGrpSpPr/>
          <p:nvPr/>
        </p:nvGrpSpPr>
        <p:grpSpPr>
          <a:xfrm>
            <a:off x="10163185" y="6036046"/>
            <a:ext cx="1533829" cy="283781"/>
            <a:chOff x="0" y="0"/>
            <a:chExt cx="3067657" cy="567559"/>
          </a:xfrm>
        </p:grpSpPr>
        <p:sp>
          <p:nvSpPr>
            <p:cNvPr id="12" name="Shape 12"/>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a:defRPr sz="1800">
                  <a:solidFill>
                    <a:srgbClr val="323232"/>
                  </a:solidFill>
                  <a:latin typeface="Georgia"/>
                  <a:ea typeface="Georgia"/>
                  <a:cs typeface="Georgia"/>
                  <a:sym typeface="Georgia"/>
                </a:defRPr>
              </a:pPr>
              <a:endParaRPr sz="900">
                <a:solidFill>
                  <a:srgbClr val="323232"/>
                </a:solidFill>
                <a:latin typeface="Georgia"/>
                <a:ea typeface="Georgia"/>
                <a:cs typeface="Georgia"/>
                <a:sym typeface="Georgia"/>
              </a:endParaRPr>
            </a:p>
          </p:txBody>
        </p:sp>
        <p:sp>
          <p:nvSpPr>
            <p:cNvPr id="13" name="Shape 13"/>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a:defRPr sz="1800">
                  <a:solidFill>
                    <a:srgbClr val="323232"/>
                  </a:solidFill>
                  <a:latin typeface="Georgia"/>
                  <a:ea typeface="Georgia"/>
                  <a:cs typeface="Georgia"/>
                  <a:sym typeface="Georgia"/>
                </a:defRPr>
              </a:pPr>
              <a:endParaRPr sz="900">
                <a:solidFill>
                  <a:srgbClr val="323232"/>
                </a:solidFill>
                <a:latin typeface="Georgia"/>
                <a:ea typeface="Georgia"/>
                <a:cs typeface="Georgia"/>
                <a:sym typeface="Georgia"/>
              </a:endParaRPr>
            </a:p>
          </p:txBody>
        </p:sp>
        <p:sp>
          <p:nvSpPr>
            <p:cNvPr id="14" name="Shape 14"/>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a:defRPr sz="1800">
                  <a:solidFill>
                    <a:srgbClr val="323232"/>
                  </a:solidFill>
                  <a:latin typeface="Georgia"/>
                  <a:ea typeface="Georgia"/>
                  <a:cs typeface="Georgia"/>
                  <a:sym typeface="Georgia"/>
                </a:defRPr>
              </a:pPr>
              <a:endParaRPr sz="900">
                <a:solidFill>
                  <a:srgbClr val="323232"/>
                </a:solidFill>
                <a:latin typeface="Georgia"/>
                <a:ea typeface="Georgia"/>
                <a:cs typeface="Georgia"/>
                <a:sym typeface="Georgia"/>
              </a:endParaRPr>
            </a:p>
          </p:txBody>
        </p:sp>
        <p:sp>
          <p:nvSpPr>
            <p:cNvPr id="15" name="Shape 15"/>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solidFill>
              <a:srgbClr val="5E7484"/>
            </a:solidFill>
            <a:ln w="12700" cap="flat">
              <a:noFill/>
              <a:miter lim="400000"/>
            </a:ln>
            <a:effectLst/>
          </p:spPr>
          <p:txBody>
            <a:bodyPr wrap="square" lIns="45719" tIns="45719" rIns="45719" bIns="45719" numCol="1" anchor="ctr">
              <a:noAutofit/>
            </a:bodyPr>
            <a:lstStyle/>
            <a:p>
              <a:pPr defTabSz="228600">
                <a:defRPr sz="1800">
                  <a:solidFill>
                    <a:srgbClr val="323232"/>
                  </a:solidFill>
                  <a:latin typeface="Georgia"/>
                  <a:ea typeface="Georgia"/>
                  <a:cs typeface="Georgia"/>
                  <a:sym typeface="Georgia"/>
                </a:defRPr>
              </a:pPr>
              <a:endParaRPr sz="900">
                <a:solidFill>
                  <a:srgbClr val="323232"/>
                </a:solidFill>
                <a:latin typeface="Georgia"/>
                <a:ea typeface="Georgia"/>
                <a:cs typeface="Georgia"/>
                <a:sym typeface="Georgia"/>
              </a:endParaRPr>
            </a:p>
          </p:txBody>
        </p:sp>
      </p:grpSp>
      <p:grpSp>
        <p:nvGrpSpPr>
          <p:cNvPr id="30" name="Group 30"/>
          <p:cNvGrpSpPr/>
          <p:nvPr/>
        </p:nvGrpSpPr>
        <p:grpSpPr>
          <a:xfrm>
            <a:off x="574846" y="5972072"/>
            <a:ext cx="3235307" cy="399030"/>
            <a:chOff x="0" y="-50591"/>
            <a:chExt cx="6470613" cy="798058"/>
          </a:xfrm>
        </p:grpSpPr>
        <p:sp>
          <p:nvSpPr>
            <p:cNvPr id="17" name="Shape 17"/>
            <p:cNvSpPr/>
            <p:nvPr/>
          </p:nvSpPr>
          <p:spPr>
            <a:xfrm>
              <a:off x="707266" y="-50591"/>
              <a:ext cx="2346796" cy="4821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1800" b="1">
                  <a:solidFill>
                    <a:srgbClr val="5E7484"/>
                  </a:solidFill>
                  <a:latin typeface="+mn-lt"/>
                  <a:ea typeface="+mn-ea"/>
                  <a:cs typeface="+mn-cs"/>
                  <a:sym typeface="Helvetica"/>
                  <a:hlinkClick r:id="rId2"/>
                </a:defRPr>
              </a:lvl1pPr>
            </a:lstStyle>
            <a:p>
              <a:r>
                <a:rPr sz="900"/>
                <a:t>WWW.SITE2MAX.PRO</a:t>
              </a:r>
            </a:p>
          </p:txBody>
        </p:sp>
        <p:sp>
          <p:nvSpPr>
            <p:cNvPr id="18" name="Shape 18"/>
            <p:cNvSpPr/>
            <p:nvPr/>
          </p:nvSpPr>
          <p:spPr>
            <a:xfrm>
              <a:off x="704450" y="265284"/>
              <a:ext cx="5766163" cy="4821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1800">
                  <a:solidFill>
                    <a:srgbClr val="5E7484"/>
                  </a:solidFill>
                  <a:latin typeface="+mn-lt"/>
                  <a:ea typeface="+mn-ea"/>
                  <a:cs typeface="+mn-cs"/>
                  <a:sym typeface="Helvetica"/>
                </a:defRPr>
              </a:lvl1pPr>
            </a:lstStyle>
            <a:p>
              <a:r>
                <a:rPr sz="900"/>
                <a:t>Free PowerPoint &amp; KeyNote Templates</a:t>
              </a:r>
            </a:p>
          </p:txBody>
        </p:sp>
        <p:grpSp>
          <p:nvGrpSpPr>
            <p:cNvPr id="29" name="Group 29"/>
            <p:cNvGrpSpPr/>
            <p:nvPr/>
          </p:nvGrpSpPr>
          <p:grpSpPr>
            <a:xfrm>
              <a:off x="0" y="103781"/>
              <a:ext cx="591162" cy="508658"/>
              <a:chOff x="0" y="0"/>
              <a:chExt cx="591161" cy="508657"/>
            </a:xfrm>
          </p:grpSpPr>
          <p:sp>
            <p:nvSpPr>
              <p:cNvPr id="19" name="Shape 19"/>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solidFill>
                    <a:srgbClr val="00817D"/>
                  </a:solidFill>
                </a:endParaRPr>
              </a:p>
            </p:txBody>
          </p:sp>
          <p:sp>
            <p:nvSpPr>
              <p:cNvPr id="20" name="Shape 20"/>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solidFill>
                    <a:srgbClr val="00817D"/>
                  </a:solidFill>
                </a:endParaRPr>
              </a:p>
            </p:txBody>
          </p:sp>
          <p:sp>
            <p:nvSpPr>
              <p:cNvPr id="21" name="Shape 21"/>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solidFill>
                    <a:srgbClr val="00817D"/>
                  </a:solidFill>
                </a:endParaRPr>
              </a:p>
            </p:txBody>
          </p:sp>
          <p:sp>
            <p:nvSpPr>
              <p:cNvPr id="22" name="Shape 22"/>
              <p:cNvSpPr/>
              <p:nvPr/>
            </p:nvSpPr>
            <p:spPr>
              <a:xfrm>
                <a:off x="189045"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sz="1600">
                  <a:solidFill>
                    <a:srgbClr val="FFFFFF"/>
                  </a:solidFill>
                </a:endParaRPr>
              </a:p>
            </p:txBody>
          </p:sp>
          <p:sp>
            <p:nvSpPr>
              <p:cNvPr id="23" name="Shape 23"/>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solidFill>
                    <a:srgbClr val="00817D"/>
                  </a:solidFill>
                </a:endParaRPr>
              </a:p>
            </p:txBody>
          </p:sp>
          <p:sp>
            <p:nvSpPr>
              <p:cNvPr id="24" name="Shape 24"/>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solidFill>
                    <a:srgbClr val="00817D"/>
                  </a:solidFill>
                </a:endParaRPr>
              </a:p>
            </p:txBody>
          </p:sp>
          <p:sp>
            <p:nvSpPr>
              <p:cNvPr id="25" name="Shape 25"/>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solidFill>
                    <a:srgbClr val="00817D"/>
                  </a:solidFill>
                </a:endParaRPr>
              </a:p>
            </p:txBody>
          </p:sp>
          <p:sp>
            <p:nvSpPr>
              <p:cNvPr id="26" name="Shape 26"/>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solidFill>
                    <a:srgbClr val="00817D"/>
                  </a:solidFill>
                </a:endParaRPr>
              </a:p>
            </p:txBody>
          </p:sp>
          <p:sp>
            <p:nvSpPr>
              <p:cNvPr id="27" name="Shape 27"/>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solidFill>
                    <a:srgbClr val="00817D"/>
                  </a:solidFill>
                </a:endParaRPr>
              </a:p>
            </p:txBody>
          </p:sp>
          <p:sp>
            <p:nvSpPr>
              <p:cNvPr id="28" name="Shape 28"/>
              <p:cNvSpPr/>
              <p:nvPr/>
            </p:nvSpPr>
            <p:spPr>
              <a:xfrm>
                <a:off x="354848"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sz="1600">
                  <a:solidFill>
                    <a:srgbClr val="FFFFFF"/>
                  </a:solidFill>
                </a:endParaRPr>
              </a:p>
            </p:txBody>
          </p:sp>
        </p:grpSp>
      </p:grpSp>
      <p:sp>
        <p:nvSpPr>
          <p:cNvPr id="31" name="Shape 31"/>
          <p:cNvSpPr>
            <a:spLocks noGrp="1"/>
          </p:cNvSpPr>
          <p:nvPr>
            <p:ph type="sldNum" sz="quarter" idx="2"/>
          </p:nvPr>
        </p:nvSpPr>
        <p:spPr>
          <a:prstGeom prst="rect">
            <a:avLst/>
          </a:prstGeom>
        </p:spPr>
        <p:txBody>
          <a:bodyPr/>
          <a:lstStyle/>
          <a:p>
            <a:fld id="{86CB4B4D-7CA3-9044-876B-883B54F8677D}" type="slidenum">
              <a:rPr>
                <a:solidFill>
                  <a:srgbClr val="00817D">
                    <a:tint val="75000"/>
                  </a:srgbClr>
                </a:solidFill>
              </a:rPr>
              <a:pPr/>
              <a:t>‹#›</a:t>
            </a:fld>
            <a:endParaRPr>
              <a:solidFill>
                <a:srgbClr val="00817D">
                  <a:tint val="75000"/>
                </a:srgbClr>
              </a:solidFill>
            </a:endParaRPr>
          </a:p>
        </p:txBody>
      </p:sp>
      <p:sp>
        <p:nvSpPr>
          <p:cNvPr id="3" name="Picture Placeholder 2"/>
          <p:cNvSpPr>
            <a:spLocks noGrp="1"/>
          </p:cNvSpPr>
          <p:nvPr>
            <p:ph type="pic" sz="quarter" idx="10"/>
          </p:nvPr>
        </p:nvSpPr>
        <p:spPr>
          <a:xfrm>
            <a:off x="927100" y="1028700"/>
            <a:ext cx="1258888" cy="1258888"/>
          </a:xfrm>
        </p:spPr>
        <p:txBody>
          <a:bodyPr/>
          <a:lstStyle/>
          <a:p>
            <a:endParaRPr lang="en-US"/>
          </a:p>
        </p:txBody>
      </p:sp>
      <p:sp>
        <p:nvSpPr>
          <p:cNvPr id="32" name="Picture Placeholder 2"/>
          <p:cNvSpPr>
            <a:spLocks noGrp="1"/>
          </p:cNvSpPr>
          <p:nvPr>
            <p:ph type="pic" sz="quarter" idx="11"/>
          </p:nvPr>
        </p:nvSpPr>
        <p:spPr>
          <a:xfrm>
            <a:off x="2314167" y="1028700"/>
            <a:ext cx="1258888" cy="1258888"/>
          </a:xfrm>
        </p:spPr>
        <p:txBody>
          <a:bodyPr/>
          <a:lstStyle/>
          <a:p>
            <a:endParaRPr lang="en-US"/>
          </a:p>
        </p:txBody>
      </p:sp>
      <p:sp>
        <p:nvSpPr>
          <p:cNvPr id="33" name="Picture Placeholder 2"/>
          <p:cNvSpPr>
            <a:spLocks noGrp="1"/>
          </p:cNvSpPr>
          <p:nvPr>
            <p:ph type="pic" sz="quarter" idx="12"/>
          </p:nvPr>
        </p:nvSpPr>
        <p:spPr>
          <a:xfrm>
            <a:off x="3701233" y="1028700"/>
            <a:ext cx="1258888" cy="1258888"/>
          </a:xfrm>
        </p:spPr>
        <p:txBody>
          <a:bodyPr/>
          <a:lstStyle/>
          <a:p>
            <a:endParaRPr lang="en-US"/>
          </a:p>
        </p:txBody>
      </p:sp>
      <p:sp>
        <p:nvSpPr>
          <p:cNvPr id="34" name="Picture Placeholder 2"/>
          <p:cNvSpPr>
            <a:spLocks noGrp="1"/>
          </p:cNvSpPr>
          <p:nvPr>
            <p:ph type="pic" sz="quarter" idx="13"/>
          </p:nvPr>
        </p:nvSpPr>
        <p:spPr>
          <a:xfrm>
            <a:off x="5088300" y="1028700"/>
            <a:ext cx="1258888" cy="1258888"/>
          </a:xfrm>
        </p:spPr>
        <p:txBody>
          <a:bodyPr/>
          <a:lstStyle/>
          <a:p>
            <a:endParaRPr lang="en-US"/>
          </a:p>
        </p:txBody>
      </p:sp>
      <p:sp>
        <p:nvSpPr>
          <p:cNvPr id="35" name="Picture Placeholder 2"/>
          <p:cNvSpPr>
            <a:spLocks noGrp="1"/>
          </p:cNvSpPr>
          <p:nvPr>
            <p:ph type="pic" sz="quarter" idx="14"/>
          </p:nvPr>
        </p:nvSpPr>
        <p:spPr>
          <a:xfrm>
            <a:off x="927100" y="2445525"/>
            <a:ext cx="1258888" cy="1258888"/>
          </a:xfrm>
        </p:spPr>
        <p:txBody>
          <a:bodyPr/>
          <a:lstStyle/>
          <a:p>
            <a:endParaRPr lang="en-US"/>
          </a:p>
        </p:txBody>
      </p:sp>
      <p:sp>
        <p:nvSpPr>
          <p:cNvPr id="36" name="Picture Placeholder 2"/>
          <p:cNvSpPr>
            <a:spLocks noGrp="1"/>
          </p:cNvSpPr>
          <p:nvPr>
            <p:ph type="pic" sz="quarter" idx="15"/>
          </p:nvPr>
        </p:nvSpPr>
        <p:spPr>
          <a:xfrm>
            <a:off x="2314167" y="2445525"/>
            <a:ext cx="1258888" cy="1258888"/>
          </a:xfrm>
        </p:spPr>
        <p:txBody>
          <a:bodyPr/>
          <a:lstStyle/>
          <a:p>
            <a:endParaRPr lang="en-US"/>
          </a:p>
        </p:txBody>
      </p:sp>
      <p:sp>
        <p:nvSpPr>
          <p:cNvPr id="37" name="Picture Placeholder 2"/>
          <p:cNvSpPr>
            <a:spLocks noGrp="1"/>
          </p:cNvSpPr>
          <p:nvPr>
            <p:ph type="pic" sz="quarter" idx="16"/>
          </p:nvPr>
        </p:nvSpPr>
        <p:spPr>
          <a:xfrm>
            <a:off x="3701233" y="2445525"/>
            <a:ext cx="1258888" cy="1258888"/>
          </a:xfrm>
        </p:spPr>
        <p:txBody>
          <a:bodyPr/>
          <a:lstStyle/>
          <a:p>
            <a:endParaRPr lang="en-US"/>
          </a:p>
        </p:txBody>
      </p:sp>
      <p:sp>
        <p:nvSpPr>
          <p:cNvPr id="38" name="Picture Placeholder 2"/>
          <p:cNvSpPr>
            <a:spLocks noGrp="1"/>
          </p:cNvSpPr>
          <p:nvPr>
            <p:ph type="pic" sz="quarter" idx="17"/>
          </p:nvPr>
        </p:nvSpPr>
        <p:spPr>
          <a:xfrm>
            <a:off x="5088300" y="2445525"/>
            <a:ext cx="1258888" cy="1258888"/>
          </a:xfrm>
        </p:spPr>
        <p:txBody>
          <a:bodyPr/>
          <a:lstStyle/>
          <a:p>
            <a:endParaRPr lang="en-US"/>
          </a:p>
        </p:txBody>
      </p:sp>
      <p:sp>
        <p:nvSpPr>
          <p:cNvPr id="39" name="Picture Placeholder 2"/>
          <p:cNvSpPr>
            <a:spLocks noGrp="1"/>
          </p:cNvSpPr>
          <p:nvPr>
            <p:ph type="pic" sz="quarter" idx="18"/>
          </p:nvPr>
        </p:nvSpPr>
        <p:spPr>
          <a:xfrm>
            <a:off x="927100" y="3871233"/>
            <a:ext cx="1258888" cy="1258888"/>
          </a:xfrm>
        </p:spPr>
        <p:txBody>
          <a:bodyPr/>
          <a:lstStyle/>
          <a:p>
            <a:endParaRPr lang="en-US"/>
          </a:p>
        </p:txBody>
      </p:sp>
      <p:sp>
        <p:nvSpPr>
          <p:cNvPr id="40" name="Picture Placeholder 2"/>
          <p:cNvSpPr>
            <a:spLocks noGrp="1"/>
          </p:cNvSpPr>
          <p:nvPr>
            <p:ph type="pic" sz="quarter" idx="19"/>
          </p:nvPr>
        </p:nvSpPr>
        <p:spPr>
          <a:xfrm>
            <a:off x="2314167" y="3871233"/>
            <a:ext cx="1258888" cy="1258888"/>
          </a:xfrm>
        </p:spPr>
        <p:txBody>
          <a:bodyPr/>
          <a:lstStyle/>
          <a:p>
            <a:endParaRPr lang="en-US"/>
          </a:p>
        </p:txBody>
      </p:sp>
      <p:sp>
        <p:nvSpPr>
          <p:cNvPr id="41" name="Picture Placeholder 2"/>
          <p:cNvSpPr>
            <a:spLocks noGrp="1"/>
          </p:cNvSpPr>
          <p:nvPr>
            <p:ph type="pic" sz="quarter" idx="20"/>
          </p:nvPr>
        </p:nvSpPr>
        <p:spPr>
          <a:xfrm>
            <a:off x="3701233" y="3871233"/>
            <a:ext cx="1258888" cy="1258888"/>
          </a:xfrm>
        </p:spPr>
        <p:txBody>
          <a:bodyPr/>
          <a:lstStyle/>
          <a:p>
            <a:endParaRPr lang="en-US"/>
          </a:p>
        </p:txBody>
      </p:sp>
      <p:sp>
        <p:nvSpPr>
          <p:cNvPr id="42" name="Picture Placeholder 2"/>
          <p:cNvSpPr>
            <a:spLocks noGrp="1"/>
          </p:cNvSpPr>
          <p:nvPr>
            <p:ph type="pic" sz="quarter" idx="21"/>
          </p:nvPr>
        </p:nvSpPr>
        <p:spPr>
          <a:xfrm>
            <a:off x="5088300" y="3871233"/>
            <a:ext cx="1258888" cy="1258888"/>
          </a:xfrm>
        </p:spPr>
        <p:txBody>
          <a:bodyPr/>
          <a:lstStyle/>
          <a:p>
            <a:endParaRPr lang="en-US"/>
          </a:p>
        </p:txBody>
      </p:sp>
    </p:spTree>
    <p:extLst>
      <p:ext uri="{BB962C8B-B14F-4D97-AF65-F5344CB8AC3E}">
        <p14:creationId xmlns:p14="http://schemas.microsoft.com/office/powerpoint/2010/main" val="102751184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Photo_page">
    <p:spTree>
      <p:nvGrpSpPr>
        <p:cNvPr id="1" name=""/>
        <p:cNvGrpSpPr/>
        <p:nvPr/>
      </p:nvGrpSpPr>
      <p:grpSpPr>
        <a:xfrm>
          <a:off x="0" y="0"/>
          <a:ext cx="0" cy="0"/>
          <a:chOff x="0" y="0"/>
          <a:chExt cx="0" cy="0"/>
        </a:xfrm>
      </p:grpSpPr>
      <p:sp>
        <p:nvSpPr>
          <p:cNvPr id="11" name="Shape 11"/>
          <p:cNvSpPr/>
          <p:nvPr/>
        </p:nvSpPr>
        <p:spPr>
          <a:xfrm>
            <a:off x="279400" y="254000"/>
            <a:ext cx="11633200" cy="6301830"/>
          </a:xfrm>
          <a:prstGeom prst="rect">
            <a:avLst/>
          </a:prstGeom>
          <a:ln w="63500">
            <a:solidFill>
              <a:srgbClr val="ECECEC"/>
            </a:solidFill>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grpSp>
        <p:nvGrpSpPr>
          <p:cNvPr id="16" name="Group 16"/>
          <p:cNvGrpSpPr/>
          <p:nvPr/>
        </p:nvGrpSpPr>
        <p:grpSpPr>
          <a:xfrm>
            <a:off x="10163185" y="6036046"/>
            <a:ext cx="1533829" cy="283781"/>
            <a:chOff x="0" y="0"/>
            <a:chExt cx="3067657" cy="567559"/>
          </a:xfrm>
        </p:grpSpPr>
        <p:sp>
          <p:nvSpPr>
            <p:cNvPr id="12" name="Shape 12"/>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3" name="Shape 13"/>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4" name="Shape 14"/>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5" name="Shape 15"/>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grpSp>
      <p:grpSp>
        <p:nvGrpSpPr>
          <p:cNvPr id="30" name="Group 30"/>
          <p:cNvGrpSpPr/>
          <p:nvPr/>
        </p:nvGrpSpPr>
        <p:grpSpPr>
          <a:xfrm>
            <a:off x="574846" y="5972072"/>
            <a:ext cx="3235307" cy="399030"/>
            <a:chOff x="0" y="-50591"/>
            <a:chExt cx="6470613" cy="798058"/>
          </a:xfrm>
        </p:grpSpPr>
        <p:sp>
          <p:nvSpPr>
            <p:cNvPr id="17" name="Shape 17"/>
            <p:cNvSpPr/>
            <p:nvPr/>
          </p:nvSpPr>
          <p:spPr>
            <a:xfrm>
              <a:off x="707266" y="-50591"/>
              <a:ext cx="2641748" cy="4821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1800" b="1">
                  <a:solidFill>
                    <a:srgbClr val="5E7484"/>
                  </a:solidFill>
                  <a:latin typeface="+mn-lt"/>
                  <a:ea typeface="+mn-ea"/>
                  <a:cs typeface="+mn-cs"/>
                  <a:sym typeface="Helvetica"/>
                  <a:hlinkClick r:id="" action="ppaction://noaction"/>
                </a:defRPr>
              </a:lvl1pPr>
            </a:lstStyle>
            <a:p>
              <a:pPr defTabSz="412750" hangingPunct="0"/>
              <a:r>
                <a:rPr sz="900" kern="0"/>
                <a:t>WWW.SITE2MAX.PRO</a:t>
              </a:r>
            </a:p>
          </p:txBody>
        </p:sp>
        <p:sp>
          <p:nvSpPr>
            <p:cNvPr id="18" name="Shape 18"/>
            <p:cNvSpPr/>
            <p:nvPr/>
          </p:nvSpPr>
          <p:spPr>
            <a:xfrm>
              <a:off x="704450" y="265284"/>
              <a:ext cx="5766163" cy="4821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1800">
                  <a:solidFill>
                    <a:srgbClr val="5E7484"/>
                  </a:solidFill>
                  <a:latin typeface="+mn-lt"/>
                  <a:ea typeface="+mn-ea"/>
                  <a:cs typeface="+mn-cs"/>
                  <a:sym typeface="Helvetica"/>
                </a:defRPr>
              </a:lvl1pPr>
            </a:lstStyle>
            <a:p>
              <a:pPr defTabSz="412750" hangingPunct="0"/>
              <a:r>
                <a:rPr sz="900" kern="0"/>
                <a:t>Free PowerPoint &amp; KeyNote Templates</a:t>
              </a:r>
            </a:p>
          </p:txBody>
        </p:sp>
        <p:grpSp>
          <p:nvGrpSpPr>
            <p:cNvPr id="29" name="Group 29"/>
            <p:cNvGrpSpPr/>
            <p:nvPr/>
          </p:nvGrpSpPr>
          <p:grpSpPr>
            <a:xfrm>
              <a:off x="0" y="103781"/>
              <a:ext cx="591162" cy="508658"/>
              <a:chOff x="0" y="0"/>
              <a:chExt cx="591161" cy="508657"/>
            </a:xfrm>
          </p:grpSpPr>
          <p:sp>
            <p:nvSpPr>
              <p:cNvPr id="19" name="Shape 19"/>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0" name="Shape 20"/>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1" name="Shape 21"/>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2" name="Shape 22"/>
              <p:cNvSpPr/>
              <p:nvPr/>
            </p:nvSpPr>
            <p:spPr>
              <a:xfrm>
                <a:off x="189045"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sp>
            <p:nvSpPr>
              <p:cNvPr id="23" name="Shape 23"/>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4" name="Shape 24"/>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5" name="Shape 25"/>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6" name="Shape 26"/>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7" name="Shape 27"/>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8" name="Shape 28"/>
              <p:cNvSpPr/>
              <p:nvPr/>
            </p:nvSpPr>
            <p:spPr>
              <a:xfrm>
                <a:off x="354848"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grpSp>
      </p:grpSp>
      <p:sp>
        <p:nvSpPr>
          <p:cNvPr id="31" name="Shape 31"/>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
        <p:nvSpPr>
          <p:cNvPr id="3" name="Picture Placeholder 2"/>
          <p:cNvSpPr>
            <a:spLocks noGrp="1"/>
          </p:cNvSpPr>
          <p:nvPr>
            <p:ph type="pic" sz="quarter" idx="10"/>
          </p:nvPr>
        </p:nvSpPr>
        <p:spPr>
          <a:xfrm>
            <a:off x="927100" y="1028700"/>
            <a:ext cx="1258888" cy="1258888"/>
          </a:xfrm>
        </p:spPr>
        <p:txBody>
          <a:bodyPr/>
          <a:lstStyle/>
          <a:p>
            <a:endParaRPr lang="en-US"/>
          </a:p>
        </p:txBody>
      </p:sp>
      <p:sp>
        <p:nvSpPr>
          <p:cNvPr id="32" name="Picture Placeholder 2"/>
          <p:cNvSpPr>
            <a:spLocks noGrp="1"/>
          </p:cNvSpPr>
          <p:nvPr>
            <p:ph type="pic" sz="quarter" idx="11"/>
          </p:nvPr>
        </p:nvSpPr>
        <p:spPr>
          <a:xfrm>
            <a:off x="2314167" y="1028700"/>
            <a:ext cx="1258888" cy="1258888"/>
          </a:xfrm>
        </p:spPr>
        <p:txBody>
          <a:bodyPr/>
          <a:lstStyle/>
          <a:p>
            <a:endParaRPr lang="en-US"/>
          </a:p>
        </p:txBody>
      </p:sp>
      <p:sp>
        <p:nvSpPr>
          <p:cNvPr id="33" name="Picture Placeholder 2"/>
          <p:cNvSpPr>
            <a:spLocks noGrp="1"/>
          </p:cNvSpPr>
          <p:nvPr>
            <p:ph type="pic" sz="quarter" idx="12"/>
          </p:nvPr>
        </p:nvSpPr>
        <p:spPr>
          <a:xfrm>
            <a:off x="3701233" y="1028700"/>
            <a:ext cx="1258888" cy="1258888"/>
          </a:xfrm>
        </p:spPr>
        <p:txBody>
          <a:bodyPr/>
          <a:lstStyle/>
          <a:p>
            <a:endParaRPr lang="en-US"/>
          </a:p>
        </p:txBody>
      </p:sp>
      <p:sp>
        <p:nvSpPr>
          <p:cNvPr id="34" name="Picture Placeholder 2"/>
          <p:cNvSpPr>
            <a:spLocks noGrp="1"/>
          </p:cNvSpPr>
          <p:nvPr>
            <p:ph type="pic" sz="quarter" idx="13"/>
          </p:nvPr>
        </p:nvSpPr>
        <p:spPr>
          <a:xfrm>
            <a:off x="5088300" y="1028700"/>
            <a:ext cx="1258888" cy="1258888"/>
          </a:xfrm>
        </p:spPr>
        <p:txBody>
          <a:bodyPr/>
          <a:lstStyle/>
          <a:p>
            <a:endParaRPr lang="en-US"/>
          </a:p>
        </p:txBody>
      </p:sp>
      <p:sp>
        <p:nvSpPr>
          <p:cNvPr id="35" name="Picture Placeholder 2"/>
          <p:cNvSpPr>
            <a:spLocks noGrp="1"/>
          </p:cNvSpPr>
          <p:nvPr>
            <p:ph type="pic" sz="quarter" idx="14"/>
          </p:nvPr>
        </p:nvSpPr>
        <p:spPr>
          <a:xfrm>
            <a:off x="927100" y="2445525"/>
            <a:ext cx="1258888" cy="1258888"/>
          </a:xfrm>
        </p:spPr>
        <p:txBody>
          <a:bodyPr/>
          <a:lstStyle/>
          <a:p>
            <a:endParaRPr lang="en-US"/>
          </a:p>
        </p:txBody>
      </p:sp>
      <p:sp>
        <p:nvSpPr>
          <p:cNvPr id="36" name="Picture Placeholder 2"/>
          <p:cNvSpPr>
            <a:spLocks noGrp="1"/>
          </p:cNvSpPr>
          <p:nvPr>
            <p:ph type="pic" sz="quarter" idx="15"/>
          </p:nvPr>
        </p:nvSpPr>
        <p:spPr>
          <a:xfrm>
            <a:off x="2314167" y="2445525"/>
            <a:ext cx="1258888" cy="1258888"/>
          </a:xfrm>
        </p:spPr>
        <p:txBody>
          <a:bodyPr/>
          <a:lstStyle/>
          <a:p>
            <a:endParaRPr lang="en-US"/>
          </a:p>
        </p:txBody>
      </p:sp>
      <p:sp>
        <p:nvSpPr>
          <p:cNvPr id="37" name="Picture Placeholder 2"/>
          <p:cNvSpPr>
            <a:spLocks noGrp="1"/>
          </p:cNvSpPr>
          <p:nvPr>
            <p:ph type="pic" sz="quarter" idx="16"/>
          </p:nvPr>
        </p:nvSpPr>
        <p:spPr>
          <a:xfrm>
            <a:off x="3701233" y="2445525"/>
            <a:ext cx="1258888" cy="1258888"/>
          </a:xfrm>
        </p:spPr>
        <p:txBody>
          <a:bodyPr/>
          <a:lstStyle/>
          <a:p>
            <a:endParaRPr lang="en-US"/>
          </a:p>
        </p:txBody>
      </p:sp>
      <p:sp>
        <p:nvSpPr>
          <p:cNvPr id="38" name="Picture Placeholder 2"/>
          <p:cNvSpPr>
            <a:spLocks noGrp="1"/>
          </p:cNvSpPr>
          <p:nvPr>
            <p:ph type="pic" sz="quarter" idx="17"/>
          </p:nvPr>
        </p:nvSpPr>
        <p:spPr>
          <a:xfrm>
            <a:off x="5088300" y="2445525"/>
            <a:ext cx="1258888" cy="1258888"/>
          </a:xfrm>
        </p:spPr>
        <p:txBody>
          <a:bodyPr/>
          <a:lstStyle/>
          <a:p>
            <a:endParaRPr lang="en-US"/>
          </a:p>
        </p:txBody>
      </p:sp>
      <p:sp>
        <p:nvSpPr>
          <p:cNvPr id="39" name="Picture Placeholder 2"/>
          <p:cNvSpPr>
            <a:spLocks noGrp="1"/>
          </p:cNvSpPr>
          <p:nvPr>
            <p:ph type="pic" sz="quarter" idx="18"/>
          </p:nvPr>
        </p:nvSpPr>
        <p:spPr>
          <a:xfrm>
            <a:off x="927100" y="3871233"/>
            <a:ext cx="1258888" cy="1258888"/>
          </a:xfrm>
        </p:spPr>
        <p:txBody>
          <a:bodyPr/>
          <a:lstStyle/>
          <a:p>
            <a:endParaRPr lang="en-US"/>
          </a:p>
        </p:txBody>
      </p:sp>
      <p:sp>
        <p:nvSpPr>
          <p:cNvPr id="40" name="Picture Placeholder 2"/>
          <p:cNvSpPr>
            <a:spLocks noGrp="1"/>
          </p:cNvSpPr>
          <p:nvPr>
            <p:ph type="pic" sz="quarter" idx="19"/>
          </p:nvPr>
        </p:nvSpPr>
        <p:spPr>
          <a:xfrm>
            <a:off x="2314167" y="3871233"/>
            <a:ext cx="1258888" cy="1258888"/>
          </a:xfrm>
        </p:spPr>
        <p:txBody>
          <a:bodyPr/>
          <a:lstStyle/>
          <a:p>
            <a:endParaRPr lang="en-US"/>
          </a:p>
        </p:txBody>
      </p:sp>
      <p:sp>
        <p:nvSpPr>
          <p:cNvPr id="41" name="Picture Placeholder 2"/>
          <p:cNvSpPr>
            <a:spLocks noGrp="1"/>
          </p:cNvSpPr>
          <p:nvPr>
            <p:ph type="pic" sz="quarter" idx="20"/>
          </p:nvPr>
        </p:nvSpPr>
        <p:spPr>
          <a:xfrm>
            <a:off x="3701233" y="3871233"/>
            <a:ext cx="1258888" cy="1258888"/>
          </a:xfrm>
        </p:spPr>
        <p:txBody>
          <a:bodyPr/>
          <a:lstStyle/>
          <a:p>
            <a:endParaRPr lang="en-US"/>
          </a:p>
        </p:txBody>
      </p:sp>
      <p:sp>
        <p:nvSpPr>
          <p:cNvPr id="42" name="Picture Placeholder 2"/>
          <p:cNvSpPr>
            <a:spLocks noGrp="1"/>
          </p:cNvSpPr>
          <p:nvPr>
            <p:ph type="pic" sz="quarter" idx="21"/>
          </p:nvPr>
        </p:nvSpPr>
        <p:spPr>
          <a:xfrm>
            <a:off x="5088300" y="3871233"/>
            <a:ext cx="1258888" cy="1258888"/>
          </a:xfrm>
        </p:spPr>
        <p:txBody>
          <a:bodyPr/>
          <a:lstStyle/>
          <a:p>
            <a:endParaRPr lang="en-US"/>
          </a:p>
        </p:txBody>
      </p:sp>
    </p:spTree>
    <p:extLst>
      <p:ext uri="{BB962C8B-B14F-4D97-AF65-F5344CB8AC3E}">
        <p14:creationId xmlns:p14="http://schemas.microsoft.com/office/powerpoint/2010/main" val="68279241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Photo + page">
    <p:spTree>
      <p:nvGrpSpPr>
        <p:cNvPr id="1" name=""/>
        <p:cNvGrpSpPr/>
        <p:nvPr/>
      </p:nvGrpSpPr>
      <p:grpSpPr>
        <a:xfrm>
          <a:off x="0" y="0"/>
          <a:ext cx="0" cy="0"/>
          <a:chOff x="0" y="0"/>
          <a:chExt cx="0" cy="0"/>
        </a:xfrm>
      </p:grpSpPr>
      <p:sp>
        <p:nvSpPr>
          <p:cNvPr id="21" name="Shape 21"/>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
        <p:nvSpPr>
          <p:cNvPr id="3" name="Picture Placeholder 2"/>
          <p:cNvSpPr>
            <a:spLocks noGrp="1"/>
          </p:cNvSpPr>
          <p:nvPr>
            <p:ph type="pic" sz="quarter" idx="10"/>
          </p:nvPr>
        </p:nvSpPr>
        <p:spPr>
          <a:xfrm>
            <a:off x="1560842" y="1382713"/>
            <a:ext cx="1706563" cy="1706563"/>
          </a:xfrm>
        </p:spPr>
        <p:txBody>
          <a:bodyPr/>
          <a:lstStyle/>
          <a:p>
            <a:endParaRPr lang="en-US"/>
          </a:p>
        </p:txBody>
      </p:sp>
      <p:sp>
        <p:nvSpPr>
          <p:cNvPr id="7" name="Picture Placeholder 2"/>
          <p:cNvSpPr>
            <a:spLocks noGrp="1"/>
          </p:cNvSpPr>
          <p:nvPr>
            <p:ph type="pic" sz="quarter" idx="11"/>
          </p:nvPr>
        </p:nvSpPr>
        <p:spPr>
          <a:xfrm>
            <a:off x="3454690" y="1382712"/>
            <a:ext cx="1706563" cy="1706563"/>
          </a:xfrm>
        </p:spPr>
        <p:txBody>
          <a:bodyPr/>
          <a:lstStyle/>
          <a:p>
            <a:endParaRPr lang="en-US"/>
          </a:p>
        </p:txBody>
      </p:sp>
      <p:sp>
        <p:nvSpPr>
          <p:cNvPr id="8" name="Picture Placeholder 2"/>
          <p:cNvSpPr>
            <a:spLocks noGrp="1"/>
          </p:cNvSpPr>
          <p:nvPr>
            <p:ph type="pic" sz="quarter" idx="12"/>
          </p:nvPr>
        </p:nvSpPr>
        <p:spPr>
          <a:xfrm>
            <a:off x="5348539" y="1382712"/>
            <a:ext cx="1706563" cy="1706563"/>
          </a:xfrm>
        </p:spPr>
        <p:txBody>
          <a:bodyPr/>
          <a:lstStyle/>
          <a:p>
            <a:endParaRPr lang="en-US"/>
          </a:p>
        </p:txBody>
      </p:sp>
      <p:sp>
        <p:nvSpPr>
          <p:cNvPr id="9" name="Picture Placeholder 2"/>
          <p:cNvSpPr>
            <a:spLocks noGrp="1"/>
          </p:cNvSpPr>
          <p:nvPr>
            <p:ph type="pic" sz="quarter" idx="13"/>
          </p:nvPr>
        </p:nvSpPr>
        <p:spPr>
          <a:xfrm>
            <a:off x="7242387" y="1382712"/>
            <a:ext cx="1706563" cy="1706563"/>
          </a:xfrm>
        </p:spPr>
        <p:txBody>
          <a:bodyPr/>
          <a:lstStyle/>
          <a:p>
            <a:endParaRPr lang="en-US"/>
          </a:p>
        </p:txBody>
      </p:sp>
      <p:sp>
        <p:nvSpPr>
          <p:cNvPr id="10" name="Picture Placeholder 2"/>
          <p:cNvSpPr>
            <a:spLocks noGrp="1"/>
          </p:cNvSpPr>
          <p:nvPr>
            <p:ph type="pic" sz="quarter" idx="14"/>
          </p:nvPr>
        </p:nvSpPr>
        <p:spPr>
          <a:xfrm>
            <a:off x="9136236" y="1382712"/>
            <a:ext cx="1706563" cy="1706563"/>
          </a:xfrm>
        </p:spPr>
        <p:txBody>
          <a:bodyPr/>
          <a:lstStyle/>
          <a:p>
            <a:endParaRPr lang="en-US"/>
          </a:p>
        </p:txBody>
      </p:sp>
      <p:sp>
        <p:nvSpPr>
          <p:cNvPr id="11" name="Picture Placeholder 2"/>
          <p:cNvSpPr>
            <a:spLocks noGrp="1"/>
          </p:cNvSpPr>
          <p:nvPr>
            <p:ph type="pic" sz="quarter" idx="15"/>
          </p:nvPr>
        </p:nvSpPr>
        <p:spPr>
          <a:xfrm>
            <a:off x="1560842" y="3254259"/>
            <a:ext cx="1706563" cy="1706563"/>
          </a:xfrm>
        </p:spPr>
        <p:txBody>
          <a:bodyPr/>
          <a:lstStyle/>
          <a:p>
            <a:endParaRPr lang="en-US"/>
          </a:p>
        </p:txBody>
      </p:sp>
      <p:sp>
        <p:nvSpPr>
          <p:cNvPr id="12" name="Picture Placeholder 2"/>
          <p:cNvSpPr>
            <a:spLocks noGrp="1"/>
          </p:cNvSpPr>
          <p:nvPr>
            <p:ph type="pic" sz="quarter" idx="16"/>
          </p:nvPr>
        </p:nvSpPr>
        <p:spPr>
          <a:xfrm>
            <a:off x="3454690" y="3254258"/>
            <a:ext cx="1706563" cy="1706563"/>
          </a:xfrm>
        </p:spPr>
        <p:txBody>
          <a:bodyPr/>
          <a:lstStyle/>
          <a:p>
            <a:endParaRPr lang="en-US"/>
          </a:p>
        </p:txBody>
      </p:sp>
      <p:sp>
        <p:nvSpPr>
          <p:cNvPr id="13" name="Picture Placeholder 2"/>
          <p:cNvSpPr>
            <a:spLocks noGrp="1"/>
          </p:cNvSpPr>
          <p:nvPr>
            <p:ph type="pic" sz="quarter" idx="17"/>
          </p:nvPr>
        </p:nvSpPr>
        <p:spPr>
          <a:xfrm>
            <a:off x="5348539" y="3254258"/>
            <a:ext cx="1706563" cy="1706563"/>
          </a:xfrm>
        </p:spPr>
        <p:txBody>
          <a:bodyPr/>
          <a:lstStyle/>
          <a:p>
            <a:endParaRPr lang="en-US"/>
          </a:p>
        </p:txBody>
      </p:sp>
      <p:sp>
        <p:nvSpPr>
          <p:cNvPr id="14" name="Picture Placeholder 2"/>
          <p:cNvSpPr>
            <a:spLocks noGrp="1"/>
          </p:cNvSpPr>
          <p:nvPr>
            <p:ph type="pic" sz="quarter" idx="18"/>
          </p:nvPr>
        </p:nvSpPr>
        <p:spPr>
          <a:xfrm>
            <a:off x="7242387" y="3254258"/>
            <a:ext cx="1706563" cy="1706563"/>
          </a:xfrm>
        </p:spPr>
        <p:txBody>
          <a:bodyPr/>
          <a:lstStyle/>
          <a:p>
            <a:endParaRPr lang="en-US"/>
          </a:p>
        </p:txBody>
      </p:sp>
      <p:sp>
        <p:nvSpPr>
          <p:cNvPr id="15" name="Picture Placeholder 2"/>
          <p:cNvSpPr>
            <a:spLocks noGrp="1"/>
          </p:cNvSpPr>
          <p:nvPr>
            <p:ph type="pic" sz="quarter" idx="19"/>
          </p:nvPr>
        </p:nvSpPr>
        <p:spPr>
          <a:xfrm>
            <a:off x="9136236" y="3254258"/>
            <a:ext cx="1706563" cy="1706563"/>
          </a:xfrm>
        </p:spPr>
        <p:txBody>
          <a:bodyPr/>
          <a:lstStyle/>
          <a:p>
            <a:endParaRPr lang="en-US"/>
          </a:p>
        </p:txBody>
      </p:sp>
    </p:spTree>
    <p:extLst>
      <p:ext uri="{BB962C8B-B14F-4D97-AF65-F5344CB8AC3E}">
        <p14:creationId xmlns:p14="http://schemas.microsoft.com/office/powerpoint/2010/main" val="163642549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Photo_page">
    <p:spTree>
      <p:nvGrpSpPr>
        <p:cNvPr id="1" name=""/>
        <p:cNvGrpSpPr/>
        <p:nvPr/>
      </p:nvGrpSpPr>
      <p:grpSpPr>
        <a:xfrm>
          <a:off x="0" y="0"/>
          <a:ext cx="0" cy="0"/>
          <a:chOff x="0" y="0"/>
          <a:chExt cx="0" cy="0"/>
        </a:xfrm>
      </p:grpSpPr>
      <p:sp>
        <p:nvSpPr>
          <p:cNvPr id="11" name="Shape 11"/>
          <p:cNvSpPr/>
          <p:nvPr/>
        </p:nvSpPr>
        <p:spPr>
          <a:xfrm>
            <a:off x="279400" y="254000"/>
            <a:ext cx="11633200" cy="6301830"/>
          </a:xfrm>
          <a:prstGeom prst="rect">
            <a:avLst/>
          </a:prstGeom>
          <a:ln w="63500">
            <a:solidFill>
              <a:srgbClr val="ECECEC"/>
            </a:solidFill>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grpSp>
        <p:nvGrpSpPr>
          <p:cNvPr id="16" name="Group 16"/>
          <p:cNvGrpSpPr/>
          <p:nvPr/>
        </p:nvGrpSpPr>
        <p:grpSpPr>
          <a:xfrm>
            <a:off x="10163185" y="6036046"/>
            <a:ext cx="1533829" cy="283781"/>
            <a:chOff x="0" y="0"/>
            <a:chExt cx="3067657" cy="567559"/>
          </a:xfrm>
        </p:grpSpPr>
        <p:sp>
          <p:nvSpPr>
            <p:cNvPr id="12" name="Shape 12"/>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3" name="Shape 13"/>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4" name="Shape 14"/>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5" name="Shape 15"/>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grpSp>
      <p:grpSp>
        <p:nvGrpSpPr>
          <p:cNvPr id="30" name="Group 30"/>
          <p:cNvGrpSpPr/>
          <p:nvPr/>
        </p:nvGrpSpPr>
        <p:grpSpPr>
          <a:xfrm>
            <a:off x="574846" y="5972072"/>
            <a:ext cx="3235307" cy="399030"/>
            <a:chOff x="0" y="-50591"/>
            <a:chExt cx="6470613" cy="798058"/>
          </a:xfrm>
        </p:grpSpPr>
        <p:sp>
          <p:nvSpPr>
            <p:cNvPr id="17" name="Shape 17"/>
            <p:cNvSpPr/>
            <p:nvPr/>
          </p:nvSpPr>
          <p:spPr>
            <a:xfrm>
              <a:off x="707266" y="-50591"/>
              <a:ext cx="2641748" cy="4821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1800" b="1">
                  <a:solidFill>
                    <a:srgbClr val="5E7484"/>
                  </a:solidFill>
                  <a:latin typeface="+mn-lt"/>
                  <a:ea typeface="+mn-ea"/>
                  <a:cs typeface="+mn-cs"/>
                  <a:sym typeface="Helvetica"/>
                  <a:hlinkClick r:id="" action="ppaction://noaction"/>
                </a:defRPr>
              </a:lvl1pPr>
            </a:lstStyle>
            <a:p>
              <a:pPr defTabSz="412750" hangingPunct="0"/>
              <a:r>
                <a:rPr sz="900" kern="0"/>
                <a:t>WWW.SITE2MAX.PRO</a:t>
              </a:r>
            </a:p>
          </p:txBody>
        </p:sp>
        <p:sp>
          <p:nvSpPr>
            <p:cNvPr id="18" name="Shape 18"/>
            <p:cNvSpPr/>
            <p:nvPr/>
          </p:nvSpPr>
          <p:spPr>
            <a:xfrm>
              <a:off x="704450" y="265284"/>
              <a:ext cx="5766163" cy="4821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1800">
                  <a:solidFill>
                    <a:srgbClr val="5E7484"/>
                  </a:solidFill>
                  <a:latin typeface="+mn-lt"/>
                  <a:ea typeface="+mn-ea"/>
                  <a:cs typeface="+mn-cs"/>
                  <a:sym typeface="Helvetica"/>
                </a:defRPr>
              </a:lvl1pPr>
            </a:lstStyle>
            <a:p>
              <a:pPr defTabSz="412750" hangingPunct="0"/>
              <a:r>
                <a:rPr sz="900" kern="0"/>
                <a:t>Free PowerPoint &amp; KeyNote Templates</a:t>
              </a:r>
            </a:p>
          </p:txBody>
        </p:sp>
        <p:grpSp>
          <p:nvGrpSpPr>
            <p:cNvPr id="29" name="Group 29"/>
            <p:cNvGrpSpPr/>
            <p:nvPr/>
          </p:nvGrpSpPr>
          <p:grpSpPr>
            <a:xfrm>
              <a:off x="0" y="103781"/>
              <a:ext cx="591162" cy="508658"/>
              <a:chOff x="0" y="0"/>
              <a:chExt cx="591161" cy="508657"/>
            </a:xfrm>
          </p:grpSpPr>
          <p:sp>
            <p:nvSpPr>
              <p:cNvPr id="19" name="Shape 19"/>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0" name="Shape 20"/>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1" name="Shape 21"/>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2" name="Shape 22"/>
              <p:cNvSpPr/>
              <p:nvPr/>
            </p:nvSpPr>
            <p:spPr>
              <a:xfrm>
                <a:off x="189045"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sp>
            <p:nvSpPr>
              <p:cNvPr id="23" name="Shape 23"/>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4" name="Shape 24"/>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5" name="Shape 25"/>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6" name="Shape 26"/>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7" name="Shape 27"/>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8" name="Shape 28"/>
              <p:cNvSpPr/>
              <p:nvPr/>
            </p:nvSpPr>
            <p:spPr>
              <a:xfrm>
                <a:off x="354848"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grpSp>
      </p:grpSp>
      <p:sp>
        <p:nvSpPr>
          <p:cNvPr id="31" name="Shape 31"/>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
        <p:nvSpPr>
          <p:cNvPr id="3" name="Picture Placeholder 2"/>
          <p:cNvSpPr>
            <a:spLocks noGrp="1"/>
          </p:cNvSpPr>
          <p:nvPr>
            <p:ph type="pic" sz="quarter" idx="10"/>
          </p:nvPr>
        </p:nvSpPr>
        <p:spPr>
          <a:xfrm>
            <a:off x="927100" y="1028700"/>
            <a:ext cx="1258888" cy="1258888"/>
          </a:xfrm>
        </p:spPr>
        <p:txBody>
          <a:bodyPr/>
          <a:lstStyle/>
          <a:p>
            <a:endParaRPr lang="en-US"/>
          </a:p>
        </p:txBody>
      </p:sp>
      <p:sp>
        <p:nvSpPr>
          <p:cNvPr id="32" name="Picture Placeholder 2"/>
          <p:cNvSpPr>
            <a:spLocks noGrp="1"/>
          </p:cNvSpPr>
          <p:nvPr>
            <p:ph type="pic" sz="quarter" idx="11"/>
          </p:nvPr>
        </p:nvSpPr>
        <p:spPr>
          <a:xfrm>
            <a:off x="2314167" y="1028700"/>
            <a:ext cx="1258888" cy="1258888"/>
          </a:xfrm>
        </p:spPr>
        <p:txBody>
          <a:bodyPr/>
          <a:lstStyle/>
          <a:p>
            <a:endParaRPr lang="en-US"/>
          </a:p>
        </p:txBody>
      </p:sp>
      <p:sp>
        <p:nvSpPr>
          <p:cNvPr id="33" name="Picture Placeholder 2"/>
          <p:cNvSpPr>
            <a:spLocks noGrp="1"/>
          </p:cNvSpPr>
          <p:nvPr>
            <p:ph type="pic" sz="quarter" idx="12"/>
          </p:nvPr>
        </p:nvSpPr>
        <p:spPr>
          <a:xfrm>
            <a:off x="3701233" y="1028700"/>
            <a:ext cx="1258888" cy="1258888"/>
          </a:xfrm>
        </p:spPr>
        <p:txBody>
          <a:bodyPr/>
          <a:lstStyle/>
          <a:p>
            <a:endParaRPr lang="en-US"/>
          </a:p>
        </p:txBody>
      </p:sp>
      <p:sp>
        <p:nvSpPr>
          <p:cNvPr id="34" name="Picture Placeholder 2"/>
          <p:cNvSpPr>
            <a:spLocks noGrp="1"/>
          </p:cNvSpPr>
          <p:nvPr>
            <p:ph type="pic" sz="quarter" idx="13"/>
          </p:nvPr>
        </p:nvSpPr>
        <p:spPr>
          <a:xfrm>
            <a:off x="5088300" y="1028700"/>
            <a:ext cx="1258888" cy="1258888"/>
          </a:xfrm>
        </p:spPr>
        <p:txBody>
          <a:bodyPr/>
          <a:lstStyle/>
          <a:p>
            <a:endParaRPr lang="en-US"/>
          </a:p>
        </p:txBody>
      </p:sp>
      <p:sp>
        <p:nvSpPr>
          <p:cNvPr id="35" name="Picture Placeholder 2"/>
          <p:cNvSpPr>
            <a:spLocks noGrp="1"/>
          </p:cNvSpPr>
          <p:nvPr>
            <p:ph type="pic" sz="quarter" idx="14"/>
          </p:nvPr>
        </p:nvSpPr>
        <p:spPr>
          <a:xfrm>
            <a:off x="927100" y="2445525"/>
            <a:ext cx="1258888" cy="1258888"/>
          </a:xfrm>
        </p:spPr>
        <p:txBody>
          <a:bodyPr/>
          <a:lstStyle/>
          <a:p>
            <a:endParaRPr lang="en-US"/>
          </a:p>
        </p:txBody>
      </p:sp>
      <p:sp>
        <p:nvSpPr>
          <p:cNvPr id="36" name="Picture Placeholder 2"/>
          <p:cNvSpPr>
            <a:spLocks noGrp="1"/>
          </p:cNvSpPr>
          <p:nvPr>
            <p:ph type="pic" sz="quarter" idx="15"/>
          </p:nvPr>
        </p:nvSpPr>
        <p:spPr>
          <a:xfrm>
            <a:off x="2314167" y="2445525"/>
            <a:ext cx="1258888" cy="1258888"/>
          </a:xfrm>
        </p:spPr>
        <p:txBody>
          <a:bodyPr/>
          <a:lstStyle/>
          <a:p>
            <a:endParaRPr lang="en-US"/>
          </a:p>
        </p:txBody>
      </p:sp>
      <p:sp>
        <p:nvSpPr>
          <p:cNvPr id="37" name="Picture Placeholder 2"/>
          <p:cNvSpPr>
            <a:spLocks noGrp="1"/>
          </p:cNvSpPr>
          <p:nvPr>
            <p:ph type="pic" sz="quarter" idx="16"/>
          </p:nvPr>
        </p:nvSpPr>
        <p:spPr>
          <a:xfrm>
            <a:off x="3701233" y="2445525"/>
            <a:ext cx="1258888" cy="1258888"/>
          </a:xfrm>
        </p:spPr>
        <p:txBody>
          <a:bodyPr/>
          <a:lstStyle/>
          <a:p>
            <a:endParaRPr lang="en-US"/>
          </a:p>
        </p:txBody>
      </p:sp>
      <p:sp>
        <p:nvSpPr>
          <p:cNvPr id="38" name="Picture Placeholder 2"/>
          <p:cNvSpPr>
            <a:spLocks noGrp="1"/>
          </p:cNvSpPr>
          <p:nvPr>
            <p:ph type="pic" sz="quarter" idx="17"/>
          </p:nvPr>
        </p:nvSpPr>
        <p:spPr>
          <a:xfrm>
            <a:off x="5088300" y="2445525"/>
            <a:ext cx="1258888" cy="1258888"/>
          </a:xfrm>
        </p:spPr>
        <p:txBody>
          <a:bodyPr/>
          <a:lstStyle/>
          <a:p>
            <a:endParaRPr lang="en-US"/>
          </a:p>
        </p:txBody>
      </p:sp>
      <p:sp>
        <p:nvSpPr>
          <p:cNvPr id="39" name="Picture Placeholder 2"/>
          <p:cNvSpPr>
            <a:spLocks noGrp="1"/>
          </p:cNvSpPr>
          <p:nvPr>
            <p:ph type="pic" sz="quarter" idx="18"/>
          </p:nvPr>
        </p:nvSpPr>
        <p:spPr>
          <a:xfrm>
            <a:off x="927100" y="3871233"/>
            <a:ext cx="1258888" cy="1258888"/>
          </a:xfrm>
        </p:spPr>
        <p:txBody>
          <a:bodyPr/>
          <a:lstStyle/>
          <a:p>
            <a:endParaRPr lang="en-US"/>
          </a:p>
        </p:txBody>
      </p:sp>
      <p:sp>
        <p:nvSpPr>
          <p:cNvPr id="40" name="Picture Placeholder 2"/>
          <p:cNvSpPr>
            <a:spLocks noGrp="1"/>
          </p:cNvSpPr>
          <p:nvPr>
            <p:ph type="pic" sz="quarter" idx="19"/>
          </p:nvPr>
        </p:nvSpPr>
        <p:spPr>
          <a:xfrm>
            <a:off x="2314167" y="3871233"/>
            <a:ext cx="1258888" cy="1258888"/>
          </a:xfrm>
        </p:spPr>
        <p:txBody>
          <a:bodyPr/>
          <a:lstStyle/>
          <a:p>
            <a:endParaRPr lang="en-US"/>
          </a:p>
        </p:txBody>
      </p:sp>
      <p:sp>
        <p:nvSpPr>
          <p:cNvPr id="41" name="Picture Placeholder 2"/>
          <p:cNvSpPr>
            <a:spLocks noGrp="1"/>
          </p:cNvSpPr>
          <p:nvPr>
            <p:ph type="pic" sz="quarter" idx="20"/>
          </p:nvPr>
        </p:nvSpPr>
        <p:spPr>
          <a:xfrm>
            <a:off x="3701233" y="3871233"/>
            <a:ext cx="1258888" cy="1258888"/>
          </a:xfrm>
        </p:spPr>
        <p:txBody>
          <a:bodyPr/>
          <a:lstStyle/>
          <a:p>
            <a:endParaRPr lang="en-US"/>
          </a:p>
        </p:txBody>
      </p:sp>
      <p:sp>
        <p:nvSpPr>
          <p:cNvPr id="42" name="Picture Placeholder 2"/>
          <p:cNvSpPr>
            <a:spLocks noGrp="1"/>
          </p:cNvSpPr>
          <p:nvPr>
            <p:ph type="pic" sz="quarter" idx="21"/>
          </p:nvPr>
        </p:nvSpPr>
        <p:spPr>
          <a:xfrm>
            <a:off x="5088300" y="3871233"/>
            <a:ext cx="1258888" cy="1258888"/>
          </a:xfrm>
        </p:spPr>
        <p:txBody>
          <a:bodyPr/>
          <a:lstStyle/>
          <a:p>
            <a:endParaRPr lang="en-US"/>
          </a:p>
        </p:txBody>
      </p:sp>
    </p:spTree>
    <p:extLst>
      <p:ext uri="{BB962C8B-B14F-4D97-AF65-F5344CB8AC3E}">
        <p14:creationId xmlns:p14="http://schemas.microsoft.com/office/powerpoint/2010/main" val="327749925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980F4812-12A6-4481-A6E2-EAE42C495223}" type="datetimeFigureOut">
              <a:rPr lang="en-US"/>
              <a:pPr>
                <a:defRPr/>
              </a:pPr>
              <a:t>5/28/2024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DCA9162C-A18C-4C2C-8DB1-356156FAA486}" type="slidenum">
              <a:rPr lang="en-US"/>
              <a:pPr>
                <a:defRPr/>
              </a:pPr>
              <a:t>‹#›</a:t>
            </a:fld>
            <a:endParaRPr lang="en-US"/>
          </a:p>
        </p:txBody>
      </p:sp>
    </p:spTree>
    <p:extLst>
      <p:ext uri="{BB962C8B-B14F-4D97-AF65-F5344CB8AC3E}">
        <p14:creationId xmlns:p14="http://schemas.microsoft.com/office/powerpoint/2010/main" val="2725683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69C6EEA-02F8-41F8-A3AE-AC94C032C90E}"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1738086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216152"/>
          </a:xfrm>
          <a:solidFill>
            <a:srgbClr val="0F4263"/>
          </a:solidFill>
        </p:spPr>
        <p:txBody>
          <a:bodyPr>
            <a:normAutofit/>
          </a:bodyPr>
          <a:lstStyle>
            <a:lvl1pPr algn="ctr">
              <a:defRPr sz="4000">
                <a:solidFill>
                  <a:schemeClr val="bg1"/>
                </a:solidFill>
              </a:defRPr>
            </a:lvl1pPr>
          </a:lstStyle>
          <a:p>
            <a:r>
              <a:rPr lang="en-US"/>
              <a:t>Click to edit Master title style</a:t>
            </a:r>
          </a:p>
        </p:txBody>
      </p:sp>
      <p:sp>
        <p:nvSpPr>
          <p:cNvPr id="3" name="Content Placeholder 2"/>
          <p:cNvSpPr>
            <a:spLocks noGrp="1"/>
          </p:cNvSpPr>
          <p:nvPr>
            <p:ph idx="1"/>
          </p:nvPr>
        </p:nvSpPr>
        <p:spPr>
          <a:xfrm>
            <a:off x="914400" y="1545336"/>
            <a:ext cx="10515600" cy="4351338"/>
          </a:xfrm>
        </p:spPr>
        <p:txBody>
          <a:bodyPr>
            <a:noAutofit/>
          </a:bodyPr>
          <a:lstStyle>
            <a:lvl1pPr marL="346075" indent="-346075">
              <a:lnSpc>
                <a:spcPct val="100000"/>
              </a:lnSpc>
              <a:defRPr sz="2400"/>
            </a:lvl1pPr>
            <a:lvl2pPr marL="685800" indent="-228600">
              <a:lnSpc>
                <a:spcPct val="100000"/>
              </a:lnSpc>
              <a:buFont typeface="Courier New" panose="02070309020205020404" pitchFamily="49" charset="0"/>
              <a:buChar char="o"/>
              <a:defRPr sz="2000"/>
            </a:lvl2pPr>
            <a:lvl3pPr>
              <a:lnSpc>
                <a:spcPct val="100000"/>
              </a:lnSpc>
              <a:defRPr sz="18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204470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formatted">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8968" y="1379621"/>
            <a:ext cx="11470106" cy="4797342"/>
          </a:xfrm>
        </p:spPr>
        <p:txBody>
          <a:bodyPr/>
          <a:lstStyle>
            <a:lvl1pPr marL="228600" indent="-228600">
              <a:lnSpc>
                <a:spcPct val="100000"/>
              </a:lnSpc>
              <a:spcBef>
                <a:spcPts val="600"/>
              </a:spcBef>
              <a:spcAft>
                <a:spcPts val="600"/>
              </a:spcAft>
              <a:buFont typeface="Arial" panose="020B0604020202020204" pitchFamily="34" charset="0"/>
              <a:buChar char="•"/>
              <a:defRPr sz="2200">
                <a:latin typeface="Arial" panose="020B0604020202020204" pitchFamily="34" charset="0"/>
                <a:cs typeface="Arial" panose="020B0604020202020204" pitchFamily="34" charset="0"/>
              </a:defRPr>
            </a:lvl1pPr>
            <a:lvl2pPr marL="457200" indent="-228600">
              <a:lnSpc>
                <a:spcPct val="100000"/>
              </a:lnSpc>
              <a:spcBef>
                <a:spcPts val="600"/>
              </a:spcBef>
              <a:spcAft>
                <a:spcPts val="600"/>
              </a:spcAft>
              <a:buSzPct val="75000"/>
              <a:buFont typeface="Arial" panose="020B0604020202020204" pitchFamily="34" charset="0"/>
              <a:buChar char="•"/>
              <a:tabLst/>
              <a:defRPr sz="2200">
                <a:latin typeface="Arial" panose="020B0604020202020204" pitchFamily="34" charset="0"/>
                <a:cs typeface="Arial" panose="020B0604020202020204" pitchFamily="34" charset="0"/>
              </a:defRPr>
            </a:lvl2pPr>
            <a:lvl3pPr marL="685800" indent="-228600">
              <a:lnSpc>
                <a:spcPct val="100000"/>
              </a:lnSpc>
              <a:spcBef>
                <a:spcPts val="600"/>
              </a:spcBef>
              <a:spcAft>
                <a:spcPts val="600"/>
              </a:spcAft>
              <a:buFont typeface="System Font Regular"/>
              <a:buChar char="-"/>
              <a:tabLst/>
              <a:defRPr sz="2200">
                <a:latin typeface="Arial" panose="020B0604020202020204" pitchFamily="34" charset="0"/>
                <a:cs typeface="Arial" panose="020B0604020202020204" pitchFamily="34" charset="0"/>
              </a:defRPr>
            </a:lvl3pPr>
            <a:lvl4pPr marL="1038225" indent="-230188">
              <a:tabLst/>
              <a:defRPr>
                <a:latin typeface="Arial" panose="020B0604020202020204" pitchFamily="34" charset="0"/>
                <a:cs typeface="Arial" panose="020B0604020202020204" pitchFamily="34" charset="0"/>
              </a:defRPr>
            </a:lvl4pPr>
            <a:lvl5pPr marL="1257300" indent="-288925">
              <a:tabLst/>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42DF6457-C450-3E4A-AE4F-BA86A360444B}"/>
              </a:ext>
            </a:extLst>
          </p:cNvPr>
          <p:cNvSpPr/>
          <p:nvPr userDrawn="1"/>
        </p:nvSpPr>
        <p:spPr>
          <a:xfrm>
            <a:off x="0" y="-2"/>
            <a:ext cx="12192000" cy="1197864"/>
          </a:xfrm>
          <a:prstGeom prst="rect">
            <a:avLst/>
          </a:prstGeom>
          <a:solidFill>
            <a:srgbClr val="0F4162"/>
          </a:solidFill>
          <a:ln>
            <a:solidFill>
              <a:srgbClr val="0F4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3200">
              <a:solidFill>
                <a:schemeClr val="tx1"/>
              </a:solidFill>
              <a:latin typeface="Arial" panose="020B0604020202020204" pitchFamily="34" charset="0"/>
              <a:cs typeface="Arial" panose="020B0604020202020204" pitchFamily="34" charset="0"/>
              <a:sym typeface="Helvetica Light"/>
            </a:endParaRPr>
          </a:p>
        </p:txBody>
      </p:sp>
      <p:sp>
        <p:nvSpPr>
          <p:cNvPr id="2" name="Title 1"/>
          <p:cNvSpPr>
            <a:spLocks noGrp="1"/>
          </p:cNvSpPr>
          <p:nvPr>
            <p:ph type="title"/>
          </p:nvPr>
        </p:nvSpPr>
        <p:spPr>
          <a:xfrm>
            <a:off x="368968" y="51687"/>
            <a:ext cx="11470106" cy="1146176"/>
          </a:xfrm>
        </p:spPr>
        <p:txBody>
          <a:bodyPr>
            <a:normAutofit/>
          </a:bodyPr>
          <a:lstStyle>
            <a:lvl1pPr algn="ctr">
              <a:lnSpc>
                <a:spcPct val="100000"/>
              </a:lnSpc>
              <a:spcBef>
                <a:spcPts val="300"/>
              </a:spcBef>
              <a:spcAft>
                <a:spcPts val="300"/>
              </a:spcAft>
              <a:defRPr sz="32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40BB90EF-8F63-FC76-E6AE-58E3A6EBA454}"/>
              </a:ext>
            </a:extLst>
          </p:cNvPr>
          <p:cNvSpPr>
            <a:spLocks noGrp="1"/>
          </p:cNvSpPr>
          <p:nvPr>
            <p:ph type="dt" sz="half" idx="10"/>
          </p:nvPr>
        </p:nvSpPr>
        <p:spPr/>
        <p:txBody>
          <a:bodyPr/>
          <a:lstStyle/>
          <a:p>
            <a:fld id="{769C6EEA-02F8-41F8-A3AE-AC94C032C90E}" type="datetimeFigureOut">
              <a:rPr lang="en-US" smtClean="0">
                <a:solidFill>
                  <a:prstClr val="black">
                    <a:tint val="75000"/>
                  </a:prstClr>
                </a:solidFill>
              </a:rPr>
              <a:pPr/>
              <a:t>5/28/2024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AC5D0DD-E843-A2AD-3151-A15954BF8C4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E9B709E-67D5-5D4D-0F92-D825276844E5}"/>
              </a:ext>
            </a:extLst>
          </p:cNvPr>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0635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1552872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9C6EEA-02F8-41F8-A3AE-AC94C032C90E}" type="datetimeFigureOut">
              <a:rPr lang="en-US" smtClean="0"/>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3604969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9C6EEA-02F8-41F8-A3AE-AC94C032C90E}" type="datetimeFigureOut">
              <a:rPr lang="en-US" smtClean="0"/>
              <a:t>5/28/2024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1999477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9C6EEA-02F8-41F8-A3AE-AC94C032C90E}" type="datetimeFigureOut">
              <a:rPr lang="en-US" smtClean="0"/>
              <a:t>5/28/2024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1110599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t>5/28/2024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2977215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C6EEA-02F8-41F8-A3AE-AC94C032C90E}" type="datetimeFigureOut">
              <a:rPr lang="en-US" smtClean="0"/>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10861128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C6EEA-02F8-41F8-A3AE-AC94C032C90E}" type="datetimeFigureOut">
              <a:rPr lang="en-US" smtClean="0"/>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317702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38937624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2079214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5179D227-0060-4554-89DA-3B7AEC15F7D1}"/>
              </a:ext>
            </a:extLst>
          </p:cNvPr>
          <p:cNvSpPr>
            <a:spLocks noGrp="1"/>
          </p:cNvSpPr>
          <p:nvPr>
            <p:ph type="pic" sz="quarter" idx="10" hasCustomPrompt="1"/>
          </p:nvPr>
        </p:nvSpPr>
        <p:spPr>
          <a:xfrm>
            <a:off x="0" y="0"/>
            <a:ext cx="12192000"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3" name="Picture Placeholder 2">
            <a:extLst>
              <a:ext uri="{FF2B5EF4-FFF2-40B4-BE49-F238E27FC236}">
                <a16:creationId xmlns:a16="http://schemas.microsoft.com/office/drawing/2014/main" id="{BC89A4CD-8DFF-473F-95D3-E5B6A47BC2DD}"/>
              </a:ext>
            </a:extLst>
          </p:cNvPr>
          <p:cNvSpPr>
            <a:spLocks noGrp="1"/>
          </p:cNvSpPr>
          <p:nvPr>
            <p:ph type="pic" sz="quarter" idx="11" hasCustomPrompt="1"/>
          </p:nvPr>
        </p:nvSpPr>
        <p:spPr>
          <a:xfrm>
            <a:off x="5648632" y="0"/>
            <a:ext cx="6543368"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63934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5/28/2024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72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5641848"/>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96252" y="544347"/>
            <a:ext cx="1920240" cy="1554480"/>
          </a:xfrm>
        </p:spPr>
        <p:txBody>
          <a:bodyPr anchor="ctr" anchorCtr="0">
            <a:noAutofit/>
          </a:bodyPr>
          <a:lstStyle>
            <a:lvl1pPr marL="0" indent="0" algn="ctr">
              <a:buFont typeface="Arial" panose="020B0604020202020204" pitchFamily="34" charset="0"/>
              <a:buNone/>
              <a:defRPr sz="16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2114141"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4132030" y="544410"/>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6149919"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8167808"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10185698" y="531155"/>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96252" y="2170007"/>
            <a:ext cx="1920240" cy="1554480"/>
          </a:xfrm>
        </p:spPr>
        <p:txBody>
          <a:bodyPr anchor="ctr" anchorCtr="0">
            <a:noAutofit/>
          </a:bodyPr>
          <a:lstStyle>
            <a:lvl1pPr marL="0" indent="0" algn="ctr">
              <a:buNone/>
              <a:defRPr sz="1600"/>
            </a:lvl1pPr>
            <a:lvl2pPr marL="457200" indent="0" algn="ctr">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2114205" y="2170007"/>
            <a:ext cx="1920240" cy="1554480"/>
          </a:xfrm>
        </p:spPr>
        <p:txBody>
          <a:bodyPr anchor="ctr" anchorCtr="0">
            <a:noAutofit/>
          </a:bodyPr>
          <a:lstStyle>
            <a:lvl1pPr marL="0" indent="0" algn="l">
              <a:buNone/>
              <a:defRPr sz="1600"/>
            </a:lvl1pPr>
            <a:lvl2pPr marL="457200" indent="0" algn="l">
              <a:buNone/>
              <a:defRPr sz="16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4132158"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6150111"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168064" y="2175207"/>
            <a:ext cx="1920875"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10186651" y="217520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96252" y="3873398"/>
            <a:ext cx="1919287" cy="1554480"/>
          </a:xfrm>
        </p:spPr>
        <p:txBody>
          <a:bodyPr anchor="ctr" anchorCtr="0">
            <a:normAutofit/>
          </a:bodyPr>
          <a:lstStyle>
            <a:lvl1pPr marL="0" indent="0" algn="ctr">
              <a:buNone/>
              <a:defRPr sz="1600"/>
            </a:lvl1pPr>
            <a:lvl2pPr marL="457200" indent="0" algn="ctr">
              <a:buNone/>
              <a:defRPr sz="16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2089249" y="387339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4082246" y="3873398"/>
            <a:ext cx="1920875"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45DD6AE-8E7D-5CF0-A4C2-5D41F8F29349}"/>
              </a:ext>
            </a:extLst>
          </p:cNvPr>
          <p:cNvSpPr>
            <a:spLocks noGrp="1"/>
          </p:cNvSpPr>
          <p:nvPr>
            <p:ph sz="quarter" idx="26"/>
          </p:nvPr>
        </p:nvSpPr>
        <p:spPr>
          <a:xfrm>
            <a:off x="6076831" y="3873500"/>
            <a:ext cx="2008187"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0" name="Content Placeholder 9">
            <a:extLst>
              <a:ext uri="{FF2B5EF4-FFF2-40B4-BE49-F238E27FC236}">
                <a16:creationId xmlns:a16="http://schemas.microsoft.com/office/drawing/2014/main" id="{64B56337-6F36-A435-D015-C720C19E4BDD}"/>
              </a:ext>
            </a:extLst>
          </p:cNvPr>
          <p:cNvSpPr>
            <a:spLocks noGrp="1"/>
          </p:cNvSpPr>
          <p:nvPr>
            <p:ph sz="quarter" idx="27"/>
          </p:nvPr>
        </p:nvSpPr>
        <p:spPr>
          <a:xfrm>
            <a:off x="8158728" y="3873500"/>
            <a:ext cx="1989138"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5" name="Content Placeholder 14">
            <a:extLst>
              <a:ext uri="{FF2B5EF4-FFF2-40B4-BE49-F238E27FC236}">
                <a16:creationId xmlns:a16="http://schemas.microsoft.com/office/drawing/2014/main" id="{28214838-9CB1-DCF4-AA69-34B04E985993}"/>
              </a:ext>
            </a:extLst>
          </p:cNvPr>
          <p:cNvSpPr>
            <a:spLocks noGrp="1"/>
          </p:cNvSpPr>
          <p:nvPr>
            <p:ph sz="quarter" idx="28"/>
          </p:nvPr>
        </p:nvSpPr>
        <p:spPr>
          <a:xfrm>
            <a:off x="10221576" y="3873500"/>
            <a:ext cx="1884362"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Tree>
    <p:extLst>
      <p:ext uri="{BB962C8B-B14F-4D97-AF65-F5344CB8AC3E}">
        <p14:creationId xmlns:p14="http://schemas.microsoft.com/office/powerpoint/2010/main" val="3170902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185174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95893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892309F-A413-4D12-472A-45DFCA9C1940}"/>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2530364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98966" y="3808531"/>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7956318" y="380853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98966" y="4553822"/>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7956318" y="454005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98966" y="5299113"/>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7957356" y="5295605"/>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892309F-A413-4D12-472A-45DFCA9C1940}"/>
              </a:ext>
            </a:extLst>
          </p:cNvPr>
          <p:cNvSpPr>
            <a:spLocks noGrp="1"/>
          </p:cNvSpPr>
          <p:nvPr>
            <p:ph type="ftr" sz="quarter" idx="21"/>
          </p:nvPr>
        </p:nvSpPr>
        <p:spPr/>
        <p:txBody>
          <a:bodyPr/>
          <a:lstStyle/>
          <a:p>
            <a:r>
              <a:rPr lang="en-US" i="1">
                <a:cs typeface="Arial"/>
              </a:rPr>
              <a:t>(Children and Family Futures, 2017)</a:t>
            </a:r>
          </a:p>
        </p:txBody>
      </p:sp>
      <p:sp>
        <p:nvSpPr>
          <p:cNvPr id="5" name="Content Placeholder 13">
            <a:extLst>
              <a:ext uri="{FF2B5EF4-FFF2-40B4-BE49-F238E27FC236}">
                <a16:creationId xmlns:a16="http://schemas.microsoft.com/office/drawing/2014/main" id="{7D781EAE-6C26-E090-9D2B-F1D1CACE4414}"/>
              </a:ext>
            </a:extLst>
          </p:cNvPr>
          <p:cNvSpPr>
            <a:spLocks noGrp="1"/>
          </p:cNvSpPr>
          <p:nvPr>
            <p:ph sz="quarter" idx="22"/>
          </p:nvPr>
        </p:nvSpPr>
        <p:spPr>
          <a:xfrm>
            <a:off x="4198966"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3">
            <a:extLst>
              <a:ext uri="{FF2B5EF4-FFF2-40B4-BE49-F238E27FC236}">
                <a16:creationId xmlns:a16="http://schemas.microsoft.com/office/drawing/2014/main" id="{8A0E994A-789A-7BA2-592F-5BD57B528431}"/>
              </a:ext>
            </a:extLst>
          </p:cNvPr>
          <p:cNvSpPr>
            <a:spLocks noGrp="1"/>
          </p:cNvSpPr>
          <p:nvPr>
            <p:ph sz="quarter" idx="23"/>
          </p:nvPr>
        </p:nvSpPr>
        <p:spPr>
          <a:xfrm>
            <a:off x="7956318"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3">
            <a:extLst>
              <a:ext uri="{FF2B5EF4-FFF2-40B4-BE49-F238E27FC236}">
                <a16:creationId xmlns:a16="http://schemas.microsoft.com/office/drawing/2014/main" id="{B04F1C32-607E-3139-10FB-9A3C25477995}"/>
              </a:ext>
            </a:extLst>
          </p:cNvPr>
          <p:cNvSpPr>
            <a:spLocks noGrp="1"/>
          </p:cNvSpPr>
          <p:nvPr>
            <p:ph sz="quarter" idx="24"/>
          </p:nvPr>
        </p:nvSpPr>
        <p:spPr>
          <a:xfrm>
            <a:off x="7956318"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3">
            <a:extLst>
              <a:ext uri="{FF2B5EF4-FFF2-40B4-BE49-F238E27FC236}">
                <a16:creationId xmlns:a16="http://schemas.microsoft.com/office/drawing/2014/main" id="{A926EDB5-2016-3045-3FF9-AC774B706F26}"/>
              </a:ext>
            </a:extLst>
          </p:cNvPr>
          <p:cNvSpPr>
            <a:spLocks noGrp="1"/>
          </p:cNvSpPr>
          <p:nvPr>
            <p:ph sz="quarter" idx="25"/>
          </p:nvPr>
        </p:nvSpPr>
        <p:spPr>
          <a:xfrm>
            <a:off x="4198966"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3">
            <a:extLst>
              <a:ext uri="{FF2B5EF4-FFF2-40B4-BE49-F238E27FC236}">
                <a16:creationId xmlns:a16="http://schemas.microsoft.com/office/drawing/2014/main" id="{B1B2C827-5641-9866-8352-89B3FF419F2A}"/>
              </a:ext>
            </a:extLst>
          </p:cNvPr>
          <p:cNvSpPr>
            <a:spLocks noGrp="1"/>
          </p:cNvSpPr>
          <p:nvPr>
            <p:ph sz="quarter" idx="26"/>
          </p:nvPr>
        </p:nvSpPr>
        <p:spPr>
          <a:xfrm>
            <a:off x="4198966" y="156278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3">
            <a:extLst>
              <a:ext uri="{FF2B5EF4-FFF2-40B4-BE49-F238E27FC236}">
                <a16:creationId xmlns:a16="http://schemas.microsoft.com/office/drawing/2014/main" id="{357F3766-AF9B-AE85-14B6-A4C100A22720}"/>
              </a:ext>
            </a:extLst>
          </p:cNvPr>
          <p:cNvSpPr>
            <a:spLocks noGrp="1"/>
          </p:cNvSpPr>
          <p:nvPr>
            <p:ph sz="quarter" idx="27"/>
          </p:nvPr>
        </p:nvSpPr>
        <p:spPr>
          <a:xfrm>
            <a:off x="7956318" y="157265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3">
            <a:extLst>
              <a:ext uri="{FF2B5EF4-FFF2-40B4-BE49-F238E27FC236}">
                <a16:creationId xmlns:a16="http://schemas.microsoft.com/office/drawing/2014/main" id="{FF50E3E8-4602-DB36-12B8-736F6329EAC3}"/>
              </a:ext>
            </a:extLst>
          </p:cNvPr>
          <p:cNvSpPr>
            <a:spLocks noGrp="1"/>
          </p:cNvSpPr>
          <p:nvPr>
            <p:ph sz="quarter" idx="28"/>
          </p:nvPr>
        </p:nvSpPr>
        <p:spPr>
          <a:xfrm>
            <a:off x="4198966" y="83126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3">
            <a:extLst>
              <a:ext uri="{FF2B5EF4-FFF2-40B4-BE49-F238E27FC236}">
                <a16:creationId xmlns:a16="http://schemas.microsoft.com/office/drawing/2014/main" id="{DAAC7FE3-B1A6-D8A0-6CF8-888440F2C2EE}"/>
              </a:ext>
            </a:extLst>
          </p:cNvPr>
          <p:cNvSpPr>
            <a:spLocks noGrp="1"/>
          </p:cNvSpPr>
          <p:nvPr>
            <p:ph sz="quarter" idx="29"/>
          </p:nvPr>
        </p:nvSpPr>
        <p:spPr>
          <a:xfrm>
            <a:off x="7956318" y="84113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86029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410008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22D1D407-AC43-3A26-A1B6-CFB262B65D36}"/>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5086124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4709320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6789472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66187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solidFill>
                  <a:prstClr val="black">
                    <a:tint val="75000"/>
                  </a:prstClr>
                </a:solidFill>
              </a:rPr>
              <a:pPr/>
              <a:t>5/28/2024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6902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3266C2B-54B0-535A-9BA2-464C501C0239}"/>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10284344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39626141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6125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6125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6155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6125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6125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44" name="Content Placeholder 2">
            <a:extLst>
              <a:ext uri="{FF2B5EF4-FFF2-40B4-BE49-F238E27FC236}">
                <a16:creationId xmlns:a16="http://schemas.microsoft.com/office/drawing/2014/main" id="{5E329098-BCC1-3724-D388-CF2E6FF13414}"/>
              </a:ext>
            </a:extLst>
          </p:cNvPr>
          <p:cNvSpPr>
            <a:spLocks noGrp="1"/>
          </p:cNvSpPr>
          <p:nvPr>
            <p:ph idx="26"/>
          </p:nvPr>
        </p:nvSpPr>
        <p:spPr>
          <a:xfrm>
            <a:off x="24413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45" name="Content Placeholder 4">
            <a:extLst>
              <a:ext uri="{FF2B5EF4-FFF2-40B4-BE49-F238E27FC236}">
                <a16:creationId xmlns:a16="http://schemas.microsoft.com/office/drawing/2014/main" id="{82F0E424-AC2E-3C24-EBB6-48D0FB1C8D02}"/>
              </a:ext>
            </a:extLst>
          </p:cNvPr>
          <p:cNvSpPr>
            <a:spLocks noGrp="1"/>
          </p:cNvSpPr>
          <p:nvPr>
            <p:ph sz="quarter" idx="27"/>
          </p:nvPr>
        </p:nvSpPr>
        <p:spPr>
          <a:xfrm>
            <a:off x="24413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46" name="Content Placeholder 13">
            <a:extLst>
              <a:ext uri="{FF2B5EF4-FFF2-40B4-BE49-F238E27FC236}">
                <a16:creationId xmlns:a16="http://schemas.microsoft.com/office/drawing/2014/main" id="{93ECB7A0-E29C-2BE9-B860-B4D5371B34AF}"/>
              </a:ext>
            </a:extLst>
          </p:cNvPr>
          <p:cNvSpPr>
            <a:spLocks noGrp="1"/>
          </p:cNvSpPr>
          <p:nvPr>
            <p:ph sz="quarter" idx="28"/>
          </p:nvPr>
        </p:nvSpPr>
        <p:spPr>
          <a:xfrm>
            <a:off x="24443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47" name="Content Placeholder 24">
            <a:extLst>
              <a:ext uri="{FF2B5EF4-FFF2-40B4-BE49-F238E27FC236}">
                <a16:creationId xmlns:a16="http://schemas.microsoft.com/office/drawing/2014/main" id="{7625940E-8874-F010-F729-B920A78F778B}"/>
              </a:ext>
            </a:extLst>
          </p:cNvPr>
          <p:cNvSpPr>
            <a:spLocks noGrp="1"/>
          </p:cNvSpPr>
          <p:nvPr>
            <p:ph sz="quarter" idx="29"/>
          </p:nvPr>
        </p:nvSpPr>
        <p:spPr>
          <a:xfrm>
            <a:off x="24413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8" name="Content Placeholder 26">
            <a:extLst>
              <a:ext uri="{FF2B5EF4-FFF2-40B4-BE49-F238E27FC236}">
                <a16:creationId xmlns:a16="http://schemas.microsoft.com/office/drawing/2014/main" id="{7AF8F379-65E3-891B-8997-6709DB5CB2B7}"/>
              </a:ext>
            </a:extLst>
          </p:cNvPr>
          <p:cNvSpPr>
            <a:spLocks noGrp="1"/>
          </p:cNvSpPr>
          <p:nvPr>
            <p:ph sz="quarter" idx="30"/>
          </p:nvPr>
        </p:nvSpPr>
        <p:spPr>
          <a:xfrm>
            <a:off x="24413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9" name="Content Placeholder 2">
            <a:extLst>
              <a:ext uri="{FF2B5EF4-FFF2-40B4-BE49-F238E27FC236}">
                <a16:creationId xmlns:a16="http://schemas.microsoft.com/office/drawing/2014/main" id="{B37B9ABE-78FE-BD81-53E6-B07FC20B0F1D}"/>
              </a:ext>
            </a:extLst>
          </p:cNvPr>
          <p:cNvSpPr>
            <a:spLocks noGrp="1"/>
          </p:cNvSpPr>
          <p:nvPr>
            <p:ph idx="31"/>
          </p:nvPr>
        </p:nvSpPr>
        <p:spPr>
          <a:xfrm>
            <a:off x="4264237"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0" name="Content Placeholder 4">
            <a:extLst>
              <a:ext uri="{FF2B5EF4-FFF2-40B4-BE49-F238E27FC236}">
                <a16:creationId xmlns:a16="http://schemas.microsoft.com/office/drawing/2014/main" id="{A826B0FB-5E5E-D02F-BF92-0DD545A90D87}"/>
              </a:ext>
            </a:extLst>
          </p:cNvPr>
          <p:cNvSpPr>
            <a:spLocks noGrp="1"/>
          </p:cNvSpPr>
          <p:nvPr>
            <p:ph sz="quarter" idx="32"/>
          </p:nvPr>
        </p:nvSpPr>
        <p:spPr>
          <a:xfrm>
            <a:off x="4264237"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1" name="Content Placeholder 13">
            <a:extLst>
              <a:ext uri="{FF2B5EF4-FFF2-40B4-BE49-F238E27FC236}">
                <a16:creationId xmlns:a16="http://schemas.microsoft.com/office/drawing/2014/main" id="{D00E8E1E-60DC-53A4-D11B-7BF7835348D4}"/>
              </a:ext>
            </a:extLst>
          </p:cNvPr>
          <p:cNvSpPr>
            <a:spLocks noGrp="1"/>
          </p:cNvSpPr>
          <p:nvPr>
            <p:ph sz="quarter" idx="33"/>
          </p:nvPr>
        </p:nvSpPr>
        <p:spPr>
          <a:xfrm>
            <a:off x="4267200"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2" name="Content Placeholder 24">
            <a:extLst>
              <a:ext uri="{FF2B5EF4-FFF2-40B4-BE49-F238E27FC236}">
                <a16:creationId xmlns:a16="http://schemas.microsoft.com/office/drawing/2014/main" id="{3A682B6A-7552-9850-DF29-4FE8B4328331}"/>
              </a:ext>
            </a:extLst>
          </p:cNvPr>
          <p:cNvSpPr>
            <a:spLocks noGrp="1"/>
          </p:cNvSpPr>
          <p:nvPr>
            <p:ph sz="quarter" idx="34"/>
          </p:nvPr>
        </p:nvSpPr>
        <p:spPr>
          <a:xfrm>
            <a:off x="4264237"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3" name="Content Placeholder 26">
            <a:extLst>
              <a:ext uri="{FF2B5EF4-FFF2-40B4-BE49-F238E27FC236}">
                <a16:creationId xmlns:a16="http://schemas.microsoft.com/office/drawing/2014/main" id="{EF01F49D-51B7-DF99-F9D7-C7EC91007120}"/>
              </a:ext>
            </a:extLst>
          </p:cNvPr>
          <p:cNvSpPr>
            <a:spLocks noGrp="1"/>
          </p:cNvSpPr>
          <p:nvPr>
            <p:ph sz="quarter" idx="35"/>
          </p:nvPr>
        </p:nvSpPr>
        <p:spPr>
          <a:xfrm>
            <a:off x="4264237"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4" name="Content Placeholder 2">
            <a:extLst>
              <a:ext uri="{FF2B5EF4-FFF2-40B4-BE49-F238E27FC236}">
                <a16:creationId xmlns:a16="http://schemas.microsoft.com/office/drawing/2014/main" id="{0F8BB410-41D9-4D76-417C-402E8DC9E517}"/>
              </a:ext>
            </a:extLst>
          </p:cNvPr>
          <p:cNvSpPr>
            <a:spLocks noGrp="1"/>
          </p:cNvSpPr>
          <p:nvPr>
            <p:ph idx="36"/>
          </p:nvPr>
        </p:nvSpPr>
        <p:spPr>
          <a:xfrm>
            <a:off x="60989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5" name="Content Placeholder 4">
            <a:extLst>
              <a:ext uri="{FF2B5EF4-FFF2-40B4-BE49-F238E27FC236}">
                <a16:creationId xmlns:a16="http://schemas.microsoft.com/office/drawing/2014/main" id="{E0897AE5-27F9-3F94-4D03-1C8B1CD4A716}"/>
              </a:ext>
            </a:extLst>
          </p:cNvPr>
          <p:cNvSpPr>
            <a:spLocks noGrp="1"/>
          </p:cNvSpPr>
          <p:nvPr>
            <p:ph sz="quarter" idx="37"/>
          </p:nvPr>
        </p:nvSpPr>
        <p:spPr>
          <a:xfrm>
            <a:off x="60989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6" name="Content Placeholder 13">
            <a:extLst>
              <a:ext uri="{FF2B5EF4-FFF2-40B4-BE49-F238E27FC236}">
                <a16:creationId xmlns:a16="http://schemas.microsoft.com/office/drawing/2014/main" id="{FA0A8413-3E3A-629C-1CBC-CD846B0BA81C}"/>
              </a:ext>
            </a:extLst>
          </p:cNvPr>
          <p:cNvSpPr>
            <a:spLocks noGrp="1"/>
          </p:cNvSpPr>
          <p:nvPr>
            <p:ph sz="quarter" idx="38"/>
          </p:nvPr>
        </p:nvSpPr>
        <p:spPr>
          <a:xfrm>
            <a:off x="61019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7" name="Content Placeholder 24">
            <a:extLst>
              <a:ext uri="{FF2B5EF4-FFF2-40B4-BE49-F238E27FC236}">
                <a16:creationId xmlns:a16="http://schemas.microsoft.com/office/drawing/2014/main" id="{0B048104-F943-A454-ECDF-0203EFAB83D8}"/>
              </a:ext>
            </a:extLst>
          </p:cNvPr>
          <p:cNvSpPr>
            <a:spLocks noGrp="1"/>
          </p:cNvSpPr>
          <p:nvPr>
            <p:ph sz="quarter" idx="39"/>
          </p:nvPr>
        </p:nvSpPr>
        <p:spPr>
          <a:xfrm>
            <a:off x="60989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8" name="Content Placeholder 26">
            <a:extLst>
              <a:ext uri="{FF2B5EF4-FFF2-40B4-BE49-F238E27FC236}">
                <a16:creationId xmlns:a16="http://schemas.microsoft.com/office/drawing/2014/main" id="{8F9E3A2C-B323-24D2-BB2F-CA8DB6DA59A7}"/>
              </a:ext>
            </a:extLst>
          </p:cNvPr>
          <p:cNvSpPr>
            <a:spLocks noGrp="1"/>
          </p:cNvSpPr>
          <p:nvPr>
            <p:ph sz="quarter" idx="40"/>
          </p:nvPr>
        </p:nvSpPr>
        <p:spPr>
          <a:xfrm>
            <a:off x="60989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9" name="Content Placeholder 2">
            <a:extLst>
              <a:ext uri="{FF2B5EF4-FFF2-40B4-BE49-F238E27FC236}">
                <a16:creationId xmlns:a16="http://schemas.microsoft.com/office/drawing/2014/main" id="{9DCC271F-FA54-267E-926D-48A7B89F07A7}"/>
              </a:ext>
            </a:extLst>
          </p:cNvPr>
          <p:cNvSpPr>
            <a:spLocks noGrp="1"/>
          </p:cNvSpPr>
          <p:nvPr>
            <p:ph idx="41"/>
          </p:nvPr>
        </p:nvSpPr>
        <p:spPr>
          <a:xfrm>
            <a:off x="7936652"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0" name="Content Placeholder 4">
            <a:extLst>
              <a:ext uri="{FF2B5EF4-FFF2-40B4-BE49-F238E27FC236}">
                <a16:creationId xmlns:a16="http://schemas.microsoft.com/office/drawing/2014/main" id="{E1180521-0B62-2F71-B8FA-CD2C724DF027}"/>
              </a:ext>
            </a:extLst>
          </p:cNvPr>
          <p:cNvSpPr>
            <a:spLocks noGrp="1"/>
          </p:cNvSpPr>
          <p:nvPr>
            <p:ph sz="quarter" idx="42"/>
          </p:nvPr>
        </p:nvSpPr>
        <p:spPr>
          <a:xfrm>
            <a:off x="7936652"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1" name="Content Placeholder 13">
            <a:extLst>
              <a:ext uri="{FF2B5EF4-FFF2-40B4-BE49-F238E27FC236}">
                <a16:creationId xmlns:a16="http://schemas.microsoft.com/office/drawing/2014/main" id="{B6840799-BB18-0139-688A-08DF919711EB}"/>
              </a:ext>
            </a:extLst>
          </p:cNvPr>
          <p:cNvSpPr>
            <a:spLocks noGrp="1"/>
          </p:cNvSpPr>
          <p:nvPr>
            <p:ph sz="quarter" idx="43"/>
          </p:nvPr>
        </p:nvSpPr>
        <p:spPr>
          <a:xfrm>
            <a:off x="7939615"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2" name="Content Placeholder 24">
            <a:extLst>
              <a:ext uri="{FF2B5EF4-FFF2-40B4-BE49-F238E27FC236}">
                <a16:creationId xmlns:a16="http://schemas.microsoft.com/office/drawing/2014/main" id="{77F51D14-6015-87D7-1334-D5B0ED7DC352}"/>
              </a:ext>
            </a:extLst>
          </p:cNvPr>
          <p:cNvSpPr>
            <a:spLocks noGrp="1"/>
          </p:cNvSpPr>
          <p:nvPr>
            <p:ph sz="quarter" idx="44"/>
          </p:nvPr>
        </p:nvSpPr>
        <p:spPr>
          <a:xfrm>
            <a:off x="7936652"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3" name="Content Placeholder 26">
            <a:extLst>
              <a:ext uri="{FF2B5EF4-FFF2-40B4-BE49-F238E27FC236}">
                <a16:creationId xmlns:a16="http://schemas.microsoft.com/office/drawing/2014/main" id="{2E7D39FD-F7E3-FC90-F23F-1ADDDD001323}"/>
              </a:ext>
            </a:extLst>
          </p:cNvPr>
          <p:cNvSpPr>
            <a:spLocks noGrp="1"/>
          </p:cNvSpPr>
          <p:nvPr>
            <p:ph sz="quarter" idx="45"/>
          </p:nvPr>
        </p:nvSpPr>
        <p:spPr>
          <a:xfrm>
            <a:off x="7936652"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4" name="Content Placeholder 2">
            <a:extLst>
              <a:ext uri="{FF2B5EF4-FFF2-40B4-BE49-F238E27FC236}">
                <a16:creationId xmlns:a16="http://schemas.microsoft.com/office/drawing/2014/main" id="{2340F152-CC1B-74D7-3771-A1C9C6C3E0D0}"/>
              </a:ext>
            </a:extLst>
          </p:cNvPr>
          <p:cNvSpPr>
            <a:spLocks noGrp="1"/>
          </p:cNvSpPr>
          <p:nvPr>
            <p:ph idx="46"/>
          </p:nvPr>
        </p:nvSpPr>
        <p:spPr>
          <a:xfrm>
            <a:off x="9774341"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5" name="Content Placeholder 4">
            <a:extLst>
              <a:ext uri="{FF2B5EF4-FFF2-40B4-BE49-F238E27FC236}">
                <a16:creationId xmlns:a16="http://schemas.microsoft.com/office/drawing/2014/main" id="{8ED2F48D-06DA-2163-BE7C-20641662F6C5}"/>
              </a:ext>
            </a:extLst>
          </p:cNvPr>
          <p:cNvSpPr>
            <a:spLocks noGrp="1"/>
          </p:cNvSpPr>
          <p:nvPr>
            <p:ph sz="quarter" idx="47"/>
          </p:nvPr>
        </p:nvSpPr>
        <p:spPr>
          <a:xfrm>
            <a:off x="9774341"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6" name="Content Placeholder 13">
            <a:extLst>
              <a:ext uri="{FF2B5EF4-FFF2-40B4-BE49-F238E27FC236}">
                <a16:creationId xmlns:a16="http://schemas.microsoft.com/office/drawing/2014/main" id="{E1BCFB92-26ED-EB10-1878-6844C931BC5E}"/>
              </a:ext>
            </a:extLst>
          </p:cNvPr>
          <p:cNvSpPr>
            <a:spLocks noGrp="1"/>
          </p:cNvSpPr>
          <p:nvPr>
            <p:ph sz="quarter" idx="48"/>
          </p:nvPr>
        </p:nvSpPr>
        <p:spPr>
          <a:xfrm>
            <a:off x="9777304"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7" name="Content Placeholder 24">
            <a:extLst>
              <a:ext uri="{FF2B5EF4-FFF2-40B4-BE49-F238E27FC236}">
                <a16:creationId xmlns:a16="http://schemas.microsoft.com/office/drawing/2014/main" id="{3BF9DD1F-1886-304C-B4E6-41C3B5545B48}"/>
              </a:ext>
            </a:extLst>
          </p:cNvPr>
          <p:cNvSpPr>
            <a:spLocks noGrp="1"/>
          </p:cNvSpPr>
          <p:nvPr>
            <p:ph sz="quarter" idx="49"/>
          </p:nvPr>
        </p:nvSpPr>
        <p:spPr>
          <a:xfrm>
            <a:off x="9774341"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8" name="Content Placeholder 26">
            <a:extLst>
              <a:ext uri="{FF2B5EF4-FFF2-40B4-BE49-F238E27FC236}">
                <a16:creationId xmlns:a16="http://schemas.microsoft.com/office/drawing/2014/main" id="{CF9246A0-43EE-CA3F-30D6-DA2B43EB222A}"/>
              </a:ext>
            </a:extLst>
          </p:cNvPr>
          <p:cNvSpPr>
            <a:spLocks noGrp="1"/>
          </p:cNvSpPr>
          <p:nvPr>
            <p:ph sz="quarter" idx="50"/>
          </p:nvPr>
        </p:nvSpPr>
        <p:spPr>
          <a:xfrm>
            <a:off x="9774341"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112816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648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19246877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8680388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gradFill>
            <a:gsLst>
              <a:gs pos="16000">
                <a:srgbClr val="116889"/>
              </a:gs>
              <a:gs pos="0">
                <a:schemeClr val="accent2"/>
              </a:gs>
              <a:gs pos="100000">
                <a:schemeClr val="tx2"/>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7239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(Children and Family Futures, 2017)</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19246877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112529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55033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5/28/2024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4615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897793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180979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661875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076381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165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A1CDBE1-52CE-9DC9-B6C8-B1AE1E6E33A3}"/>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488648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C7119A5-13E3-EB1B-3011-1BCE6A6EF58F}"/>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928400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34016657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66BFC62B-C15F-EBBF-B369-E7B7B5394CAA}"/>
              </a:ext>
            </a:extLst>
          </p:cNvPr>
          <p:cNvSpPr>
            <a:spLocks noGrp="1"/>
          </p:cNvSpPr>
          <p:nvPr>
            <p:ph type="ftr" sz="quarter" idx="15"/>
          </p:nvPr>
        </p:nvSpPr>
        <p:spPr>
          <a:xfrm>
            <a:off x="6348730"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28083130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535219-425D-9C30-7029-FA94ED0791F6}"/>
              </a:ext>
            </a:extLst>
          </p:cNvPr>
          <p:cNvSpPr>
            <a:spLocks noGrp="1"/>
          </p:cNvSpPr>
          <p:nvPr>
            <p:ph type="ftr" sz="quarter" idx="17"/>
          </p:nvPr>
        </p:nvSpPr>
        <p:spPr>
          <a:xfrm>
            <a:off x="6397752"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627272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9C6EEA-02F8-41F8-A3AE-AC94C032C90E}" type="datetimeFigureOut">
              <a:rPr lang="en-US" smtClean="0">
                <a:solidFill>
                  <a:prstClr val="black">
                    <a:tint val="75000"/>
                  </a:prstClr>
                </a:solidFill>
              </a:rPr>
              <a:pPr/>
              <a:t>5/28/2024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6005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1143447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1851748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9439686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0284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1229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(Children and Family Futures, 2017)</a:t>
            </a:r>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29297390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(Children and Family Futures, 2017)</a:t>
            </a:r>
          </a:p>
        </p:txBody>
      </p:sp>
    </p:spTree>
    <p:extLst>
      <p:ext uri="{BB962C8B-B14F-4D97-AF65-F5344CB8AC3E}">
        <p14:creationId xmlns:p14="http://schemas.microsoft.com/office/powerpoint/2010/main" val="36722908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75" name="Shape 75"/>
          <p:cNvSpPr>
            <a:spLocks noGrp="1"/>
          </p:cNvSpPr>
          <p:nvPr>
            <p:ph type="title"/>
          </p:nvPr>
        </p:nvSpPr>
        <p:spPr>
          <a:xfrm>
            <a:off x="1181100" y="2266950"/>
            <a:ext cx="10414000" cy="2324100"/>
          </a:xfrm>
          <a:prstGeom prst="rect">
            <a:avLst/>
          </a:prstGeom>
        </p:spPr>
        <p:txBody>
          <a:bodyPr/>
          <a:lstStyle/>
          <a:p>
            <a:r>
              <a:t>Title Text</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8685910"/>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B0B9B630-3E92-510E-EC68-9542379260DC}"/>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22171540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417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9C6EEA-02F8-41F8-A3AE-AC94C032C90E}" type="datetimeFigureOut">
              <a:rPr lang="en-US" smtClean="0">
                <a:solidFill>
                  <a:prstClr val="black">
                    <a:tint val="75000"/>
                  </a:prstClr>
                </a:solidFill>
              </a:rPr>
              <a:pPr/>
              <a:t>5/28/2024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5403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0689130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2959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1115348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24278326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3430058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1316" y="-439"/>
            <a:ext cx="8686800" cy="6873346"/>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9573123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5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302"/>
            <a:ext cx="8686800" cy="6873072"/>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8459231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7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0"/>
            <a:ext cx="8686800" cy="6872468"/>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5521993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2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3836348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3677165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solidFill>
                  <a:prstClr val="black">
                    <a:tint val="75000"/>
                  </a:prstClr>
                </a:solidFill>
              </a:rPr>
              <a:pPr/>
              <a:t>5/28/2024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4330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1310FE5F-18AB-D649-B71B-D78E3E4100F0}"/>
              </a:ext>
            </a:extLst>
          </p:cNvPr>
          <p:cNvSpPr>
            <a:spLocks noGrp="1"/>
          </p:cNvSpPr>
          <p:nvPr>
            <p:ph sz="quarter" idx="12"/>
          </p:nvPr>
        </p:nvSpPr>
        <p:spPr>
          <a:xfrm>
            <a:off x="0" y="0"/>
            <a:ext cx="6937375"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88400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054703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8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223201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9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265555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27920406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4515730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533400" y="4837470"/>
            <a:ext cx="3175000" cy="1325563"/>
          </a:xfrm>
        </p:spPr>
        <p:txBody>
          <a:bodyPr/>
          <a:lstStyle>
            <a:lvl1pPr>
              <a:defRPr sz="3200"/>
            </a:lvl1pPr>
          </a:lstStyle>
          <a:p>
            <a:r>
              <a:rPr lang="en-US"/>
              <a:t>Click to edit Master title style</a:t>
            </a:r>
          </a:p>
        </p:txBody>
      </p:sp>
      <p:sp>
        <p:nvSpPr>
          <p:cNvPr id="9" name="Content Placeholder 8">
            <a:extLst>
              <a:ext uri="{FF2B5EF4-FFF2-40B4-BE49-F238E27FC236}">
                <a16:creationId xmlns:a16="http://schemas.microsoft.com/office/drawing/2014/main" id="{89BFBCE6-4E45-3178-F436-822C89C09E16}"/>
              </a:ext>
            </a:extLst>
          </p:cNvPr>
          <p:cNvSpPr>
            <a:spLocks noGrp="1"/>
          </p:cNvSpPr>
          <p:nvPr>
            <p:ph sz="quarter" idx="12"/>
          </p:nvPr>
        </p:nvSpPr>
        <p:spPr>
          <a:xfrm>
            <a:off x="958850" y="363538"/>
            <a:ext cx="10369550" cy="3868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5162718" y="4837469"/>
            <a:ext cx="6191081" cy="1339493"/>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2418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36340300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36772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5641848"/>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96252" y="544347"/>
            <a:ext cx="1920240" cy="1554480"/>
          </a:xfrm>
        </p:spPr>
        <p:txBody>
          <a:bodyPr anchor="ctr" anchorCtr="0">
            <a:noAutofit/>
          </a:bodyPr>
          <a:lstStyle>
            <a:lvl1pPr marL="0" indent="0" algn="ctr">
              <a:buFont typeface="Arial" panose="020B0604020202020204" pitchFamily="34" charset="0"/>
              <a:buNone/>
              <a:defRPr sz="16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2114141"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4132030" y="544410"/>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6149919"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8167808"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10185698" y="531155"/>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96252" y="2170007"/>
            <a:ext cx="1920240" cy="1554480"/>
          </a:xfrm>
        </p:spPr>
        <p:txBody>
          <a:bodyPr anchor="ctr" anchorCtr="0">
            <a:noAutofit/>
          </a:bodyPr>
          <a:lstStyle>
            <a:lvl1pPr marL="0" indent="0" algn="ctr">
              <a:buNone/>
              <a:defRPr sz="1600"/>
            </a:lvl1pPr>
            <a:lvl2pPr marL="457200" indent="0" algn="ctr">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2114205" y="2170007"/>
            <a:ext cx="1920240" cy="1554480"/>
          </a:xfrm>
        </p:spPr>
        <p:txBody>
          <a:bodyPr anchor="ctr" anchorCtr="0">
            <a:noAutofit/>
          </a:bodyPr>
          <a:lstStyle>
            <a:lvl1pPr marL="0" indent="0" algn="l">
              <a:buNone/>
              <a:defRPr sz="1600"/>
            </a:lvl1pPr>
            <a:lvl2pPr marL="457200" indent="0" algn="l">
              <a:buNone/>
              <a:defRPr sz="16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4132158"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6150111"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168064" y="2175207"/>
            <a:ext cx="1920875"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10186651" y="217520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96252" y="3873398"/>
            <a:ext cx="1919287" cy="1554480"/>
          </a:xfrm>
        </p:spPr>
        <p:txBody>
          <a:bodyPr anchor="ctr" anchorCtr="0">
            <a:normAutofit/>
          </a:bodyPr>
          <a:lstStyle>
            <a:lvl1pPr marL="0" indent="0" algn="ctr">
              <a:buNone/>
              <a:defRPr sz="1600"/>
            </a:lvl1pPr>
            <a:lvl2pPr marL="457200" indent="0" algn="ctr">
              <a:buNone/>
              <a:defRPr sz="16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2089249" y="387339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4082246" y="3873398"/>
            <a:ext cx="1920875"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45DD6AE-8E7D-5CF0-A4C2-5D41F8F29349}"/>
              </a:ext>
            </a:extLst>
          </p:cNvPr>
          <p:cNvSpPr>
            <a:spLocks noGrp="1"/>
          </p:cNvSpPr>
          <p:nvPr>
            <p:ph sz="quarter" idx="26"/>
          </p:nvPr>
        </p:nvSpPr>
        <p:spPr>
          <a:xfrm>
            <a:off x="6076831" y="3873500"/>
            <a:ext cx="2008187"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0" name="Content Placeholder 9">
            <a:extLst>
              <a:ext uri="{FF2B5EF4-FFF2-40B4-BE49-F238E27FC236}">
                <a16:creationId xmlns:a16="http://schemas.microsoft.com/office/drawing/2014/main" id="{64B56337-6F36-A435-D015-C720C19E4BDD}"/>
              </a:ext>
            </a:extLst>
          </p:cNvPr>
          <p:cNvSpPr>
            <a:spLocks noGrp="1"/>
          </p:cNvSpPr>
          <p:nvPr>
            <p:ph sz="quarter" idx="27"/>
          </p:nvPr>
        </p:nvSpPr>
        <p:spPr>
          <a:xfrm>
            <a:off x="8158728" y="3873500"/>
            <a:ext cx="1989138"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5" name="Content Placeholder 14">
            <a:extLst>
              <a:ext uri="{FF2B5EF4-FFF2-40B4-BE49-F238E27FC236}">
                <a16:creationId xmlns:a16="http://schemas.microsoft.com/office/drawing/2014/main" id="{28214838-9CB1-DCF4-AA69-34B04E985993}"/>
              </a:ext>
            </a:extLst>
          </p:cNvPr>
          <p:cNvSpPr>
            <a:spLocks noGrp="1"/>
          </p:cNvSpPr>
          <p:nvPr>
            <p:ph sz="quarter" idx="28"/>
          </p:nvPr>
        </p:nvSpPr>
        <p:spPr>
          <a:xfrm>
            <a:off x="10221576" y="3873500"/>
            <a:ext cx="1884362"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Tree>
    <p:extLst>
      <p:ext uri="{BB962C8B-B14F-4D97-AF65-F5344CB8AC3E}">
        <p14:creationId xmlns:p14="http://schemas.microsoft.com/office/powerpoint/2010/main" val="1919467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C6EEA-02F8-41F8-A3AE-AC94C032C90E}" type="datetimeFigureOut">
              <a:rPr lang="en-US" smtClean="0">
                <a:solidFill>
                  <a:prstClr val="black">
                    <a:tint val="75000"/>
                  </a:prstClr>
                </a:solidFill>
              </a:rPr>
              <a:pPr/>
              <a:t>5/28/2024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5350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11930510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6125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6125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6155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6125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6125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44" name="Content Placeholder 2">
            <a:extLst>
              <a:ext uri="{FF2B5EF4-FFF2-40B4-BE49-F238E27FC236}">
                <a16:creationId xmlns:a16="http://schemas.microsoft.com/office/drawing/2014/main" id="{5E329098-BCC1-3724-D388-CF2E6FF13414}"/>
              </a:ext>
            </a:extLst>
          </p:cNvPr>
          <p:cNvSpPr>
            <a:spLocks noGrp="1"/>
          </p:cNvSpPr>
          <p:nvPr>
            <p:ph idx="26"/>
          </p:nvPr>
        </p:nvSpPr>
        <p:spPr>
          <a:xfrm>
            <a:off x="24413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45" name="Content Placeholder 4">
            <a:extLst>
              <a:ext uri="{FF2B5EF4-FFF2-40B4-BE49-F238E27FC236}">
                <a16:creationId xmlns:a16="http://schemas.microsoft.com/office/drawing/2014/main" id="{82F0E424-AC2E-3C24-EBB6-48D0FB1C8D02}"/>
              </a:ext>
            </a:extLst>
          </p:cNvPr>
          <p:cNvSpPr>
            <a:spLocks noGrp="1"/>
          </p:cNvSpPr>
          <p:nvPr>
            <p:ph sz="quarter" idx="27"/>
          </p:nvPr>
        </p:nvSpPr>
        <p:spPr>
          <a:xfrm>
            <a:off x="24413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46" name="Content Placeholder 13">
            <a:extLst>
              <a:ext uri="{FF2B5EF4-FFF2-40B4-BE49-F238E27FC236}">
                <a16:creationId xmlns:a16="http://schemas.microsoft.com/office/drawing/2014/main" id="{93ECB7A0-E29C-2BE9-B860-B4D5371B34AF}"/>
              </a:ext>
            </a:extLst>
          </p:cNvPr>
          <p:cNvSpPr>
            <a:spLocks noGrp="1"/>
          </p:cNvSpPr>
          <p:nvPr>
            <p:ph sz="quarter" idx="28"/>
          </p:nvPr>
        </p:nvSpPr>
        <p:spPr>
          <a:xfrm>
            <a:off x="24443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47" name="Content Placeholder 24">
            <a:extLst>
              <a:ext uri="{FF2B5EF4-FFF2-40B4-BE49-F238E27FC236}">
                <a16:creationId xmlns:a16="http://schemas.microsoft.com/office/drawing/2014/main" id="{7625940E-8874-F010-F729-B920A78F778B}"/>
              </a:ext>
            </a:extLst>
          </p:cNvPr>
          <p:cNvSpPr>
            <a:spLocks noGrp="1"/>
          </p:cNvSpPr>
          <p:nvPr>
            <p:ph sz="quarter" idx="29"/>
          </p:nvPr>
        </p:nvSpPr>
        <p:spPr>
          <a:xfrm>
            <a:off x="24413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8" name="Content Placeholder 26">
            <a:extLst>
              <a:ext uri="{FF2B5EF4-FFF2-40B4-BE49-F238E27FC236}">
                <a16:creationId xmlns:a16="http://schemas.microsoft.com/office/drawing/2014/main" id="{7AF8F379-65E3-891B-8997-6709DB5CB2B7}"/>
              </a:ext>
            </a:extLst>
          </p:cNvPr>
          <p:cNvSpPr>
            <a:spLocks noGrp="1"/>
          </p:cNvSpPr>
          <p:nvPr>
            <p:ph sz="quarter" idx="30"/>
          </p:nvPr>
        </p:nvSpPr>
        <p:spPr>
          <a:xfrm>
            <a:off x="24413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9" name="Content Placeholder 2">
            <a:extLst>
              <a:ext uri="{FF2B5EF4-FFF2-40B4-BE49-F238E27FC236}">
                <a16:creationId xmlns:a16="http://schemas.microsoft.com/office/drawing/2014/main" id="{B37B9ABE-78FE-BD81-53E6-B07FC20B0F1D}"/>
              </a:ext>
            </a:extLst>
          </p:cNvPr>
          <p:cNvSpPr>
            <a:spLocks noGrp="1"/>
          </p:cNvSpPr>
          <p:nvPr>
            <p:ph idx="31"/>
          </p:nvPr>
        </p:nvSpPr>
        <p:spPr>
          <a:xfrm>
            <a:off x="4264237"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0" name="Content Placeholder 4">
            <a:extLst>
              <a:ext uri="{FF2B5EF4-FFF2-40B4-BE49-F238E27FC236}">
                <a16:creationId xmlns:a16="http://schemas.microsoft.com/office/drawing/2014/main" id="{A826B0FB-5E5E-D02F-BF92-0DD545A90D87}"/>
              </a:ext>
            </a:extLst>
          </p:cNvPr>
          <p:cNvSpPr>
            <a:spLocks noGrp="1"/>
          </p:cNvSpPr>
          <p:nvPr>
            <p:ph sz="quarter" idx="32"/>
          </p:nvPr>
        </p:nvSpPr>
        <p:spPr>
          <a:xfrm>
            <a:off x="4264237"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1" name="Content Placeholder 13">
            <a:extLst>
              <a:ext uri="{FF2B5EF4-FFF2-40B4-BE49-F238E27FC236}">
                <a16:creationId xmlns:a16="http://schemas.microsoft.com/office/drawing/2014/main" id="{D00E8E1E-60DC-53A4-D11B-7BF7835348D4}"/>
              </a:ext>
            </a:extLst>
          </p:cNvPr>
          <p:cNvSpPr>
            <a:spLocks noGrp="1"/>
          </p:cNvSpPr>
          <p:nvPr>
            <p:ph sz="quarter" idx="33"/>
          </p:nvPr>
        </p:nvSpPr>
        <p:spPr>
          <a:xfrm>
            <a:off x="4267200"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2" name="Content Placeholder 24">
            <a:extLst>
              <a:ext uri="{FF2B5EF4-FFF2-40B4-BE49-F238E27FC236}">
                <a16:creationId xmlns:a16="http://schemas.microsoft.com/office/drawing/2014/main" id="{3A682B6A-7552-9850-DF29-4FE8B4328331}"/>
              </a:ext>
            </a:extLst>
          </p:cNvPr>
          <p:cNvSpPr>
            <a:spLocks noGrp="1"/>
          </p:cNvSpPr>
          <p:nvPr>
            <p:ph sz="quarter" idx="34"/>
          </p:nvPr>
        </p:nvSpPr>
        <p:spPr>
          <a:xfrm>
            <a:off x="4264237"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3" name="Content Placeholder 26">
            <a:extLst>
              <a:ext uri="{FF2B5EF4-FFF2-40B4-BE49-F238E27FC236}">
                <a16:creationId xmlns:a16="http://schemas.microsoft.com/office/drawing/2014/main" id="{EF01F49D-51B7-DF99-F9D7-C7EC91007120}"/>
              </a:ext>
            </a:extLst>
          </p:cNvPr>
          <p:cNvSpPr>
            <a:spLocks noGrp="1"/>
          </p:cNvSpPr>
          <p:nvPr>
            <p:ph sz="quarter" idx="35"/>
          </p:nvPr>
        </p:nvSpPr>
        <p:spPr>
          <a:xfrm>
            <a:off x="4264237"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4" name="Content Placeholder 2">
            <a:extLst>
              <a:ext uri="{FF2B5EF4-FFF2-40B4-BE49-F238E27FC236}">
                <a16:creationId xmlns:a16="http://schemas.microsoft.com/office/drawing/2014/main" id="{0F8BB410-41D9-4D76-417C-402E8DC9E517}"/>
              </a:ext>
            </a:extLst>
          </p:cNvPr>
          <p:cNvSpPr>
            <a:spLocks noGrp="1"/>
          </p:cNvSpPr>
          <p:nvPr>
            <p:ph idx="36"/>
          </p:nvPr>
        </p:nvSpPr>
        <p:spPr>
          <a:xfrm>
            <a:off x="60989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5" name="Content Placeholder 4">
            <a:extLst>
              <a:ext uri="{FF2B5EF4-FFF2-40B4-BE49-F238E27FC236}">
                <a16:creationId xmlns:a16="http://schemas.microsoft.com/office/drawing/2014/main" id="{E0897AE5-27F9-3F94-4D03-1C8B1CD4A716}"/>
              </a:ext>
            </a:extLst>
          </p:cNvPr>
          <p:cNvSpPr>
            <a:spLocks noGrp="1"/>
          </p:cNvSpPr>
          <p:nvPr>
            <p:ph sz="quarter" idx="37"/>
          </p:nvPr>
        </p:nvSpPr>
        <p:spPr>
          <a:xfrm>
            <a:off x="60989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6" name="Content Placeholder 13">
            <a:extLst>
              <a:ext uri="{FF2B5EF4-FFF2-40B4-BE49-F238E27FC236}">
                <a16:creationId xmlns:a16="http://schemas.microsoft.com/office/drawing/2014/main" id="{FA0A8413-3E3A-629C-1CBC-CD846B0BA81C}"/>
              </a:ext>
            </a:extLst>
          </p:cNvPr>
          <p:cNvSpPr>
            <a:spLocks noGrp="1"/>
          </p:cNvSpPr>
          <p:nvPr>
            <p:ph sz="quarter" idx="38"/>
          </p:nvPr>
        </p:nvSpPr>
        <p:spPr>
          <a:xfrm>
            <a:off x="61019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7" name="Content Placeholder 24">
            <a:extLst>
              <a:ext uri="{FF2B5EF4-FFF2-40B4-BE49-F238E27FC236}">
                <a16:creationId xmlns:a16="http://schemas.microsoft.com/office/drawing/2014/main" id="{0B048104-F943-A454-ECDF-0203EFAB83D8}"/>
              </a:ext>
            </a:extLst>
          </p:cNvPr>
          <p:cNvSpPr>
            <a:spLocks noGrp="1"/>
          </p:cNvSpPr>
          <p:nvPr>
            <p:ph sz="quarter" idx="39"/>
          </p:nvPr>
        </p:nvSpPr>
        <p:spPr>
          <a:xfrm>
            <a:off x="60989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8" name="Content Placeholder 26">
            <a:extLst>
              <a:ext uri="{FF2B5EF4-FFF2-40B4-BE49-F238E27FC236}">
                <a16:creationId xmlns:a16="http://schemas.microsoft.com/office/drawing/2014/main" id="{8F9E3A2C-B323-24D2-BB2F-CA8DB6DA59A7}"/>
              </a:ext>
            </a:extLst>
          </p:cNvPr>
          <p:cNvSpPr>
            <a:spLocks noGrp="1"/>
          </p:cNvSpPr>
          <p:nvPr>
            <p:ph sz="quarter" idx="40"/>
          </p:nvPr>
        </p:nvSpPr>
        <p:spPr>
          <a:xfrm>
            <a:off x="60989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9" name="Content Placeholder 2">
            <a:extLst>
              <a:ext uri="{FF2B5EF4-FFF2-40B4-BE49-F238E27FC236}">
                <a16:creationId xmlns:a16="http://schemas.microsoft.com/office/drawing/2014/main" id="{9DCC271F-FA54-267E-926D-48A7B89F07A7}"/>
              </a:ext>
            </a:extLst>
          </p:cNvPr>
          <p:cNvSpPr>
            <a:spLocks noGrp="1"/>
          </p:cNvSpPr>
          <p:nvPr>
            <p:ph idx="41"/>
          </p:nvPr>
        </p:nvSpPr>
        <p:spPr>
          <a:xfrm>
            <a:off x="7936652"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0" name="Content Placeholder 4">
            <a:extLst>
              <a:ext uri="{FF2B5EF4-FFF2-40B4-BE49-F238E27FC236}">
                <a16:creationId xmlns:a16="http://schemas.microsoft.com/office/drawing/2014/main" id="{E1180521-0B62-2F71-B8FA-CD2C724DF027}"/>
              </a:ext>
            </a:extLst>
          </p:cNvPr>
          <p:cNvSpPr>
            <a:spLocks noGrp="1"/>
          </p:cNvSpPr>
          <p:nvPr>
            <p:ph sz="quarter" idx="42"/>
          </p:nvPr>
        </p:nvSpPr>
        <p:spPr>
          <a:xfrm>
            <a:off x="7936652"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1" name="Content Placeholder 13">
            <a:extLst>
              <a:ext uri="{FF2B5EF4-FFF2-40B4-BE49-F238E27FC236}">
                <a16:creationId xmlns:a16="http://schemas.microsoft.com/office/drawing/2014/main" id="{B6840799-BB18-0139-688A-08DF919711EB}"/>
              </a:ext>
            </a:extLst>
          </p:cNvPr>
          <p:cNvSpPr>
            <a:spLocks noGrp="1"/>
          </p:cNvSpPr>
          <p:nvPr>
            <p:ph sz="quarter" idx="43"/>
          </p:nvPr>
        </p:nvSpPr>
        <p:spPr>
          <a:xfrm>
            <a:off x="7939615"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2" name="Content Placeholder 24">
            <a:extLst>
              <a:ext uri="{FF2B5EF4-FFF2-40B4-BE49-F238E27FC236}">
                <a16:creationId xmlns:a16="http://schemas.microsoft.com/office/drawing/2014/main" id="{77F51D14-6015-87D7-1334-D5B0ED7DC352}"/>
              </a:ext>
            </a:extLst>
          </p:cNvPr>
          <p:cNvSpPr>
            <a:spLocks noGrp="1"/>
          </p:cNvSpPr>
          <p:nvPr>
            <p:ph sz="quarter" idx="44"/>
          </p:nvPr>
        </p:nvSpPr>
        <p:spPr>
          <a:xfrm>
            <a:off x="7936652"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3" name="Content Placeholder 26">
            <a:extLst>
              <a:ext uri="{FF2B5EF4-FFF2-40B4-BE49-F238E27FC236}">
                <a16:creationId xmlns:a16="http://schemas.microsoft.com/office/drawing/2014/main" id="{2E7D39FD-F7E3-FC90-F23F-1ADDDD001323}"/>
              </a:ext>
            </a:extLst>
          </p:cNvPr>
          <p:cNvSpPr>
            <a:spLocks noGrp="1"/>
          </p:cNvSpPr>
          <p:nvPr>
            <p:ph sz="quarter" idx="45"/>
          </p:nvPr>
        </p:nvSpPr>
        <p:spPr>
          <a:xfrm>
            <a:off x="7936652"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4" name="Content Placeholder 2">
            <a:extLst>
              <a:ext uri="{FF2B5EF4-FFF2-40B4-BE49-F238E27FC236}">
                <a16:creationId xmlns:a16="http://schemas.microsoft.com/office/drawing/2014/main" id="{2340F152-CC1B-74D7-3771-A1C9C6C3E0D0}"/>
              </a:ext>
            </a:extLst>
          </p:cNvPr>
          <p:cNvSpPr>
            <a:spLocks noGrp="1"/>
          </p:cNvSpPr>
          <p:nvPr>
            <p:ph idx="46"/>
          </p:nvPr>
        </p:nvSpPr>
        <p:spPr>
          <a:xfrm>
            <a:off x="9774341"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5" name="Content Placeholder 4">
            <a:extLst>
              <a:ext uri="{FF2B5EF4-FFF2-40B4-BE49-F238E27FC236}">
                <a16:creationId xmlns:a16="http://schemas.microsoft.com/office/drawing/2014/main" id="{8ED2F48D-06DA-2163-BE7C-20641662F6C5}"/>
              </a:ext>
            </a:extLst>
          </p:cNvPr>
          <p:cNvSpPr>
            <a:spLocks noGrp="1"/>
          </p:cNvSpPr>
          <p:nvPr>
            <p:ph sz="quarter" idx="47"/>
          </p:nvPr>
        </p:nvSpPr>
        <p:spPr>
          <a:xfrm>
            <a:off x="9774341"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6" name="Content Placeholder 13">
            <a:extLst>
              <a:ext uri="{FF2B5EF4-FFF2-40B4-BE49-F238E27FC236}">
                <a16:creationId xmlns:a16="http://schemas.microsoft.com/office/drawing/2014/main" id="{E1BCFB92-26ED-EB10-1878-6844C931BC5E}"/>
              </a:ext>
            </a:extLst>
          </p:cNvPr>
          <p:cNvSpPr>
            <a:spLocks noGrp="1"/>
          </p:cNvSpPr>
          <p:nvPr>
            <p:ph sz="quarter" idx="48"/>
          </p:nvPr>
        </p:nvSpPr>
        <p:spPr>
          <a:xfrm>
            <a:off x="9777304"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7" name="Content Placeholder 24">
            <a:extLst>
              <a:ext uri="{FF2B5EF4-FFF2-40B4-BE49-F238E27FC236}">
                <a16:creationId xmlns:a16="http://schemas.microsoft.com/office/drawing/2014/main" id="{3BF9DD1F-1886-304C-B4E6-41C3B5545B48}"/>
              </a:ext>
            </a:extLst>
          </p:cNvPr>
          <p:cNvSpPr>
            <a:spLocks noGrp="1"/>
          </p:cNvSpPr>
          <p:nvPr>
            <p:ph sz="quarter" idx="49"/>
          </p:nvPr>
        </p:nvSpPr>
        <p:spPr>
          <a:xfrm>
            <a:off x="9774341"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8" name="Content Placeholder 26">
            <a:extLst>
              <a:ext uri="{FF2B5EF4-FFF2-40B4-BE49-F238E27FC236}">
                <a16:creationId xmlns:a16="http://schemas.microsoft.com/office/drawing/2014/main" id="{CF9246A0-43EE-CA3F-30D6-DA2B43EB222A}"/>
              </a:ext>
            </a:extLst>
          </p:cNvPr>
          <p:cNvSpPr>
            <a:spLocks noGrp="1"/>
          </p:cNvSpPr>
          <p:nvPr>
            <p:ph sz="quarter" idx="50"/>
          </p:nvPr>
        </p:nvSpPr>
        <p:spPr>
          <a:xfrm>
            <a:off x="9774341"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402034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9505974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263217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2" y="2778253"/>
            <a:ext cx="5047310"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9" name="Content Placeholder 8">
            <a:extLst>
              <a:ext uri="{FF2B5EF4-FFF2-40B4-BE49-F238E27FC236}">
                <a16:creationId xmlns:a16="http://schemas.microsoft.com/office/drawing/2014/main" id="{6D9C2AC5-6BB4-CC5A-BE5B-368EA9D46740}"/>
              </a:ext>
            </a:extLst>
          </p:cNvPr>
          <p:cNvSpPr>
            <a:spLocks noGrp="1"/>
          </p:cNvSpPr>
          <p:nvPr>
            <p:ph sz="quarter" idx="11"/>
          </p:nvPr>
        </p:nvSpPr>
        <p:spPr>
          <a:xfrm>
            <a:off x="6115308" y="2778125"/>
            <a:ext cx="5047488"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1825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6154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892309F-A413-4D12-472A-45DFCA9C1940}"/>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9856159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98966" y="3808531"/>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7956318" y="380853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98966" y="4553822"/>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7956318" y="454005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98966" y="5299113"/>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7957356" y="5295605"/>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892309F-A413-4D12-472A-45DFCA9C1940}"/>
              </a:ext>
            </a:extLst>
          </p:cNvPr>
          <p:cNvSpPr>
            <a:spLocks noGrp="1"/>
          </p:cNvSpPr>
          <p:nvPr>
            <p:ph type="ftr" sz="quarter" idx="21"/>
          </p:nvPr>
        </p:nvSpPr>
        <p:spPr/>
        <p:txBody>
          <a:bodyPr/>
          <a:lstStyle/>
          <a:p>
            <a:r>
              <a:rPr lang="en-US" i="1">
                <a:cs typeface="Arial"/>
              </a:rPr>
              <a:t>(Children and Family Futures, 2017)</a:t>
            </a:r>
          </a:p>
        </p:txBody>
      </p:sp>
      <p:sp>
        <p:nvSpPr>
          <p:cNvPr id="5" name="Content Placeholder 13">
            <a:extLst>
              <a:ext uri="{FF2B5EF4-FFF2-40B4-BE49-F238E27FC236}">
                <a16:creationId xmlns:a16="http://schemas.microsoft.com/office/drawing/2014/main" id="{7D781EAE-6C26-E090-9D2B-F1D1CACE4414}"/>
              </a:ext>
            </a:extLst>
          </p:cNvPr>
          <p:cNvSpPr>
            <a:spLocks noGrp="1"/>
          </p:cNvSpPr>
          <p:nvPr>
            <p:ph sz="quarter" idx="22"/>
          </p:nvPr>
        </p:nvSpPr>
        <p:spPr>
          <a:xfrm>
            <a:off x="4198966"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3">
            <a:extLst>
              <a:ext uri="{FF2B5EF4-FFF2-40B4-BE49-F238E27FC236}">
                <a16:creationId xmlns:a16="http://schemas.microsoft.com/office/drawing/2014/main" id="{8A0E994A-789A-7BA2-592F-5BD57B528431}"/>
              </a:ext>
            </a:extLst>
          </p:cNvPr>
          <p:cNvSpPr>
            <a:spLocks noGrp="1"/>
          </p:cNvSpPr>
          <p:nvPr>
            <p:ph sz="quarter" idx="23"/>
          </p:nvPr>
        </p:nvSpPr>
        <p:spPr>
          <a:xfrm>
            <a:off x="7956318"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3">
            <a:extLst>
              <a:ext uri="{FF2B5EF4-FFF2-40B4-BE49-F238E27FC236}">
                <a16:creationId xmlns:a16="http://schemas.microsoft.com/office/drawing/2014/main" id="{B04F1C32-607E-3139-10FB-9A3C25477995}"/>
              </a:ext>
            </a:extLst>
          </p:cNvPr>
          <p:cNvSpPr>
            <a:spLocks noGrp="1"/>
          </p:cNvSpPr>
          <p:nvPr>
            <p:ph sz="quarter" idx="24"/>
          </p:nvPr>
        </p:nvSpPr>
        <p:spPr>
          <a:xfrm>
            <a:off x="7956318"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3">
            <a:extLst>
              <a:ext uri="{FF2B5EF4-FFF2-40B4-BE49-F238E27FC236}">
                <a16:creationId xmlns:a16="http://schemas.microsoft.com/office/drawing/2014/main" id="{A926EDB5-2016-3045-3FF9-AC774B706F26}"/>
              </a:ext>
            </a:extLst>
          </p:cNvPr>
          <p:cNvSpPr>
            <a:spLocks noGrp="1"/>
          </p:cNvSpPr>
          <p:nvPr>
            <p:ph sz="quarter" idx="25"/>
          </p:nvPr>
        </p:nvSpPr>
        <p:spPr>
          <a:xfrm>
            <a:off x="4198966"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3">
            <a:extLst>
              <a:ext uri="{FF2B5EF4-FFF2-40B4-BE49-F238E27FC236}">
                <a16:creationId xmlns:a16="http://schemas.microsoft.com/office/drawing/2014/main" id="{B1B2C827-5641-9866-8352-89B3FF419F2A}"/>
              </a:ext>
            </a:extLst>
          </p:cNvPr>
          <p:cNvSpPr>
            <a:spLocks noGrp="1"/>
          </p:cNvSpPr>
          <p:nvPr>
            <p:ph sz="quarter" idx="26"/>
          </p:nvPr>
        </p:nvSpPr>
        <p:spPr>
          <a:xfrm>
            <a:off x="4198966" y="156278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3">
            <a:extLst>
              <a:ext uri="{FF2B5EF4-FFF2-40B4-BE49-F238E27FC236}">
                <a16:creationId xmlns:a16="http://schemas.microsoft.com/office/drawing/2014/main" id="{357F3766-AF9B-AE85-14B6-A4C100A22720}"/>
              </a:ext>
            </a:extLst>
          </p:cNvPr>
          <p:cNvSpPr>
            <a:spLocks noGrp="1"/>
          </p:cNvSpPr>
          <p:nvPr>
            <p:ph sz="quarter" idx="27"/>
          </p:nvPr>
        </p:nvSpPr>
        <p:spPr>
          <a:xfrm>
            <a:off x="7956318" y="157265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3">
            <a:extLst>
              <a:ext uri="{FF2B5EF4-FFF2-40B4-BE49-F238E27FC236}">
                <a16:creationId xmlns:a16="http://schemas.microsoft.com/office/drawing/2014/main" id="{FF50E3E8-4602-DB36-12B8-736F6329EAC3}"/>
              </a:ext>
            </a:extLst>
          </p:cNvPr>
          <p:cNvSpPr>
            <a:spLocks noGrp="1"/>
          </p:cNvSpPr>
          <p:nvPr>
            <p:ph sz="quarter" idx="28"/>
          </p:nvPr>
        </p:nvSpPr>
        <p:spPr>
          <a:xfrm>
            <a:off x="4198966" y="83126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3">
            <a:extLst>
              <a:ext uri="{FF2B5EF4-FFF2-40B4-BE49-F238E27FC236}">
                <a16:creationId xmlns:a16="http://schemas.microsoft.com/office/drawing/2014/main" id="{DAAC7FE3-B1A6-D8A0-6CF8-888440F2C2EE}"/>
              </a:ext>
            </a:extLst>
          </p:cNvPr>
          <p:cNvSpPr>
            <a:spLocks noGrp="1"/>
          </p:cNvSpPr>
          <p:nvPr>
            <p:ph sz="quarter" idx="29"/>
          </p:nvPr>
        </p:nvSpPr>
        <p:spPr>
          <a:xfrm>
            <a:off x="7956318" y="84113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65887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Tree>
    <p:extLst>
      <p:ext uri="{BB962C8B-B14F-4D97-AF65-F5344CB8AC3E}">
        <p14:creationId xmlns:p14="http://schemas.microsoft.com/office/powerpoint/2010/main" val="21240548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14049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theme" Target="../theme/theme4.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theme" Target="../theme/theme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9" Type="http://schemas.openxmlformats.org/officeDocument/2006/relationships/slideLayout" Target="../slideLayouts/slideLayout106.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9" Type="http://schemas.openxmlformats.org/officeDocument/2006/relationships/slideLayout" Target="../slideLayouts/slideLayout96.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theme" Target="../theme/theme6.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slideLayout" Target="../slideLayouts/slideLayout115.xml"/><Relationship Id="rId8" Type="http://schemas.openxmlformats.org/officeDocument/2006/relationships/slideLayout" Target="../slideLayouts/slideLayout75.xml"/><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20" Type="http://schemas.openxmlformats.org/officeDocument/2006/relationships/slideLayout" Target="../slideLayouts/slideLayout87.xml"/><Relationship Id="rId41" Type="http://schemas.openxmlformats.org/officeDocument/2006/relationships/slideLayout" Target="../slideLayouts/slideLayout108.xml"/><Relationship Id="rId1" Type="http://schemas.openxmlformats.org/officeDocument/2006/relationships/slideLayout" Target="../slideLayouts/slideLayout68.xml"/><Relationship Id="rId6"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9C6EEA-02F8-41F8-A3AE-AC94C032C90E}" type="datetimeFigureOut">
              <a:rPr lang="en-US" smtClean="0">
                <a:solidFill>
                  <a:prstClr val="black">
                    <a:tint val="75000"/>
                  </a:prstClr>
                </a:solidFill>
              </a:rPr>
              <a:pPr/>
              <a:t>5/28/2024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952612"/>
      </p:ext>
    </p:extLst>
  </p:cSld>
  <p:clrMap bg1="lt1" tx1="dk1" bg2="lt2" tx2="dk2" accent1="accent1" accent2="accent2" accent3="accent3" accent4="accent4" accent5="accent5" accent6="accent6" hlink="hlink" folHlink="folHlink"/>
  <p:sldLayoutIdLst>
    <p:sldLayoutId id="2147484550" r:id="rId1"/>
    <p:sldLayoutId id="2147484797"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 id="2147484560" r:id="rId12"/>
    <p:sldLayoutId id="2147484796" r:id="rId13"/>
    <p:sldLayoutId id="2147484633" r:id="rId14"/>
    <p:sldLayoutId id="2147484635" r:id="rId15"/>
    <p:sldLayoutId id="214748469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9"/>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Arial" panose="020B0604020202020204"/>
              </a:defRPr>
            </a:lvl1pPr>
          </a:lstStyle>
          <a:p>
            <a:pPr>
              <a:defRPr/>
            </a:pPr>
            <a:fld id="{CF191AEE-B618-4450-98D5-50DC01C2C163}" type="datetimeFigureOut">
              <a:rPr lang="en-US"/>
              <a:pPr>
                <a:defRPr/>
              </a:pPr>
              <a:t>5/28/2024</a:t>
            </a:fld>
            <a:endParaRPr lang="en-US"/>
          </a:p>
        </p:txBody>
      </p:sp>
      <p:sp>
        <p:nvSpPr>
          <p:cNvPr id="5" name="Footer Placeholder 4"/>
          <p:cNvSpPr>
            <a:spLocks noGrp="1"/>
          </p:cNvSpPr>
          <p:nvPr>
            <p:ph type="ftr" sz="quarter" idx="3"/>
          </p:nvPr>
        </p:nvSpPr>
        <p:spPr>
          <a:xfrm>
            <a:off x="4038600" y="6356359"/>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Arial" panose="020B0604020202020204"/>
              </a:defRPr>
            </a:lvl1pPr>
          </a:lstStyle>
          <a:p>
            <a:pPr>
              <a:defRPr/>
            </a:pPr>
            <a:endParaRPr lang="en-US"/>
          </a:p>
        </p:txBody>
      </p:sp>
      <p:sp>
        <p:nvSpPr>
          <p:cNvPr id="6" name="Slide Number Placeholder 5"/>
          <p:cNvSpPr>
            <a:spLocks noGrp="1"/>
          </p:cNvSpPr>
          <p:nvPr>
            <p:ph type="sldNum" sz="quarter" idx="4"/>
          </p:nvPr>
        </p:nvSpPr>
        <p:spPr>
          <a:xfrm>
            <a:off x="8610600" y="6356359"/>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Arial" panose="020B0604020202020204"/>
              </a:defRPr>
            </a:lvl1pPr>
          </a:lstStyle>
          <a:p>
            <a:pPr>
              <a:defRPr/>
            </a:pPr>
            <a:fld id="{E0081853-8A03-4539-84F2-B57A84C0BE81}" type="slidenum">
              <a:rPr lang="en-US"/>
              <a:pPr>
                <a:defRPr/>
              </a:pPr>
              <a:t>‹#›</a:t>
            </a:fld>
            <a:endParaRPr lang="en-US"/>
          </a:p>
        </p:txBody>
      </p:sp>
    </p:spTree>
    <p:extLst>
      <p:ext uri="{BB962C8B-B14F-4D97-AF65-F5344CB8AC3E}">
        <p14:creationId xmlns:p14="http://schemas.microsoft.com/office/powerpoint/2010/main" val="499783388"/>
      </p:ext>
    </p:extLst>
  </p:cSld>
  <p:clrMap bg1="lt1" tx1="dk1" bg2="lt2" tx2="dk2" accent1="accent1" accent2="accent2" accent3="accent3" accent4="accent4" accent5="accent5" accent6="accent6" hlink="hlink" folHlink="folHlink"/>
  <p:sldLayoutIdLst>
    <p:sldLayoutId id="2147484879" r:id="rId1"/>
  </p:sldLayoutIdLst>
  <p:txStyles>
    <p:titleStyle>
      <a:lvl1pPr algn="l" defTabSz="68578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2pPr>
      <a:lvl3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3pPr>
      <a:lvl4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4pPr>
      <a:lvl5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5pPr>
      <a:lvl6pPr marL="457189" algn="l" defTabSz="685783" rtl="0" fontAlgn="base">
        <a:lnSpc>
          <a:spcPct val="90000"/>
        </a:lnSpc>
        <a:spcBef>
          <a:spcPct val="0"/>
        </a:spcBef>
        <a:spcAft>
          <a:spcPct val="0"/>
        </a:spcAft>
        <a:defRPr sz="3300">
          <a:solidFill>
            <a:schemeClr val="tx1"/>
          </a:solidFill>
          <a:latin typeface="Arial" panose="020B0604020202020204" pitchFamily="34" charset="0"/>
        </a:defRPr>
      </a:lvl6pPr>
      <a:lvl7pPr marL="914377" algn="l" defTabSz="685783" rtl="0" fontAlgn="base">
        <a:lnSpc>
          <a:spcPct val="90000"/>
        </a:lnSpc>
        <a:spcBef>
          <a:spcPct val="0"/>
        </a:spcBef>
        <a:spcAft>
          <a:spcPct val="0"/>
        </a:spcAft>
        <a:defRPr sz="3300">
          <a:solidFill>
            <a:schemeClr val="tx1"/>
          </a:solidFill>
          <a:latin typeface="Arial" panose="020B0604020202020204" pitchFamily="34" charset="0"/>
        </a:defRPr>
      </a:lvl7pPr>
      <a:lvl8pPr marL="1371566" algn="l" defTabSz="685783" rtl="0" fontAlgn="base">
        <a:lnSpc>
          <a:spcPct val="90000"/>
        </a:lnSpc>
        <a:spcBef>
          <a:spcPct val="0"/>
        </a:spcBef>
        <a:spcAft>
          <a:spcPct val="0"/>
        </a:spcAft>
        <a:defRPr sz="3300">
          <a:solidFill>
            <a:schemeClr val="tx1"/>
          </a:solidFill>
          <a:latin typeface="Arial" panose="020B0604020202020204" pitchFamily="34" charset="0"/>
        </a:defRPr>
      </a:lvl8pPr>
      <a:lvl9pPr marL="1828754" algn="l" defTabSz="685783" rtl="0" fontAlgn="base">
        <a:lnSpc>
          <a:spcPct val="90000"/>
        </a:lnSpc>
        <a:spcBef>
          <a:spcPct val="0"/>
        </a:spcBef>
        <a:spcAft>
          <a:spcPct val="0"/>
        </a:spcAft>
        <a:defRPr sz="3300">
          <a:solidFill>
            <a:schemeClr val="tx1"/>
          </a:solidFill>
          <a:latin typeface="Arial" panose="020B0604020202020204" pitchFamily="34" charset="0"/>
        </a:defRPr>
      </a:lvl9pPr>
    </p:titleStyle>
    <p:bodyStyle>
      <a:lvl1pPr marL="171446" indent="-171446" algn="l" defTabSz="685783" rtl="0" eaLnBrk="0" fontAlgn="base" hangingPunct="0">
        <a:lnSpc>
          <a:spcPct val="90000"/>
        </a:lnSpc>
        <a:spcBef>
          <a:spcPts val="751"/>
        </a:spcBef>
        <a:spcAft>
          <a:spcPct val="0"/>
        </a:spcAft>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29" indent="-171446" algn="l" defTabSz="68578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12"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9C6EEA-02F8-41F8-A3AE-AC94C032C90E}" type="datetimeFigureOut">
              <a:rPr lang="en-US" smtClean="0"/>
              <a:t>5/28/2024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4CA50-41E7-448C-9889-AC89D1830D85}" type="slidenum">
              <a:rPr lang="en-US" smtClean="0"/>
              <a:t>‹#›</a:t>
            </a:fld>
            <a:endParaRPr lang="en-US"/>
          </a:p>
        </p:txBody>
      </p:sp>
    </p:spTree>
    <p:extLst>
      <p:ext uri="{BB962C8B-B14F-4D97-AF65-F5344CB8AC3E}">
        <p14:creationId xmlns:p14="http://schemas.microsoft.com/office/powerpoint/2010/main" val="3420892684"/>
      </p:ext>
    </p:extLst>
  </p:cSld>
  <p:clrMap bg1="lt1" tx1="dk1" bg2="lt2" tx2="dk2" accent1="accent1" accent2="accent2" accent3="accent3" accent4="accent4" accent5="accent5" accent6="accent6" hlink="hlink" folHlink="folHlink"/>
  <p:sldLayoutIdLst>
    <p:sldLayoutId id="2147484906" r:id="rId1"/>
    <p:sldLayoutId id="2147484907" r:id="rId2"/>
    <p:sldLayoutId id="2147484908" r:id="rId3"/>
    <p:sldLayoutId id="2147484909" r:id="rId4"/>
    <p:sldLayoutId id="2147484910" r:id="rId5"/>
    <p:sldLayoutId id="2147484911" r:id="rId6"/>
    <p:sldLayoutId id="2147484912" r:id="rId7"/>
    <p:sldLayoutId id="2147484913" r:id="rId8"/>
    <p:sldLayoutId id="2147484914" r:id="rId9"/>
    <p:sldLayoutId id="2147484915" r:id="rId10"/>
    <p:sldLayoutId id="2147484916" r:id="rId11"/>
    <p:sldLayoutId id="21474849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3699" r:id="rId1"/>
    <p:sldLayoutId id="2147484203" r:id="rId2"/>
    <p:sldLayoutId id="2147484379" r:id="rId3"/>
    <p:sldLayoutId id="2147484403" r:id="rId4"/>
    <p:sldLayoutId id="2147484524" r:id="rId5"/>
    <p:sldLayoutId id="2147484401" r:id="rId6"/>
    <p:sldLayoutId id="2147484407" r:id="rId7"/>
    <p:sldLayoutId id="2147484400" r:id="rId8"/>
    <p:sldLayoutId id="2147484381" r:id="rId9"/>
    <p:sldLayoutId id="2147484985" r:id="rId10"/>
    <p:sldLayoutId id="2147483959" r:id="rId11"/>
    <p:sldLayoutId id="2147484377" r:id="rId12"/>
    <p:sldLayoutId id="2147484522" r:id="rId13"/>
    <p:sldLayoutId id="2147483651" r:id="rId14"/>
    <p:sldLayoutId id="2147483660" r:id="rId15"/>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3649" r:id="rId1"/>
    <p:sldLayoutId id="2147483684" r:id="rId2"/>
    <p:sldLayoutId id="2147484933" r:id="rId3"/>
    <p:sldLayoutId id="2147483677" r:id="rId4"/>
    <p:sldLayoutId id="2147484986" r:id="rId5"/>
    <p:sldLayoutId id="2147483665" r:id="rId6"/>
    <p:sldLayoutId id="2147483668" r:id="rId7"/>
    <p:sldLayoutId id="2147483674" r:id="rId8"/>
    <p:sldLayoutId id="2147483669" r:id="rId9"/>
    <p:sldLayoutId id="2147483664" r:id="rId10"/>
    <p:sldLayoutId id="2147484934" r:id="rId11"/>
    <p:sldLayoutId id="2147483672" r:id="rId12"/>
    <p:sldLayoutId id="2147483687" r:id="rId13"/>
    <p:sldLayoutId id="2147483661" r:id="rId14"/>
    <p:sldLayoutId id="2147483688" r:id="rId15"/>
    <p:sldLayoutId id="2147483662" r:id="rId16"/>
    <p:sldLayoutId id="2147483693" r:id="rId17"/>
    <p:sldLayoutId id="2147483667" r:id="rId18"/>
    <p:sldLayoutId id="2147483671" r:id="rId19"/>
    <p:sldLayoutId id="2147483692" r:id="rId20"/>
    <p:sldLayoutId id="2147483694" r:id="rId21"/>
    <p:sldLayoutId id="2147483690" r:id="rId22"/>
    <p:sldLayoutId id="2147483697" r:id="rId23"/>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1323160673"/>
      </p:ext>
    </p:extLst>
  </p:cSld>
  <p:clrMap bg1="lt1" tx1="dk1" bg2="lt2" tx2="dk2" accent1="accent1" accent2="accent2" accent3="accent3" accent4="accent4" accent5="accent5" accent6="accent6" hlink="hlink" folHlink="folHlink"/>
  <p:sldLayoutIdLst>
    <p:sldLayoutId id="2147484937" r:id="rId1"/>
    <p:sldLayoutId id="2147484938" r:id="rId2"/>
    <p:sldLayoutId id="2147484939" r:id="rId3"/>
    <p:sldLayoutId id="2147484940" r:id="rId4"/>
    <p:sldLayoutId id="2147484941" r:id="rId5"/>
    <p:sldLayoutId id="2147484942" r:id="rId6"/>
    <p:sldLayoutId id="2147484943" r:id="rId7"/>
    <p:sldLayoutId id="2147484944" r:id="rId8"/>
    <p:sldLayoutId id="2147484945" r:id="rId9"/>
    <p:sldLayoutId id="2147484946" r:id="rId10"/>
    <p:sldLayoutId id="2147484947" r:id="rId11"/>
    <p:sldLayoutId id="2147484948" r:id="rId12"/>
    <p:sldLayoutId id="2147484949" r:id="rId13"/>
    <p:sldLayoutId id="2147484950" r:id="rId14"/>
    <p:sldLayoutId id="2147484951" r:id="rId15"/>
    <p:sldLayoutId id="2147484952" r:id="rId16"/>
    <p:sldLayoutId id="2147484953" r:id="rId17"/>
    <p:sldLayoutId id="2147484954" r:id="rId18"/>
    <p:sldLayoutId id="2147484955" r:id="rId19"/>
    <p:sldLayoutId id="2147484956" r:id="rId20"/>
    <p:sldLayoutId id="2147484957" r:id="rId21"/>
    <p:sldLayoutId id="2147484958" r:id="rId22"/>
    <p:sldLayoutId id="2147484959" r:id="rId23"/>
    <p:sldLayoutId id="2147484960" r:id="rId24"/>
    <p:sldLayoutId id="2147484961" r:id="rId25"/>
    <p:sldLayoutId id="2147484962" r:id="rId26"/>
    <p:sldLayoutId id="2147484963" r:id="rId27"/>
    <p:sldLayoutId id="2147484964" r:id="rId28"/>
    <p:sldLayoutId id="2147484965" r:id="rId29"/>
    <p:sldLayoutId id="2147484966" r:id="rId30"/>
    <p:sldLayoutId id="2147484967" r:id="rId31"/>
    <p:sldLayoutId id="2147484968" r:id="rId32"/>
    <p:sldLayoutId id="2147484969" r:id="rId33"/>
    <p:sldLayoutId id="2147484970" r:id="rId34"/>
    <p:sldLayoutId id="2147484971" r:id="rId35"/>
    <p:sldLayoutId id="2147484972" r:id="rId36"/>
    <p:sldLayoutId id="2147484973" r:id="rId37"/>
    <p:sldLayoutId id="2147484974" r:id="rId38"/>
    <p:sldLayoutId id="2147484975" r:id="rId39"/>
    <p:sldLayoutId id="2147484976" r:id="rId40"/>
    <p:sldLayoutId id="2147484977" r:id="rId41"/>
    <p:sldLayoutId id="2147484978" r:id="rId42"/>
    <p:sldLayoutId id="2147484979" r:id="rId43"/>
    <p:sldLayoutId id="2147484980" r:id="rId44"/>
    <p:sldLayoutId id="2147484981" r:id="rId45"/>
    <p:sldLayoutId id="2147484982" r:id="rId46"/>
    <p:sldLayoutId id="2147484983" r:id="rId47"/>
    <p:sldLayoutId id="2147484984" r:id="rId48"/>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42.xml"/><Relationship Id="rId4" Type="http://schemas.openxmlformats.org/officeDocument/2006/relationships/image" Target="../media/image38.sv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image" Target="../media/image38.sv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33.xml"/><Relationship Id="rId4" Type="http://schemas.openxmlformats.org/officeDocument/2006/relationships/image" Target="../media/image41.sv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cdc.gov/nchs/nvss/vsrr/drug-overdose-data.htm" TargetMode="External"/><Relationship Id="rId2" Type="http://schemas.openxmlformats.org/officeDocument/2006/relationships/notesSlide" Target="../notesSlides/notesSlide22.xml"/><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34.xml"/><Relationship Id="rId4" Type="http://schemas.openxmlformats.org/officeDocument/2006/relationships/image" Target="../media/image47.svg"/></Relationships>
</file>

<file path=ppt/slides/_rels/slide2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notesSlide" Target="../notesSlides/notesSlide26.xml"/><Relationship Id="rId1" Type="http://schemas.openxmlformats.org/officeDocument/2006/relationships/slideLayout" Target="../slideLayouts/slideLayout52.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30.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38.xml"/><Relationship Id="rId4" Type="http://schemas.openxmlformats.org/officeDocument/2006/relationships/image" Target="../media/image65.svg"/></Relationships>
</file>

<file path=ppt/slides/_rels/slide29.xml.rels><?xml version="1.0" encoding="UTF-8" standalone="yes"?>
<Relationships xmlns="http://schemas.openxmlformats.org/package/2006/relationships"><Relationship Id="rId3" Type="http://schemas.openxmlformats.org/officeDocument/2006/relationships/hyperlink" Target="https://youtu.be/TFqvoZj_5Z4" TargetMode="External"/><Relationship Id="rId2" Type="http://schemas.openxmlformats.org/officeDocument/2006/relationships/notesSlide" Target="../notesSlides/notesSlide29.xml"/><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37.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39.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slides/_rels/slide36.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notesSlide" Target="../notesSlides/notesSlide36.xml"/><Relationship Id="rId1" Type="http://schemas.openxmlformats.org/officeDocument/2006/relationships/slideLayout" Target="../slideLayouts/slideLayout39.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39.xml"/><Relationship Id="rId6" Type="http://schemas.openxmlformats.org/officeDocument/2006/relationships/image" Target="../media/image85.svg"/><Relationship Id="rId5" Type="http://schemas.openxmlformats.org/officeDocument/2006/relationships/image" Target="../media/image70.png"/><Relationship Id="rId4" Type="http://schemas.openxmlformats.org/officeDocument/2006/relationships/image" Target="../media/image84.svg"/></Relationships>
</file>

<file path=ppt/slides/_rels/slide39.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svg"/><Relationship Id="rId2" Type="http://schemas.openxmlformats.org/officeDocument/2006/relationships/notesSlide" Target="../notesSlides/notesSlide39.xml"/><Relationship Id="rId1" Type="http://schemas.openxmlformats.org/officeDocument/2006/relationships/slideLayout" Target="../slideLayouts/slideLayout52.xml"/><Relationship Id="rId6" Type="http://schemas.openxmlformats.org/officeDocument/2006/relationships/image" Target="../media/image89.sv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svg"/><Relationship Id="rId4" Type="http://schemas.openxmlformats.org/officeDocument/2006/relationships/image" Target="../media/image87.svg"/><Relationship Id="rId9"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52.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51.svg"/></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52.xml"/><Relationship Id="rId4" Type="http://schemas.openxmlformats.org/officeDocument/2006/relationships/image" Target="../media/image98.svg"/></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4.xml"/><Relationship Id="rId1" Type="http://schemas.openxmlformats.org/officeDocument/2006/relationships/slideLayout" Target="../slideLayouts/slideLayout52.xml"/><Relationship Id="rId5" Type="http://schemas.openxmlformats.org/officeDocument/2006/relationships/image" Target="../media/image102.png"/><Relationship Id="rId4" Type="http://schemas.openxmlformats.org/officeDocument/2006/relationships/image" Target="../media/image101.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1.xml"/></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6.xml"/><Relationship Id="rId1" Type="http://schemas.openxmlformats.org/officeDocument/2006/relationships/slideLayout" Target="../slideLayouts/slideLayout38.xml"/><Relationship Id="rId4" Type="http://schemas.openxmlformats.org/officeDocument/2006/relationships/image" Target="../media/image104.svg"/></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7.xml"/><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3" Type="http://schemas.openxmlformats.org/officeDocument/2006/relationships/hyperlink" Target="https://www.thedoorway.nh.gov/about-doorway/recovery-story-videos" TargetMode="External"/><Relationship Id="rId2" Type="http://schemas.openxmlformats.org/officeDocument/2006/relationships/notesSlide" Target="../notesSlides/notesSlide48.xml"/><Relationship Id="rId1" Type="http://schemas.openxmlformats.org/officeDocument/2006/relationships/slideLayout" Target="../slideLayouts/slideLayout10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8" Type="http://schemas.openxmlformats.org/officeDocument/2006/relationships/hyperlink" Target="https://www.cdc.gov/pregnancy/opioids/treatment.html#medication-for-opioid" TargetMode="External"/><Relationship Id="rId3" Type="http://schemas.openxmlformats.org/officeDocument/2006/relationships/hyperlink" Target="https://www.cdc.gov/nchs/nvss/vsrr/drug-overdose-data.htm" TargetMode="External"/><Relationship Id="rId7" Type="http://schemas.openxmlformats.org/officeDocument/2006/relationships/hyperlink" Target="https://www.cdc.gov/stopoverdose/fentanyl/fentanyl-test-strips.html" TargetMode="External"/><Relationship Id="rId2" Type="http://schemas.openxmlformats.org/officeDocument/2006/relationships/notesSlide" Target="../notesSlides/notesSlide51.xml"/><Relationship Id="rId1" Type="http://schemas.openxmlformats.org/officeDocument/2006/relationships/slideLayout" Target="../slideLayouts/slideLayout37.xml"/><Relationship Id="rId6" Type="http://schemas.openxmlformats.org/officeDocument/2006/relationships/hyperlink" Target="https://www.drugs.com/medical-answers/opioids-affect-brain-3564739/" TargetMode="External"/><Relationship Id="rId5" Type="http://schemas.openxmlformats.org/officeDocument/2006/relationships/hyperlink" Target="https://www.aaap.org/wp-content/uploads/2017/04/opioid-safe-storage-and-disposal.pdf" TargetMode="External"/><Relationship Id="rId10" Type="http://schemas.openxmlformats.org/officeDocument/2006/relationships/hyperlink" Target="https://www.fda.gov/drugs/safe-disposal-medicines/safe-opioid-disposal-remove-risk-outreach-toolkit" TargetMode="External"/><Relationship Id="rId4" Type="http://schemas.openxmlformats.org/officeDocument/2006/relationships/hyperlink" Target="https://www.acog.org/-/media/project/acog/acogorg/clinical/files/committee-opinion/articles/2017/08/opioid-use-and-opioid-use-disorder-in-pregnancy.pdf" TargetMode="External"/><Relationship Id="rId9" Type="http://schemas.openxmlformats.org/officeDocument/2006/relationships/hyperlink" Target="https://www.cdc.gov/drugoverdose/deaths/opioid-overdose.html#synthetic"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ncsacw.acf.hhs.gov/topics/neonatal-abstinence-syndrome.aspx" TargetMode="External"/><Relationship Id="rId3" Type="http://schemas.openxmlformats.org/officeDocument/2006/relationships/hyperlink" Target="https://www.chop.edu/news/chop-researchers-find-rate-fatal-opioid-poisonings-among-children-more-doubled-over-13-year" TargetMode="External"/><Relationship Id="rId7" Type="http://schemas.openxmlformats.org/officeDocument/2006/relationships/hyperlink" Target="https://opioidprinciples.jhsph.edu/fentanyl-101-what-everyone-should-know/" TargetMode="External"/><Relationship Id="rId2" Type="http://schemas.openxmlformats.org/officeDocument/2006/relationships/notesSlide" Target="../notesSlides/notesSlide52.xml"/><Relationship Id="rId1" Type="http://schemas.openxmlformats.org/officeDocument/2006/relationships/slideLayout" Target="../slideLayouts/slideLayout37.xml"/><Relationship Id="rId6" Type="http://schemas.openxmlformats.org/officeDocument/2006/relationships/hyperlink" Target="https://doi.org/10.1097/JPN.0000000000000108" TargetMode="External"/><Relationship Id="rId5" Type="http://schemas.openxmlformats.org/officeDocument/2006/relationships/hyperlink" Target="https://www.networkforphl.org/resources/legality-of-drug-checking-equipment-in-the-united-states/" TargetMode="External"/><Relationship Id="rId10" Type="http://schemas.openxmlformats.org/officeDocument/2006/relationships/hyperlink" Target="https://ncsacw.acf.hhs.gov/files/harm-reduction-part2.pdf" TargetMode="External"/><Relationship Id="rId4" Type="http://schemas.openxmlformats.org/officeDocument/2006/relationships/hyperlink" Target="https://www.psychiatry.org/patients-families/opioid-use-disorder" TargetMode="External"/><Relationship Id="rId9" Type="http://schemas.openxmlformats.org/officeDocument/2006/relationships/hyperlink" Target="https://ncsacw.acf.hhs.gov/files/harm-reduction-part1.pdf"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www.samhsa.gov/data/report/2021-nsduh-annual-national-report" TargetMode="External"/><Relationship Id="rId3" Type="http://schemas.openxmlformats.org/officeDocument/2006/relationships/hyperlink" Target="https://ncsacw.acf.hhs.gov/files/harm-reduction-part3.pdf" TargetMode="External"/><Relationship Id="rId7" Type="http://schemas.openxmlformats.org/officeDocument/2006/relationships/hyperlink" Target="https://store.samhsa.gov/product/TIP-63-Medications-for-Opioid-Use-Disorder-Full-Document/PEP21-02-01-002" TargetMode="External"/><Relationship Id="rId2" Type="http://schemas.openxmlformats.org/officeDocument/2006/relationships/notesSlide" Target="../notesSlides/notesSlide53.xml"/><Relationship Id="rId1" Type="http://schemas.openxmlformats.org/officeDocument/2006/relationships/slideLayout" Target="../slideLayouts/slideLayout37.xml"/><Relationship Id="rId6" Type="http://schemas.openxmlformats.org/officeDocument/2006/relationships/hyperlink" Target="https://store.samhsa.gov/product/clinical-guidance-treating-pregnant-and-parenting-women-opioid-use-disorder-and-their" TargetMode="External"/><Relationship Id="rId5" Type="http://schemas.openxmlformats.org/officeDocument/2006/relationships/hyperlink" Target="https://nida.nih.gov/research-topics/trends-statistics/overdose-death-rates" TargetMode="External"/><Relationship Id="rId4" Type="http://schemas.openxmlformats.org/officeDocument/2006/relationships/hyperlink" Target="https://nida.nih.gov/publications/drugfacts/naloxone" TargetMode="External"/><Relationship Id="rId9" Type="http://schemas.openxmlformats.org/officeDocument/2006/relationships/hyperlink" Target="https://www.samhsa.gov/find-help/harm-reduction"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samhsa.gov/resource/ebp/opioid-overdose-prevention-toolkit" TargetMode="External"/><Relationship Id="rId7" Type="http://schemas.openxmlformats.org/officeDocument/2006/relationships/hyperlink" Target="https://www.whitehouse.gov/briefing-room/statements-releases/2023/07/11/fact-sheet-in-continued-fight-against-overdose-epidemic-the-white-house-releases-national-response-plan-to-address-the-emerging-threat-of-fentanyl-combined-with-xylazine/" TargetMode="External"/><Relationship Id="rId2" Type="http://schemas.openxmlformats.org/officeDocument/2006/relationships/notesSlide" Target="../notesSlides/notesSlide54.xml"/><Relationship Id="rId1" Type="http://schemas.openxmlformats.org/officeDocument/2006/relationships/slideLayout" Target="../slideLayouts/slideLayout37.xml"/><Relationship Id="rId6" Type="http://schemas.openxmlformats.org/officeDocument/2006/relationships/hyperlink" Target="https://doi.org/10.1097/ADM.0b013e31817e6105" TargetMode="External"/><Relationship Id="rId5" Type="http://schemas.openxmlformats.org/officeDocument/2006/relationships/hyperlink" Target="https://www.dea.gov/resources/facts-about-fentanyl" TargetMode="External"/><Relationship Id="rId4" Type="http://schemas.openxmlformats.org/officeDocument/2006/relationships/hyperlink" Target="https://www.nsc.org/getmedia/0113f259-d2c5-4a3e-abca-f05299f65ec2/adv-rx-side-effects-wp.pdf"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8" Type="http://schemas.openxmlformats.org/officeDocument/2006/relationships/hyperlink" Target="https://mchb.hrsa.gov/sites/default/files/mchb/about-us/opioid-mch-factsheet.pdf" TargetMode="External"/><Relationship Id="rId13" Type="http://schemas.openxmlformats.org/officeDocument/2006/relationships/hyperlink" Target="https://www.youtube.com/watch?v=pfDptcvus4E" TargetMode="External"/><Relationship Id="rId3" Type="http://schemas.openxmlformats.org/officeDocument/2006/relationships/hyperlink" Target="https://adaa.org/sites/default/files/opioid_fs_united_states.pdf" TargetMode="External"/><Relationship Id="rId7" Type="http://schemas.openxmlformats.org/officeDocument/2006/relationships/hyperlink" Target="https://www.cdc.gov/opioids/basics/epidemic.html" TargetMode="External"/><Relationship Id="rId12" Type="http://schemas.openxmlformats.org/officeDocument/2006/relationships/hyperlink" Target="https://www.youtube.com/watch?v=23GTmhFF43A" TargetMode="External"/><Relationship Id="rId2" Type="http://schemas.openxmlformats.org/officeDocument/2006/relationships/notesSlide" Target="../notesSlides/notesSlide56.xml"/><Relationship Id="rId1" Type="http://schemas.openxmlformats.org/officeDocument/2006/relationships/slideLayout" Target="../slideLayouts/slideLayout37.xml"/><Relationship Id="rId6" Type="http://schemas.openxmlformats.org/officeDocument/2006/relationships/hyperlink" Target="https://www.chcf.org/wp-content/uploads/2019/02/EmergingTreatmentOptionsNAS.pdf" TargetMode="External"/><Relationship Id="rId11" Type="http://schemas.openxmlformats.org/officeDocument/2006/relationships/hyperlink" Target="https://ncsacw.acf.hhs.gov/files/Collaborative_Approach_508.pdf" TargetMode="External"/><Relationship Id="rId5" Type="http://schemas.openxmlformats.org/officeDocument/2006/relationships/hyperlink" Target="https://www.acog.org/clinical/clinical-guidance/committee-opinion/articles/2017/08/opioid-use-and-opioid-use-disorder-in-pregnancy#:~:text=Neonatal%20abstinence%20syndrome%20is%20a,opioid%20agonist%20therapies%2043%2085." TargetMode="External"/><Relationship Id="rId10" Type="http://schemas.openxmlformats.org/officeDocument/2006/relationships/hyperlink" Target="https://nasadad.org/wp-content/uploads/2018/01/Opioids-fact-sheet-version-V-FINAL.pdf" TargetMode="External"/><Relationship Id="rId4" Type="http://schemas.openxmlformats.org/officeDocument/2006/relationships/hyperlink" Target="https://www.aap.org/en/advocacy/opioid-fact-sheets/" TargetMode="External"/><Relationship Id="rId9" Type="http://schemas.openxmlformats.org/officeDocument/2006/relationships/hyperlink" Target="https://mchb.hrsa.gov/sites/default/files/mchb/programs-impact/miechv-opioid-nas-resource.pdf"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ncsacw.acf.hhs.gov/files/harm-reduction-part1.pdf" TargetMode="External"/><Relationship Id="rId13" Type="http://schemas.openxmlformats.org/officeDocument/2006/relationships/hyperlink" Target="https://www.opqc.net/" TargetMode="External"/><Relationship Id="rId3" Type="http://schemas.openxmlformats.org/officeDocument/2006/relationships/hyperlink" Target="https://www.youtube.com/watch?v=ghk3euwrpXA" TargetMode="External"/><Relationship Id="rId7" Type="http://schemas.openxmlformats.org/officeDocument/2006/relationships/hyperlink" Target="https://www.youtube.com/watch?v=sIFaHrahb1k" TargetMode="External"/><Relationship Id="rId12" Type="http://schemas.openxmlformats.org/officeDocument/2006/relationships/hyperlink" Target="https://aspe.hhs.gov/reports/substance-use-opioid-epidemic-child-welfare-system-key-findings-mixed-methods-study" TargetMode="External"/><Relationship Id="rId17" Type="http://schemas.openxmlformats.org/officeDocument/2006/relationships/hyperlink" Target="https://youth.gov/youth-topics/substance-abuse/opioids" TargetMode="External"/><Relationship Id="rId2" Type="http://schemas.openxmlformats.org/officeDocument/2006/relationships/notesSlide" Target="../notesSlides/notesSlide57.xml"/><Relationship Id="rId16" Type="http://schemas.openxmlformats.org/officeDocument/2006/relationships/hyperlink" Target="https://www.fda.gov/drugs/safe-disposal-medicines/safe-opioid-disposal-remove-risk-outreach-toolkit" TargetMode="External"/><Relationship Id="rId1" Type="http://schemas.openxmlformats.org/officeDocument/2006/relationships/slideLayout" Target="../slideLayouts/slideLayout37.xml"/><Relationship Id="rId6" Type="http://schemas.openxmlformats.org/officeDocument/2006/relationships/hyperlink" Target="https://www.youtube.com/watch?v=m2fCFgVrkas" TargetMode="External"/><Relationship Id="rId11" Type="http://schemas.openxmlformats.org/officeDocument/2006/relationships/hyperlink" Target="https://www.nationalperinatal.org/substance-use" TargetMode="External"/><Relationship Id="rId5" Type="http://schemas.openxmlformats.org/officeDocument/2006/relationships/hyperlink" Target="https://www.youtube.com/watch?v=m2PWMnZZ_aw" TargetMode="External"/><Relationship Id="rId15" Type="http://schemas.openxmlformats.org/officeDocument/2006/relationships/hyperlink" Target="https://www.hhs.gov/opioids/index.html" TargetMode="External"/><Relationship Id="rId10" Type="http://schemas.openxmlformats.org/officeDocument/2006/relationships/hyperlink" Target="https://ncsacw.acf.hhs.gov/files/harm-reduction-part3.pdf" TargetMode="External"/><Relationship Id="rId4" Type="http://schemas.openxmlformats.org/officeDocument/2006/relationships/hyperlink" Target="https://www.youtube.com/watch?v=7Me9cEjf8jo" TargetMode="External"/><Relationship Id="rId9" Type="http://schemas.openxmlformats.org/officeDocument/2006/relationships/hyperlink" Target="https://ncsacw.acf.hhs.gov/files/harm-reduction-part2.pdf" TargetMode="External"/><Relationship Id="rId14" Type="http://schemas.openxmlformats.org/officeDocument/2006/relationships/hyperlink" Target="https://store.samhsa.gov/product/Opioid-Overdose-Prevention-Toolkit/SMA18-474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6.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8.xml"/><Relationship Id="rId16" Type="http://schemas.openxmlformats.org/officeDocument/2006/relationships/image" Target="../media/image33.svg"/><Relationship Id="rId1" Type="http://schemas.openxmlformats.org/officeDocument/2006/relationships/slideLayout" Target="../slideLayouts/slideLayout40.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p:nvSpPr>
        <p:spPr>
          <a:xfrm>
            <a:off x="11875" y="11875"/>
            <a:ext cx="12192000" cy="4485736"/>
          </a:xfrm>
          <a:prstGeom prst="rect">
            <a:avLst/>
          </a:prstGeom>
          <a:solidFill>
            <a:srgbClr val="0F4162"/>
          </a:solidFill>
          <a:ln>
            <a:solidFill>
              <a:srgbClr val="0F4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p:cNvSpPr>
            <a:spLocks noGrp="1"/>
          </p:cNvSpPr>
          <p:nvPr>
            <p:ph type="ctrTitle"/>
          </p:nvPr>
        </p:nvSpPr>
        <p:spPr>
          <a:xfrm>
            <a:off x="778174" y="584883"/>
            <a:ext cx="10653623" cy="2330334"/>
          </a:xfrm>
        </p:spPr>
        <p:txBody>
          <a:bodyPr>
            <a:normAutofit/>
          </a:bodyPr>
          <a:lstStyle/>
          <a:p>
            <a:pPr>
              <a:spcAft>
                <a:spcPts val="1200"/>
              </a:spcAft>
            </a:pPr>
            <a:r>
              <a:rPr lang="en-US" sz="4000" b="1">
                <a:solidFill>
                  <a:schemeClr val="bg1"/>
                </a:solidFill>
                <a:latin typeface="Arial"/>
                <a:cs typeface="Arial"/>
              </a:rPr>
              <a:t>Special </a:t>
            </a:r>
            <a:r>
              <a:rPr lang="en-US" sz="4000" b="1" dirty="0">
                <a:solidFill>
                  <a:schemeClr val="bg1"/>
                </a:solidFill>
                <a:latin typeface="Arial"/>
                <a:cs typeface="Arial"/>
              </a:rPr>
              <a:t>Topic: </a:t>
            </a:r>
            <a:br>
              <a:rPr lang="en-US" sz="4000" b="1" dirty="0">
                <a:latin typeface="Arial" panose="020B0604020202020204" pitchFamily="34" charset="0"/>
                <a:cs typeface="Arial" panose="020B0604020202020204" pitchFamily="34" charset="0"/>
              </a:rPr>
            </a:br>
            <a:r>
              <a:rPr lang="en-US" sz="4000" b="1" dirty="0">
                <a:solidFill>
                  <a:schemeClr val="bg1"/>
                </a:solidFill>
                <a:latin typeface="Arial"/>
                <a:cs typeface="Arial"/>
              </a:rPr>
              <a:t>Considerations for Children and Families Affected by Opioid Use</a:t>
            </a:r>
            <a:endParaRPr lang="en-US" b="1" dirty="0">
              <a:solidFill>
                <a:schemeClr val="bg1"/>
              </a:solidFill>
              <a:latin typeface="Arial"/>
              <a:cs typeface="Arial"/>
            </a:endParaRPr>
          </a:p>
        </p:txBody>
      </p:sp>
      <p:sp>
        <p:nvSpPr>
          <p:cNvPr id="3" name="Subtitle 2"/>
          <p:cNvSpPr>
            <a:spLocks noGrp="1"/>
          </p:cNvSpPr>
          <p:nvPr>
            <p:ph type="subTitle" idx="1"/>
          </p:nvPr>
        </p:nvSpPr>
        <p:spPr>
          <a:xfrm>
            <a:off x="1524000" y="3446592"/>
            <a:ext cx="9144000" cy="646023"/>
          </a:xfrm>
        </p:spPr>
        <p:txBody>
          <a:bodyPr/>
          <a:lstStyle/>
          <a:p>
            <a:r>
              <a:rPr lang="en-US" sz="3600" b="1" i="1">
                <a:solidFill>
                  <a:schemeClr val="bg1"/>
                </a:solidFill>
                <a:latin typeface="Arial" panose="020B0604020202020204" pitchFamily="34" charset="0"/>
                <a:cs typeface="Arial" panose="020B0604020202020204" pitchFamily="34" charset="0"/>
              </a:rPr>
              <a:t>Child Welfare Training Toolkit</a:t>
            </a:r>
          </a:p>
          <a:p>
            <a:endParaRPr lang="en-US">
              <a:solidFill>
                <a:schemeClr val="bg1"/>
              </a:solidFill>
            </a:endParaRPr>
          </a:p>
          <a:p>
            <a:endParaRPr lang="en-US">
              <a:solidFill>
                <a:schemeClr val="bg1"/>
              </a:solidFill>
            </a:endParaRPr>
          </a:p>
        </p:txBody>
      </p:sp>
      <p:pic>
        <p:nvPicPr>
          <p:cNvPr id="9" name="Picture 8" descr="Logo of the National Center on Substance Abuse and Child Welfare. ">
            <a:extLst>
              <a:ext uri="{FF2B5EF4-FFF2-40B4-BE49-F238E27FC236}">
                <a16:creationId xmlns:a16="http://schemas.microsoft.com/office/drawing/2014/main" id="{E5D406E6-7B44-A247-974F-D75307EF55C9}"/>
              </a:ext>
            </a:extLst>
          </p:cNvPr>
          <p:cNvPicPr>
            <a:picLocks noChangeAspect="1"/>
          </p:cNvPicPr>
          <p:nvPr/>
        </p:nvPicPr>
        <p:blipFill>
          <a:blip r:embed="rId3"/>
          <a:stretch>
            <a:fillRect/>
          </a:stretch>
        </p:blipFill>
        <p:spPr>
          <a:xfrm>
            <a:off x="3070458" y="4964426"/>
            <a:ext cx="6035040" cy="1409646"/>
          </a:xfrm>
          <a:prstGeom prst="rect">
            <a:avLst/>
          </a:prstGeom>
        </p:spPr>
      </p:pic>
    </p:spTree>
    <p:extLst>
      <p:ext uri="{BB962C8B-B14F-4D97-AF65-F5344CB8AC3E}">
        <p14:creationId xmlns:p14="http://schemas.microsoft.com/office/powerpoint/2010/main" val="3273794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t="-13000" r="-32000" b="-13000"/>
          </a:stretch>
        </a:blipFill>
        <a:effectLst/>
      </p:bgPr>
    </p:bg>
    <p:spTree>
      <p:nvGrpSpPr>
        <p:cNvPr id="1" name="">
          <a:extLst>
            <a:ext uri="{FF2B5EF4-FFF2-40B4-BE49-F238E27FC236}">
              <a16:creationId xmlns:a16="http://schemas.microsoft.com/office/drawing/2014/main" id="{1291A3DB-A40E-9EA5-9939-E43F1D6BD5B5}"/>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BEFDC199-29EF-6C59-920B-20D3734ADA83}"/>
              </a:ext>
              <a:ext uri="{C183D7F6-B498-43B3-948B-1728B52AA6E4}">
                <adec:decorative xmlns:adec="http://schemas.microsoft.com/office/drawing/2017/decorative" val="1"/>
              </a:ext>
            </a:extLst>
          </p:cNvPr>
          <p:cNvSpPr/>
          <p:nvPr/>
        </p:nvSpPr>
        <p:spPr>
          <a:xfrm>
            <a:off x="0" y="0"/>
            <a:ext cx="6471138" cy="6858001"/>
          </a:xfrm>
          <a:prstGeom prst="rect">
            <a:avLst/>
          </a:prstGeom>
          <a:gradFill flip="none" rotWithShape="1">
            <a:gsLst>
              <a:gs pos="1835">
                <a:schemeClr val="tx1">
                  <a:lumMod val="75000"/>
                  <a:lumOff val="25000"/>
                  <a:alpha val="8000"/>
                </a:schemeClr>
              </a:gs>
              <a:gs pos="13000">
                <a:schemeClr val="tx1">
                  <a:lumMod val="75000"/>
                  <a:lumOff val="25000"/>
                  <a:alpha val="60000"/>
                </a:schemeClr>
              </a:gs>
              <a:gs pos="49000">
                <a:schemeClr val="tx1">
                  <a:lumMod val="75000"/>
                  <a:lumOff val="25000"/>
                </a:schemeClr>
              </a:gs>
              <a:gs pos="87000">
                <a:schemeClr val="tx1">
                  <a:lumMod val="85000"/>
                  <a:lumOff val="15000"/>
                </a:schemeClr>
              </a:gs>
            </a:gsLst>
            <a:lin ang="10800000" scaled="1"/>
            <a:tileRect/>
          </a:gra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E0D9FD4-93B2-703D-3554-536C43061185}"/>
              </a:ext>
            </a:extLst>
          </p:cNvPr>
          <p:cNvSpPr>
            <a:spLocks noGrp="1"/>
          </p:cNvSpPr>
          <p:nvPr>
            <p:ph type="title"/>
          </p:nvPr>
        </p:nvSpPr>
        <p:spPr>
          <a:xfrm>
            <a:off x="72186" y="1234503"/>
            <a:ext cx="5318964" cy="4956747"/>
          </a:xfrm>
          <a:noFill/>
        </p:spPr>
        <p:txBody>
          <a:bodyPr lIns="182880" anchor="t">
            <a:noAutofit/>
          </a:bodyPr>
          <a:lstStyle/>
          <a:p>
            <a:pPr algn="l"/>
            <a:r>
              <a:rPr lang="en-US" sz="3200" dirty="0"/>
              <a:t>How Opioids Affect the Brain and Nervous System</a:t>
            </a:r>
            <a:endParaRPr lang="en-US" sz="3200" dirty="0">
              <a:latin typeface="Arial" panose="020B0604020202020204" pitchFamily="34" charset="0"/>
              <a:cs typeface="Arial" panose="020B0604020202020204" pitchFamily="34" charset="0"/>
            </a:endParaRPr>
          </a:p>
        </p:txBody>
      </p:sp>
      <p:sp>
        <p:nvSpPr>
          <p:cNvPr id="10" name="Content Placeholder 9" descr="Spinal Cord">
            <a:extLst>
              <a:ext uri="{FF2B5EF4-FFF2-40B4-BE49-F238E27FC236}">
                <a16:creationId xmlns:a16="http://schemas.microsoft.com/office/drawing/2014/main" id="{29A8D73C-497F-C7CB-0EFC-2C090B2F54C9}"/>
              </a:ext>
            </a:extLst>
          </p:cNvPr>
          <p:cNvSpPr>
            <a:spLocks noGrp="1"/>
          </p:cNvSpPr>
          <p:nvPr>
            <p:ph sz="quarter" idx="16"/>
          </p:nvPr>
        </p:nvSpPr>
        <p:spPr>
          <a:xfrm>
            <a:off x="-2" y="2524188"/>
            <a:ext cx="4800600" cy="1097280"/>
          </a:xfrm>
          <a:prstGeom prst="rect">
            <a:avLst/>
          </a:prstGeom>
          <a:no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anchor="ctr"/>
          <a:lstStyle/>
          <a:p>
            <a:pPr marL="0" indent="0" algn="ctr">
              <a:buNone/>
            </a:pPr>
            <a:r>
              <a:rPr lang="en-US" sz="2400" dirty="0">
                <a:solidFill>
                  <a:schemeClr val="bg1"/>
                </a:solidFill>
              </a:rPr>
              <a:t>Spinal Cord</a:t>
            </a:r>
          </a:p>
        </p:txBody>
      </p:sp>
      <p:sp>
        <p:nvSpPr>
          <p:cNvPr id="11" name="Content Placeholder 10" descr="Brain Stem">
            <a:extLst>
              <a:ext uri="{FF2B5EF4-FFF2-40B4-BE49-F238E27FC236}">
                <a16:creationId xmlns:a16="http://schemas.microsoft.com/office/drawing/2014/main" id="{D07F16C7-EF84-612C-B1DE-091381B869D3}"/>
              </a:ext>
            </a:extLst>
          </p:cNvPr>
          <p:cNvSpPr>
            <a:spLocks noGrp="1"/>
          </p:cNvSpPr>
          <p:nvPr>
            <p:ph sz="quarter" idx="17"/>
          </p:nvPr>
        </p:nvSpPr>
        <p:spPr>
          <a:xfrm>
            <a:off x="0" y="3726586"/>
            <a:ext cx="4800600" cy="1097280"/>
          </a:xfrm>
          <a:prstGeom prst="rect">
            <a:avLst/>
          </a:prstGeom>
          <a:no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anchor="ctr"/>
          <a:lstStyle/>
          <a:p>
            <a:pPr marL="0" indent="0" algn="ctr">
              <a:buNone/>
            </a:pPr>
            <a:r>
              <a:rPr lang="en-US" sz="2400" dirty="0">
                <a:solidFill>
                  <a:schemeClr val="bg1"/>
                </a:solidFill>
              </a:rPr>
              <a:t>Brain Stem</a:t>
            </a:r>
          </a:p>
        </p:txBody>
      </p:sp>
      <p:sp>
        <p:nvSpPr>
          <p:cNvPr id="12" name="Content Placeholder 11" descr="Limbic System">
            <a:extLst>
              <a:ext uri="{FF2B5EF4-FFF2-40B4-BE49-F238E27FC236}">
                <a16:creationId xmlns:a16="http://schemas.microsoft.com/office/drawing/2014/main" id="{BA11D760-8C89-9F33-4FED-ECBBD2925FA5}"/>
              </a:ext>
            </a:extLst>
          </p:cNvPr>
          <p:cNvSpPr>
            <a:spLocks noGrp="1"/>
          </p:cNvSpPr>
          <p:nvPr>
            <p:ph sz="quarter" idx="18"/>
          </p:nvPr>
        </p:nvSpPr>
        <p:spPr>
          <a:xfrm>
            <a:off x="-1" y="4930128"/>
            <a:ext cx="4800600" cy="1097280"/>
          </a:xfrm>
          <a:prstGeom prst="rect">
            <a:avLst/>
          </a:prstGeom>
          <a:no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anchor="ctr"/>
          <a:lstStyle/>
          <a:p>
            <a:pPr marL="0" indent="0" algn="ctr">
              <a:spcBef>
                <a:spcPts val="0"/>
              </a:spcBef>
              <a:buNone/>
            </a:pPr>
            <a:r>
              <a:rPr lang="en-US" sz="2400" dirty="0">
                <a:solidFill>
                  <a:schemeClr val="bg1"/>
                </a:solidFill>
              </a:rPr>
              <a:t>Limbic System</a:t>
            </a:r>
          </a:p>
        </p:txBody>
      </p:sp>
      <p:cxnSp>
        <p:nvCxnSpPr>
          <p:cNvPr id="7" name="Straight Connector 6">
            <a:extLst>
              <a:ext uri="{FF2B5EF4-FFF2-40B4-BE49-F238E27FC236}">
                <a16:creationId xmlns:a16="http://schemas.microsoft.com/office/drawing/2014/main" id="{D9169F43-4F1E-C3A7-5238-4E2D49C2D8DD}"/>
              </a:ext>
              <a:ext uri="{C183D7F6-B498-43B3-948B-1728B52AA6E4}">
                <adec:decorative xmlns:adec="http://schemas.microsoft.com/office/drawing/2017/decorative" val="1"/>
              </a:ext>
            </a:extLst>
          </p:cNvPr>
          <p:cNvCxnSpPr/>
          <p:nvPr/>
        </p:nvCxnSpPr>
        <p:spPr>
          <a:xfrm>
            <a:off x="571500" y="3429000"/>
            <a:ext cx="3543300" cy="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D0F7350-0B44-BD0D-DABB-CDC569853A8A}"/>
              </a:ext>
              <a:ext uri="{C183D7F6-B498-43B3-948B-1728B52AA6E4}">
                <adec:decorative xmlns:adec="http://schemas.microsoft.com/office/drawing/2017/decorative" val="1"/>
              </a:ext>
            </a:extLst>
          </p:cNvPr>
          <p:cNvCxnSpPr/>
          <p:nvPr/>
        </p:nvCxnSpPr>
        <p:spPr>
          <a:xfrm>
            <a:off x="571500" y="4593412"/>
            <a:ext cx="3543300" cy="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04EEA1E-87B3-82A1-F82B-F94BD5E26178}"/>
              </a:ext>
              <a:ext uri="{C183D7F6-B498-43B3-948B-1728B52AA6E4}">
                <adec:decorative xmlns:adec="http://schemas.microsoft.com/office/drawing/2017/decorative" val="1"/>
              </a:ext>
            </a:extLst>
          </p:cNvPr>
          <p:cNvCxnSpPr/>
          <p:nvPr/>
        </p:nvCxnSpPr>
        <p:spPr>
          <a:xfrm>
            <a:off x="571500" y="5836908"/>
            <a:ext cx="3543300" cy="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748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935FE47-7053-683B-D215-9478DA8C21EB}"/>
              </a:ext>
              <a:ext uri="{C183D7F6-B498-43B3-948B-1728B52AA6E4}">
                <adec:decorative xmlns:adec="http://schemas.microsoft.com/office/drawing/2017/decorative" val="1"/>
              </a:ext>
            </a:extLst>
          </p:cNvPr>
          <p:cNvGrpSpPr>
            <a:grpSpLocks noGrp="1" noUngrp="1" noRot="1" noMove="1" noResize="1"/>
          </p:cNvGrpSpPr>
          <p:nvPr/>
        </p:nvGrpSpPr>
        <p:grpSpPr>
          <a:xfrm>
            <a:off x="2414078" y="1030077"/>
            <a:ext cx="7354878" cy="5529564"/>
            <a:chOff x="2414078" y="1030077"/>
            <a:chExt cx="7354878" cy="5529564"/>
          </a:xfrm>
        </p:grpSpPr>
        <p:cxnSp>
          <p:nvCxnSpPr>
            <p:cNvPr id="18" name="Straight Connector 17">
              <a:extLst>
                <a:ext uri="{FF2B5EF4-FFF2-40B4-BE49-F238E27FC236}">
                  <a16:creationId xmlns:a16="http://schemas.microsoft.com/office/drawing/2014/main" id="{AD2F0806-F15D-F85B-5FAD-4EC0B51763B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7310565" y="1030077"/>
              <a:ext cx="7236" cy="552933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9BDA058-D41B-FDFE-6B0A-F2E116A6DF8D}"/>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4866522" y="1030077"/>
              <a:ext cx="11840" cy="5529113"/>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92FFA14-C797-0839-7BEF-52620D00468F}"/>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2414078" y="1030077"/>
              <a:ext cx="0" cy="5529564"/>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59408E5-FA29-BCC3-122C-8F70CDBC592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9768225" y="1145754"/>
              <a:ext cx="731" cy="5413887"/>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4AA3214E-18E3-44C8-CFEF-CEED7C31F71D}"/>
              </a:ext>
            </a:extLst>
          </p:cNvPr>
          <p:cNvSpPr>
            <a:spLocks noGrp="1"/>
          </p:cNvSpPr>
          <p:nvPr>
            <p:ph type="title"/>
          </p:nvPr>
        </p:nvSpPr>
        <p:spPr>
          <a:xfrm>
            <a:off x="-4651" y="1"/>
            <a:ext cx="12223006" cy="1145753"/>
          </a:xfrm>
          <a:gradFill flip="none" rotWithShape="1">
            <a:gsLst>
              <a:gs pos="0">
                <a:schemeClr val="accent1">
                  <a:lumMod val="40000"/>
                  <a:lumOff val="60000"/>
                </a:schemeClr>
              </a:gs>
              <a:gs pos="0">
                <a:schemeClr val="accent1">
                  <a:lumMod val="95000"/>
                  <a:lumOff val="5000"/>
                </a:schemeClr>
              </a:gs>
              <a:gs pos="100000">
                <a:schemeClr val="accent1">
                  <a:lumMod val="60000"/>
                </a:schemeClr>
              </a:gs>
            </a:gsLst>
            <a:lin ang="10800000" scaled="1"/>
            <a:tileRect/>
          </a:gradFill>
        </p:spPr>
        <p:txBody>
          <a:bodyPr/>
          <a:lstStyle/>
          <a:p>
            <a:r>
              <a:rPr lang="en-US"/>
              <a:t>Physical Signs of Opioid Use</a:t>
            </a:r>
          </a:p>
        </p:txBody>
      </p:sp>
      <p:sp>
        <p:nvSpPr>
          <p:cNvPr id="5" name="Content Placeholder 4">
            <a:extLst>
              <a:ext uri="{FF2B5EF4-FFF2-40B4-BE49-F238E27FC236}">
                <a16:creationId xmlns:a16="http://schemas.microsoft.com/office/drawing/2014/main" id="{82153C30-E75F-CA49-EE89-CB527962E2B2}"/>
              </a:ext>
            </a:extLst>
          </p:cNvPr>
          <p:cNvSpPr>
            <a:spLocks noGrp="1"/>
          </p:cNvSpPr>
          <p:nvPr>
            <p:ph sz="quarter" idx="15"/>
          </p:nvPr>
        </p:nvSpPr>
        <p:spPr>
          <a:xfrm>
            <a:off x="6365" y="1158193"/>
            <a:ext cx="2395728" cy="1783080"/>
          </a:xfrm>
          <a:ln>
            <a:noFill/>
          </a:ln>
        </p:spPr>
        <p:txBody>
          <a:bodyPr anchor="ctr"/>
          <a:lstStyle/>
          <a:p>
            <a:pPr marL="0" indent="0" algn="ctr">
              <a:buNone/>
            </a:pPr>
            <a:r>
              <a:rPr lang="en-US" sz="2400">
                <a:solidFill>
                  <a:srgbClr val="0F4162"/>
                </a:solidFill>
              </a:rPr>
              <a:t>Euphoria</a:t>
            </a:r>
          </a:p>
        </p:txBody>
      </p:sp>
      <p:sp>
        <p:nvSpPr>
          <p:cNvPr id="10" name="Content Placeholder 9">
            <a:extLst>
              <a:ext uri="{FF2B5EF4-FFF2-40B4-BE49-F238E27FC236}">
                <a16:creationId xmlns:a16="http://schemas.microsoft.com/office/drawing/2014/main" id="{D79AA560-C123-E813-6222-6ADEAE2913FD}"/>
              </a:ext>
            </a:extLst>
          </p:cNvPr>
          <p:cNvSpPr>
            <a:spLocks noGrp="1"/>
          </p:cNvSpPr>
          <p:nvPr>
            <p:ph sz="quarter" idx="28"/>
          </p:nvPr>
        </p:nvSpPr>
        <p:spPr>
          <a:xfrm>
            <a:off x="2402093" y="1158193"/>
            <a:ext cx="2395728" cy="1783080"/>
          </a:xfrm>
          <a:ln>
            <a:noFill/>
          </a:ln>
        </p:spPr>
        <p:txBody>
          <a:bodyPr anchor="ctr"/>
          <a:lstStyle/>
          <a:p>
            <a:pPr marL="0" indent="0" algn="ctr">
              <a:buNone/>
            </a:pPr>
            <a:r>
              <a:rPr lang="en-US" sz="2400">
                <a:solidFill>
                  <a:srgbClr val="0F4162"/>
                </a:solidFill>
              </a:rPr>
              <a:t>Elation</a:t>
            </a:r>
          </a:p>
        </p:txBody>
      </p:sp>
      <p:sp>
        <p:nvSpPr>
          <p:cNvPr id="15" name="Content Placeholder 14">
            <a:extLst>
              <a:ext uri="{FF2B5EF4-FFF2-40B4-BE49-F238E27FC236}">
                <a16:creationId xmlns:a16="http://schemas.microsoft.com/office/drawing/2014/main" id="{BDF27A23-6F4B-AB5A-5A93-EA4DB3FA9314}"/>
              </a:ext>
            </a:extLst>
          </p:cNvPr>
          <p:cNvSpPr>
            <a:spLocks noGrp="1"/>
          </p:cNvSpPr>
          <p:nvPr>
            <p:ph sz="quarter" idx="33"/>
          </p:nvPr>
        </p:nvSpPr>
        <p:spPr>
          <a:xfrm>
            <a:off x="4903820" y="1158193"/>
            <a:ext cx="2395728" cy="1783080"/>
          </a:xfrm>
          <a:ln>
            <a:noFill/>
          </a:ln>
        </p:spPr>
        <p:txBody>
          <a:bodyPr lIns="182880" rIns="182880" anchor="ctr"/>
          <a:lstStyle/>
          <a:p>
            <a:pPr marL="0" indent="0" algn="ctr">
              <a:buNone/>
            </a:pPr>
            <a:r>
              <a:rPr lang="en-US" sz="2400">
                <a:solidFill>
                  <a:srgbClr val="0F4162"/>
                </a:solidFill>
              </a:rPr>
              <a:t>Sedation</a:t>
            </a:r>
          </a:p>
        </p:txBody>
      </p:sp>
      <p:sp>
        <p:nvSpPr>
          <p:cNvPr id="20" name="Content Placeholder 19">
            <a:extLst>
              <a:ext uri="{FF2B5EF4-FFF2-40B4-BE49-F238E27FC236}">
                <a16:creationId xmlns:a16="http://schemas.microsoft.com/office/drawing/2014/main" id="{7178DA56-78D8-5956-F6F1-4C16F08C8958}"/>
              </a:ext>
            </a:extLst>
          </p:cNvPr>
          <p:cNvSpPr>
            <a:spLocks noGrp="1"/>
          </p:cNvSpPr>
          <p:nvPr>
            <p:ph sz="quarter" idx="38"/>
          </p:nvPr>
        </p:nvSpPr>
        <p:spPr>
          <a:xfrm>
            <a:off x="7349424" y="1158193"/>
            <a:ext cx="2395728" cy="1783080"/>
          </a:xfrm>
          <a:ln>
            <a:noFill/>
          </a:ln>
        </p:spPr>
        <p:txBody>
          <a:bodyPr anchor="ctr"/>
          <a:lstStyle/>
          <a:p>
            <a:pPr marL="0" indent="0" algn="ctr">
              <a:buNone/>
            </a:pPr>
            <a:r>
              <a:rPr lang="en-US" sz="2400">
                <a:solidFill>
                  <a:srgbClr val="0F4162"/>
                </a:solidFill>
              </a:rPr>
              <a:t>Drowsiness</a:t>
            </a:r>
          </a:p>
        </p:txBody>
      </p:sp>
      <p:sp>
        <p:nvSpPr>
          <p:cNvPr id="25" name="Content Placeholder 24">
            <a:extLst>
              <a:ext uri="{FF2B5EF4-FFF2-40B4-BE49-F238E27FC236}">
                <a16:creationId xmlns:a16="http://schemas.microsoft.com/office/drawing/2014/main" id="{F110CAC5-6D28-8AB0-D7A6-156CC1CD320F}"/>
              </a:ext>
            </a:extLst>
          </p:cNvPr>
          <p:cNvSpPr>
            <a:spLocks noGrp="1"/>
          </p:cNvSpPr>
          <p:nvPr>
            <p:ph sz="quarter" idx="43"/>
          </p:nvPr>
        </p:nvSpPr>
        <p:spPr>
          <a:xfrm>
            <a:off x="9804457" y="1158193"/>
            <a:ext cx="2395728" cy="1783080"/>
          </a:xfrm>
          <a:ln>
            <a:noFill/>
          </a:ln>
        </p:spPr>
        <p:txBody>
          <a:bodyPr anchor="ctr"/>
          <a:lstStyle/>
          <a:p>
            <a:pPr marL="0" indent="0" algn="ctr">
              <a:buNone/>
            </a:pPr>
            <a:r>
              <a:rPr lang="en-US" sz="2400">
                <a:solidFill>
                  <a:srgbClr val="0F4162"/>
                </a:solidFill>
              </a:rPr>
              <a:t>Nodding Off</a:t>
            </a:r>
          </a:p>
        </p:txBody>
      </p:sp>
      <p:sp>
        <p:nvSpPr>
          <p:cNvPr id="6" name="Content Placeholder 5">
            <a:extLst>
              <a:ext uri="{FF2B5EF4-FFF2-40B4-BE49-F238E27FC236}">
                <a16:creationId xmlns:a16="http://schemas.microsoft.com/office/drawing/2014/main" id="{F85A117C-ECB4-81C1-C8E9-3C9AE9C3FC7C}"/>
              </a:ext>
            </a:extLst>
          </p:cNvPr>
          <p:cNvSpPr>
            <a:spLocks noGrp="1"/>
          </p:cNvSpPr>
          <p:nvPr>
            <p:ph sz="quarter" idx="20"/>
          </p:nvPr>
        </p:nvSpPr>
        <p:spPr>
          <a:xfrm>
            <a:off x="1" y="2977078"/>
            <a:ext cx="2400042" cy="1783080"/>
          </a:xfrm>
          <a:solidFill>
            <a:schemeClr val="accent1">
              <a:lumMod val="75000"/>
            </a:schemeClr>
          </a:solidFill>
          <a:ln>
            <a:noFill/>
          </a:ln>
        </p:spPr>
        <p:txBody>
          <a:bodyPr anchor="ctr"/>
          <a:lstStyle/>
          <a:p>
            <a:pPr marL="0" indent="0" algn="ctr">
              <a:buNone/>
            </a:pPr>
            <a:r>
              <a:rPr lang="en-US" sz="2400">
                <a:solidFill>
                  <a:schemeClr val="bg1"/>
                </a:solidFill>
              </a:rPr>
              <a:t>Dry Mouth</a:t>
            </a:r>
          </a:p>
        </p:txBody>
      </p:sp>
      <p:sp>
        <p:nvSpPr>
          <p:cNvPr id="11" name="Content Placeholder 10">
            <a:extLst>
              <a:ext uri="{FF2B5EF4-FFF2-40B4-BE49-F238E27FC236}">
                <a16:creationId xmlns:a16="http://schemas.microsoft.com/office/drawing/2014/main" id="{ECC30FE8-3E1F-D7C8-868C-B3178BC7A235}"/>
              </a:ext>
            </a:extLst>
          </p:cNvPr>
          <p:cNvSpPr>
            <a:spLocks noGrp="1"/>
          </p:cNvSpPr>
          <p:nvPr>
            <p:ph sz="quarter" idx="29"/>
          </p:nvPr>
        </p:nvSpPr>
        <p:spPr>
          <a:xfrm>
            <a:off x="2450379" y="2977078"/>
            <a:ext cx="2392547" cy="1783080"/>
          </a:xfrm>
          <a:solidFill>
            <a:schemeClr val="accent1">
              <a:lumMod val="75000"/>
            </a:schemeClr>
          </a:solidFill>
          <a:ln>
            <a:noFill/>
          </a:ln>
        </p:spPr>
        <p:txBody>
          <a:bodyPr lIns="91440" rIns="91440" anchor="ctr"/>
          <a:lstStyle/>
          <a:p>
            <a:pPr marL="0" indent="0" algn="ctr">
              <a:buNone/>
            </a:pPr>
            <a:r>
              <a:rPr lang="en-US" sz="2400">
                <a:solidFill>
                  <a:schemeClr val="bg1"/>
                </a:solidFill>
              </a:rPr>
              <a:t>Warm Flushing of the Skin</a:t>
            </a:r>
          </a:p>
        </p:txBody>
      </p:sp>
      <p:sp>
        <p:nvSpPr>
          <p:cNvPr id="16" name="Content Placeholder 15">
            <a:extLst>
              <a:ext uri="{FF2B5EF4-FFF2-40B4-BE49-F238E27FC236}">
                <a16:creationId xmlns:a16="http://schemas.microsoft.com/office/drawing/2014/main" id="{589D4907-6598-1AE6-73E5-C4D32AA293F9}"/>
              </a:ext>
            </a:extLst>
          </p:cNvPr>
          <p:cNvSpPr>
            <a:spLocks noGrp="1"/>
          </p:cNvSpPr>
          <p:nvPr>
            <p:ph sz="quarter" idx="34"/>
          </p:nvPr>
        </p:nvSpPr>
        <p:spPr>
          <a:xfrm>
            <a:off x="4891788" y="2977078"/>
            <a:ext cx="2420814" cy="1783080"/>
          </a:xfrm>
          <a:solidFill>
            <a:schemeClr val="accent1">
              <a:lumMod val="75000"/>
            </a:schemeClr>
          </a:solidFill>
          <a:ln>
            <a:noFill/>
          </a:ln>
        </p:spPr>
        <p:txBody>
          <a:bodyPr lIns="182880" rIns="182880" anchor="ctr"/>
          <a:lstStyle/>
          <a:p>
            <a:pPr marL="0" indent="0" algn="ctr">
              <a:buNone/>
            </a:pPr>
            <a:r>
              <a:rPr lang="en-US" sz="2400">
                <a:solidFill>
                  <a:schemeClr val="bg1"/>
                </a:solidFill>
              </a:rPr>
              <a:t>Heavy Sensation in Arms and Legs</a:t>
            </a:r>
          </a:p>
        </p:txBody>
      </p:sp>
      <p:sp>
        <p:nvSpPr>
          <p:cNvPr id="21" name="Content Placeholder 20">
            <a:extLst>
              <a:ext uri="{FF2B5EF4-FFF2-40B4-BE49-F238E27FC236}">
                <a16:creationId xmlns:a16="http://schemas.microsoft.com/office/drawing/2014/main" id="{D66F6174-B4E3-32E0-E3AD-F6C94949C0A2}"/>
              </a:ext>
            </a:extLst>
          </p:cNvPr>
          <p:cNvSpPr>
            <a:spLocks noGrp="1"/>
          </p:cNvSpPr>
          <p:nvPr>
            <p:ph sz="quarter" idx="39"/>
          </p:nvPr>
        </p:nvSpPr>
        <p:spPr>
          <a:xfrm>
            <a:off x="7349424" y="2977078"/>
            <a:ext cx="2392547" cy="1783080"/>
          </a:xfrm>
          <a:solidFill>
            <a:schemeClr val="accent1">
              <a:lumMod val="75000"/>
            </a:schemeClr>
          </a:solidFill>
          <a:ln>
            <a:noFill/>
          </a:ln>
        </p:spPr>
        <p:txBody>
          <a:bodyPr anchor="ctr"/>
          <a:lstStyle/>
          <a:p>
            <a:pPr marL="0" indent="0" algn="ctr">
              <a:buNone/>
            </a:pPr>
            <a:r>
              <a:rPr lang="en-US" sz="2400">
                <a:solidFill>
                  <a:schemeClr val="bg1"/>
                </a:solidFill>
              </a:rPr>
              <a:t>Decelerated Breathing</a:t>
            </a:r>
          </a:p>
        </p:txBody>
      </p:sp>
      <p:sp>
        <p:nvSpPr>
          <p:cNvPr id="26" name="Content Placeholder 25">
            <a:extLst>
              <a:ext uri="{FF2B5EF4-FFF2-40B4-BE49-F238E27FC236}">
                <a16:creationId xmlns:a16="http://schemas.microsoft.com/office/drawing/2014/main" id="{A3263215-F2A4-0ACC-8C18-AD52720F70D2}"/>
              </a:ext>
            </a:extLst>
          </p:cNvPr>
          <p:cNvSpPr>
            <a:spLocks noGrp="1"/>
          </p:cNvSpPr>
          <p:nvPr>
            <p:ph sz="quarter" idx="44"/>
          </p:nvPr>
        </p:nvSpPr>
        <p:spPr>
          <a:xfrm>
            <a:off x="9804457" y="2977078"/>
            <a:ext cx="2392547" cy="1783080"/>
          </a:xfrm>
          <a:solidFill>
            <a:schemeClr val="accent1">
              <a:lumMod val="75000"/>
            </a:schemeClr>
          </a:solidFill>
          <a:ln>
            <a:noFill/>
          </a:ln>
        </p:spPr>
        <p:txBody>
          <a:bodyPr lIns="0" rIns="0" anchor="ctr"/>
          <a:lstStyle/>
          <a:p>
            <a:pPr marL="0" indent="0" algn="ctr">
              <a:spcBef>
                <a:spcPts val="0"/>
              </a:spcBef>
              <a:buNone/>
            </a:pPr>
            <a:r>
              <a:rPr lang="en-US" sz="2400">
                <a:solidFill>
                  <a:schemeClr val="bg1"/>
                </a:solidFill>
              </a:rPr>
              <a:t>Upset Stomach/</a:t>
            </a:r>
          </a:p>
          <a:p>
            <a:pPr marL="0" indent="0" algn="ctr">
              <a:spcBef>
                <a:spcPts val="0"/>
              </a:spcBef>
              <a:buNone/>
            </a:pPr>
            <a:r>
              <a:rPr lang="en-US" sz="2400">
                <a:solidFill>
                  <a:schemeClr val="bg1"/>
                </a:solidFill>
              </a:rPr>
              <a:t>Diarrhea</a:t>
            </a:r>
          </a:p>
        </p:txBody>
      </p:sp>
      <p:sp>
        <p:nvSpPr>
          <p:cNvPr id="7" name="Content Placeholder 6">
            <a:extLst>
              <a:ext uri="{FF2B5EF4-FFF2-40B4-BE49-F238E27FC236}">
                <a16:creationId xmlns:a16="http://schemas.microsoft.com/office/drawing/2014/main" id="{5D81C7F0-6DE4-60B4-C5BA-76E2BDB2C721}"/>
              </a:ext>
            </a:extLst>
          </p:cNvPr>
          <p:cNvSpPr>
            <a:spLocks noGrp="1"/>
          </p:cNvSpPr>
          <p:nvPr>
            <p:ph sz="quarter" idx="21"/>
          </p:nvPr>
        </p:nvSpPr>
        <p:spPr>
          <a:xfrm>
            <a:off x="-4652" y="4795962"/>
            <a:ext cx="2395728" cy="1783080"/>
          </a:xfrm>
          <a:ln>
            <a:noFill/>
          </a:ln>
        </p:spPr>
        <p:txBody>
          <a:bodyPr anchor="ctr"/>
          <a:lstStyle/>
          <a:p>
            <a:pPr marL="0" indent="0" algn="ctr">
              <a:buNone/>
            </a:pPr>
            <a:r>
              <a:rPr lang="en-US" sz="2400">
                <a:solidFill>
                  <a:srgbClr val="0F4162"/>
                </a:solidFill>
              </a:rPr>
              <a:t>Severe Itching</a:t>
            </a:r>
          </a:p>
        </p:txBody>
      </p:sp>
      <p:sp>
        <p:nvSpPr>
          <p:cNvPr id="12" name="Content Placeholder 11">
            <a:extLst>
              <a:ext uri="{FF2B5EF4-FFF2-40B4-BE49-F238E27FC236}">
                <a16:creationId xmlns:a16="http://schemas.microsoft.com/office/drawing/2014/main" id="{6A7D4A2A-8B34-6626-B247-974B3DA45800}"/>
              </a:ext>
            </a:extLst>
          </p:cNvPr>
          <p:cNvSpPr>
            <a:spLocks noGrp="1"/>
          </p:cNvSpPr>
          <p:nvPr>
            <p:ph sz="quarter" idx="30"/>
          </p:nvPr>
        </p:nvSpPr>
        <p:spPr>
          <a:xfrm>
            <a:off x="2449584" y="4817996"/>
            <a:ext cx="2395728" cy="1783080"/>
          </a:xfrm>
          <a:ln>
            <a:noFill/>
          </a:ln>
        </p:spPr>
        <p:txBody>
          <a:bodyPr anchor="ctr"/>
          <a:lstStyle/>
          <a:p>
            <a:pPr marL="0" indent="0" algn="ctr">
              <a:lnSpc>
                <a:spcPct val="100000"/>
              </a:lnSpc>
              <a:spcBef>
                <a:spcPts val="0"/>
              </a:spcBef>
              <a:buNone/>
            </a:pPr>
            <a:r>
              <a:rPr lang="en-US" sz="2400">
                <a:solidFill>
                  <a:srgbClr val="0F4162"/>
                </a:solidFill>
              </a:rPr>
              <a:t>Scabs, Sores, Puncture Wounds</a:t>
            </a:r>
          </a:p>
        </p:txBody>
      </p:sp>
      <p:sp>
        <p:nvSpPr>
          <p:cNvPr id="17" name="Content Placeholder 16">
            <a:extLst>
              <a:ext uri="{FF2B5EF4-FFF2-40B4-BE49-F238E27FC236}">
                <a16:creationId xmlns:a16="http://schemas.microsoft.com/office/drawing/2014/main" id="{941CECD2-03E2-ECB7-12A7-3CB20534C93A}"/>
              </a:ext>
            </a:extLst>
          </p:cNvPr>
          <p:cNvSpPr>
            <a:spLocks noGrp="1"/>
          </p:cNvSpPr>
          <p:nvPr>
            <p:ph sz="quarter" idx="35"/>
          </p:nvPr>
        </p:nvSpPr>
        <p:spPr>
          <a:xfrm>
            <a:off x="4925854" y="4817996"/>
            <a:ext cx="2395728" cy="1783080"/>
          </a:xfrm>
          <a:ln>
            <a:noFill/>
          </a:ln>
        </p:spPr>
        <p:txBody>
          <a:bodyPr anchor="ctr"/>
          <a:lstStyle/>
          <a:p>
            <a:pPr marL="0" indent="0" algn="ctr">
              <a:buNone/>
            </a:pPr>
            <a:r>
              <a:rPr lang="en-US" sz="2400">
                <a:solidFill>
                  <a:srgbClr val="0F4162"/>
                </a:solidFill>
              </a:rPr>
              <a:t>Depression (from drug wearing off)</a:t>
            </a:r>
          </a:p>
        </p:txBody>
      </p:sp>
      <p:sp>
        <p:nvSpPr>
          <p:cNvPr id="22" name="Content Placeholder 21">
            <a:extLst>
              <a:ext uri="{FF2B5EF4-FFF2-40B4-BE49-F238E27FC236}">
                <a16:creationId xmlns:a16="http://schemas.microsoft.com/office/drawing/2014/main" id="{71819A3A-42FC-A50A-91C8-7A4D27879C10}"/>
              </a:ext>
            </a:extLst>
          </p:cNvPr>
          <p:cNvSpPr>
            <a:spLocks noGrp="1"/>
          </p:cNvSpPr>
          <p:nvPr>
            <p:ph sz="quarter" idx="40"/>
          </p:nvPr>
        </p:nvSpPr>
        <p:spPr>
          <a:xfrm>
            <a:off x="7371458" y="4818599"/>
            <a:ext cx="2395728" cy="1783080"/>
          </a:xfrm>
          <a:ln>
            <a:noFill/>
          </a:ln>
        </p:spPr>
        <p:txBody>
          <a:bodyPr anchor="ctr"/>
          <a:lstStyle/>
          <a:p>
            <a:pPr marL="0" indent="0" algn="ctr">
              <a:buNone/>
            </a:pPr>
            <a:r>
              <a:rPr lang="en-US" sz="2400">
                <a:solidFill>
                  <a:srgbClr val="0F4162"/>
                </a:solidFill>
              </a:rPr>
              <a:t>Clouded Mental Functioning</a:t>
            </a:r>
          </a:p>
        </p:txBody>
      </p:sp>
      <p:sp>
        <p:nvSpPr>
          <p:cNvPr id="27" name="Content Placeholder 26">
            <a:extLst>
              <a:ext uri="{FF2B5EF4-FFF2-40B4-BE49-F238E27FC236}">
                <a16:creationId xmlns:a16="http://schemas.microsoft.com/office/drawing/2014/main" id="{A0188BDD-7EBB-F872-E47E-8AB21500D146}"/>
              </a:ext>
            </a:extLst>
          </p:cNvPr>
          <p:cNvSpPr>
            <a:spLocks noGrp="1"/>
          </p:cNvSpPr>
          <p:nvPr>
            <p:ph sz="quarter" idx="45"/>
          </p:nvPr>
        </p:nvSpPr>
        <p:spPr>
          <a:xfrm>
            <a:off x="9826491" y="4795962"/>
            <a:ext cx="2395728" cy="1783080"/>
          </a:xfrm>
          <a:ln>
            <a:noFill/>
          </a:ln>
        </p:spPr>
        <p:txBody>
          <a:bodyPr lIns="91440" rIns="91440" anchor="ctr"/>
          <a:lstStyle/>
          <a:p>
            <a:pPr marL="0" indent="0" algn="ctr">
              <a:spcBef>
                <a:spcPts val="0"/>
              </a:spcBef>
              <a:buNone/>
            </a:pPr>
            <a:r>
              <a:rPr lang="en-US" sz="2400">
                <a:solidFill>
                  <a:srgbClr val="0F4162"/>
                </a:solidFill>
              </a:rPr>
              <a:t>Weight Loss/</a:t>
            </a:r>
          </a:p>
          <a:p>
            <a:pPr marL="0" indent="0" algn="ctr">
              <a:spcBef>
                <a:spcPts val="0"/>
              </a:spcBef>
              <a:buNone/>
            </a:pPr>
            <a:r>
              <a:rPr lang="en-US" sz="2400">
                <a:solidFill>
                  <a:srgbClr val="0F4162"/>
                </a:solidFill>
              </a:rPr>
              <a:t>Poor Hygiene</a:t>
            </a:r>
          </a:p>
        </p:txBody>
      </p:sp>
      <p:sp>
        <p:nvSpPr>
          <p:cNvPr id="9" name="Rectangle 8">
            <a:extLst>
              <a:ext uri="{FF2B5EF4-FFF2-40B4-BE49-F238E27FC236}">
                <a16:creationId xmlns:a16="http://schemas.microsoft.com/office/drawing/2014/main" id="{78C9E304-F1D1-8DAE-A611-A4B096205CBA}"/>
              </a:ext>
              <a:ext uri="{C183D7F6-B498-43B3-948B-1728B52AA6E4}">
                <adec:decorative xmlns:adec="http://schemas.microsoft.com/office/drawing/2017/decorative" val="1"/>
              </a:ext>
            </a:extLst>
          </p:cNvPr>
          <p:cNvSpPr/>
          <p:nvPr/>
        </p:nvSpPr>
        <p:spPr>
          <a:xfrm rot="16200000">
            <a:off x="5941312" y="618329"/>
            <a:ext cx="309375" cy="12192000"/>
          </a:xfrm>
          <a:prstGeom prst="rect">
            <a:avLst/>
          </a:prstGeom>
          <a:gradFill flip="none" rotWithShape="1">
            <a:gsLst>
              <a:gs pos="0">
                <a:schemeClr val="tx2">
                  <a:lumMod val="75000"/>
                </a:schemeClr>
              </a:gs>
              <a:gs pos="93578">
                <a:schemeClr val="accent1"/>
              </a:gs>
              <a:gs pos="31000">
                <a:schemeClr val="accent1">
                  <a:lumMod val="7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BCD848CE-3051-0752-228E-9ED1C8274616}"/>
              </a:ext>
              <a:ext uri="{C183D7F6-B498-43B3-948B-1728B52AA6E4}">
                <adec:decorative xmlns:adec="http://schemas.microsoft.com/office/drawing/2017/decorative" val="1"/>
              </a:ext>
            </a:extLst>
          </p:cNvPr>
          <p:cNvGrpSpPr>
            <a:grpSpLocks noGrp="1" noUngrp="1" noRot="1" noMove="1" noResize="1"/>
          </p:cNvGrpSpPr>
          <p:nvPr/>
        </p:nvGrpSpPr>
        <p:grpSpPr>
          <a:xfrm>
            <a:off x="2402093" y="3012882"/>
            <a:ext cx="7366863" cy="1747276"/>
            <a:chOff x="2402093" y="3012882"/>
            <a:chExt cx="7366863" cy="1747276"/>
          </a:xfrm>
        </p:grpSpPr>
        <p:cxnSp>
          <p:nvCxnSpPr>
            <p:cNvPr id="38" name="Straight Connector 37">
              <a:extLst>
                <a:ext uri="{FF2B5EF4-FFF2-40B4-BE49-F238E27FC236}">
                  <a16:creationId xmlns:a16="http://schemas.microsoft.com/office/drawing/2014/main" id="{C2F49651-A96F-A51E-1249-CA03EB519C84}"/>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2402093" y="3012882"/>
              <a:ext cx="8966" cy="17373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BBA58E-D0D8-B206-E1EC-EA499848322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4862517" y="3012882"/>
              <a:ext cx="5199" cy="17373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BE001FB-127E-4D4E-7AEF-99A1961EFA0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7313335" y="3012882"/>
              <a:ext cx="588" cy="17373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053F3E6-DA57-29C1-C498-F772EF06695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a:off x="9760566" y="3012882"/>
              <a:ext cx="8390" cy="174727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 name="Graphic 2">
            <a:extLst>
              <a:ext uri="{FF2B5EF4-FFF2-40B4-BE49-F238E27FC236}">
                <a16:creationId xmlns:a16="http://schemas.microsoft.com/office/drawing/2014/main" id="{00062E35-4AF1-2E55-059F-9DF7B04FE2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21526" y="121185"/>
            <a:ext cx="914400" cy="914400"/>
          </a:xfrm>
          <a:prstGeom prst="rect">
            <a:avLst/>
          </a:prstGeom>
        </p:spPr>
      </p:pic>
    </p:spTree>
    <p:extLst>
      <p:ext uri="{BB962C8B-B14F-4D97-AF65-F5344CB8AC3E}">
        <p14:creationId xmlns:p14="http://schemas.microsoft.com/office/powerpoint/2010/main" val="2662400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4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6BE501-E719-E261-76AE-629FA4E27E00}"/>
              </a:ext>
            </a:extLst>
          </p:cNvPr>
          <p:cNvSpPr>
            <a:spLocks noGrp="1"/>
          </p:cNvSpPr>
          <p:nvPr>
            <p:ph type="title"/>
          </p:nvPr>
        </p:nvSpPr>
        <p:spPr>
          <a:xfrm>
            <a:off x="-8110" y="-14280"/>
            <a:ext cx="12200110" cy="1355353"/>
          </a:xfrm>
          <a:prstGeom prst="rect">
            <a:avLst/>
          </a:prstGeom>
          <a:gradFill flip="none" rotWithShape="1">
            <a:gsLst>
              <a:gs pos="0">
                <a:schemeClr val="accent1">
                  <a:lumMod val="40000"/>
                  <a:lumOff val="60000"/>
                  <a:alpha val="38000"/>
                </a:schemeClr>
              </a:gs>
              <a:gs pos="0">
                <a:schemeClr val="accent1">
                  <a:lumMod val="95000"/>
                  <a:lumOff val="5000"/>
                </a:schemeClr>
              </a:gs>
              <a:gs pos="100000">
                <a:schemeClr val="accent1">
                  <a:lumMod val="60000"/>
                </a:schemeClr>
              </a:gs>
            </a:gsLst>
            <a:lin ang="10800000" scaled="1"/>
            <a:tileRect/>
          </a:gradFill>
        </p:spPr>
        <p:txBody>
          <a:bodyPr/>
          <a:lstStyle/>
          <a:p>
            <a:r>
              <a:rPr lang="en-US" sz="3600"/>
              <a:t>Behavioral Signs of Opioid Use</a:t>
            </a:r>
            <a:endParaRPr lang="en-US"/>
          </a:p>
        </p:txBody>
      </p:sp>
      <p:pic>
        <p:nvPicPr>
          <p:cNvPr id="10" name="Graphic 9">
            <a:extLst>
              <a:ext uri="{FF2B5EF4-FFF2-40B4-BE49-F238E27FC236}">
                <a16:creationId xmlns:a16="http://schemas.microsoft.com/office/drawing/2014/main" id="{04678383-9D70-6FC7-FCFD-7CC9E91D3C2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9628" y="59648"/>
            <a:ext cx="1207495" cy="1207495"/>
          </a:xfrm>
          <a:prstGeom prst="rect">
            <a:avLst/>
          </a:prstGeom>
        </p:spPr>
      </p:pic>
      <p:sp>
        <p:nvSpPr>
          <p:cNvPr id="4" name="Content Placeholder 3">
            <a:extLst>
              <a:ext uri="{FF2B5EF4-FFF2-40B4-BE49-F238E27FC236}">
                <a16:creationId xmlns:a16="http://schemas.microsoft.com/office/drawing/2014/main" id="{24B1D6FF-214F-054E-3B19-DFD51445A609}"/>
              </a:ext>
            </a:extLst>
          </p:cNvPr>
          <p:cNvSpPr>
            <a:spLocks noGrp="1"/>
          </p:cNvSpPr>
          <p:nvPr>
            <p:ph idx="1"/>
          </p:nvPr>
        </p:nvSpPr>
        <p:spPr>
          <a:xfrm>
            <a:off x="513347" y="1930260"/>
            <a:ext cx="3368843" cy="1828800"/>
          </a:xfrm>
          <a:prstGeom prst="rect">
            <a:avLst/>
          </a:prstGeom>
          <a:solidFill>
            <a:schemeClr val="accent1">
              <a:lumMod val="75000"/>
              <a:alpha val="96000"/>
            </a:schemeClr>
          </a:solidFill>
        </p:spPr>
        <p:txBody>
          <a:bodyPr lIns="274320" rIns="274320" anchor="ctr">
            <a:noAutofit/>
          </a:bodyPr>
          <a:lstStyle/>
          <a:p>
            <a:pPr>
              <a:lnSpc>
                <a:spcPct val="100000"/>
              </a:lnSpc>
            </a:pPr>
            <a:r>
              <a:rPr lang="en-US" sz="2400" b="1">
                <a:solidFill>
                  <a:schemeClr val="bg1"/>
                </a:solidFill>
              </a:rPr>
              <a:t>Doctor shopping for prescriptions</a:t>
            </a:r>
          </a:p>
        </p:txBody>
      </p:sp>
      <p:sp>
        <p:nvSpPr>
          <p:cNvPr id="7" name="Content Placeholder 6">
            <a:extLst>
              <a:ext uri="{FF2B5EF4-FFF2-40B4-BE49-F238E27FC236}">
                <a16:creationId xmlns:a16="http://schemas.microsoft.com/office/drawing/2014/main" id="{6BF91D09-72F1-8D71-E785-2906968D61E8}"/>
              </a:ext>
            </a:extLst>
          </p:cNvPr>
          <p:cNvSpPr>
            <a:spLocks noGrp="1"/>
          </p:cNvSpPr>
          <p:nvPr>
            <p:ph sz="quarter" idx="13"/>
          </p:nvPr>
        </p:nvSpPr>
        <p:spPr>
          <a:xfrm>
            <a:off x="512705" y="4375393"/>
            <a:ext cx="3369442" cy="1828800"/>
          </a:xfrm>
          <a:prstGeom prst="rect">
            <a:avLst/>
          </a:prstGeom>
          <a:solidFill>
            <a:schemeClr val="accent5">
              <a:alpha val="96000"/>
            </a:schemeClr>
          </a:solidFill>
        </p:spPr>
        <p:txBody>
          <a:bodyPr lIns="91440" rIns="91440" anchor="ctr"/>
          <a:lstStyle/>
          <a:p>
            <a:pPr marL="0" indent="0" algn="ctr">
              <a:buNone/>
            </a:pPr>
            <a:r>
              <a:rPr lang="en-US" sz="2400" b="1">
                <a:solidFill>
                  <a:schemeClr val="bg1"/>
                </a:solidFill>
                <a:cs typeface="Calibri" panose="020F0502020204030204" pitchFamily="34" charset="0"/>
              </a:rPr>
              <a:t>Stealing prescriptions from family or friends</a:t>
            </a:r>
          </a:p>
        </p:txBody>
      </p:sp>
      <p:sp>
        <p:nvSpPr>
          <p:cNvPr id="5" name="Content Placeholder 4">
            <a:extLst>
              <a:ext uri="{FF2B5EF4-FFF2-40B4-BE49-F238E27FC236}">
                <a16:creationId xmlns:a16="http://schemas.microsoft.com/office/drawing/2014/main" id="{105144AC-164C-C7B6-BF0D-C50A858677B1}"/>
              </a:ext>
            </a:extLst>
          </p:cNvPr>
          <p:cNvSpPr>
            <a:spLocks noGrp="1"/>
          </p:cNvSpPr>
          <p:nvPr>
            <p:ph sz="quarter" idx="11"/>
          </p:nvPr>
        </p:nvSpPr>
        <p:spPr>
          <a:xfrm>
            <a:off x="4395536" y="1919532"/>
            <a:ext cx="3368843" cy="1828800"/>
          </a:xfrm>
          <a:prstGeom prst="rect">
            <a:avLst/>
          </a:prstGeom>
          <a:solidFill>
            <a:schemeClr val="accent4">
              <a:lumMod val="50000"/>
              <a:alpha val="96000"/>
            </a:schemeClr>
          </a:solidFill>
        </p:spPr>
        <p:txBody>
          <a:bodyPr lIns="274320" rIns="274320" anchor="ctr"/>
          <a:lstStyle/>
          <a:p>
            <a:pPr marL="0" indent="0" algn="ctr">
              <a:buNone/>
            </a:pPr>
            <a:r>
              <a:rPr lang="en-US" sz="2400" b="1">
                <a:solidFill>
                  <a:schemeClr val="bg1"/>
                </a:solidFill>
              </a:rPr>
              <a:t>Poor performance at work or school</a:t>
            </a:r>
          </a:p>
        </p:txBody>
      </p:sp>
      <p:sp>
        <p:nvSpPr>
          <p:cNvPr id="8" name="Content Placeholder 7">
            <a:extLst>
              <a:ext uri="{FF2B5EF4-FFF2-40B4-BE49-F238E27FC236}">
                <a16:creationId xmlns:a16="http://schemas.microsoft.com/office/drawing/2014/main" id="{93FD49D4-F08E-D368-09CF-432F294B60CB}"/>
              </a:ext>
            </a:extLst>
          </p:cNvPr>
          <p:cNvSpPr>
            <a:spLocks noGrp="1"/>
          </p:cNvSpPr>
          <p:nvPr>
            <p:ph sz="quarter" idx="14"/>
          </p:nvPr>
        </p:nvSpPr>
        <p:spPr>
          <a:xfrm>
            <a:off x="4394916" y="4386121"/>
            <a:ext cx="3369442" cy="1828800"/>
          </a:xfrm>
          <a:prstGeom prst="rect">
            <a:avLst/>
          </a:prstGeom>
          <a:solidFill>
            <a:schemeClr val="accent1">
              <a:alpha val="96000"/>
            </a:schemeClr>
          </a:solidFill>
        </p:spPr>
        <p:txBody>
          <a:bodyPr lIns="182880" rIns="182880" anchor="ctr"/>
          <a:lstStyle/>
          <a:p>
            <a:pPr marL="0" indent="0" algn="ctr">
              <a:buNone/>
            </a:pPr>
            <a:r>
              <a:rPr kumimoji="0" lang="en-US" sz="2400" b="1" i="0" u="none" strike="noStrike" kern="0" cap="none" spc="0" normalizeH="0" baseline="0" noProof="0">
                <a:ln>
                  <a:noFill/>
                </a:ln>
                <a:solidFill>
                  <a:schemeClr val="bg1"/>
                </a:solidFill>
                <a:effectLst/>
                <a:uLnTx/>
                <a:uFillTx/>
                <a:cs typeface="Calibri" panose="020F0502020204030204" pitchFamily="34" charset="0"/>
              </a:rPr>
              <a:t>Not fulfilling personal responsibilities</a:t>
            </a:r>
          </a:p>
        </p:txBody>
      </p:sp>
      <p:sp>
        <p:nvSpPr>
          <p:cNvPr id="6" name="Content Placeholder 5">
            <a:extLst>
              <a:ext uri="{FF2B5EF4-FFF2-40B4-BE49-F238E27FC236}">
                <a16:creationId xmlns:a16="http://schemas.microsoft.com/office/drawing/2014/main" id="{573C15DF-6100-8D7E-D349-6ECFD2FE4DDB}"/>
              </a:ext>
            </a:extLst>
          </p:cNvPr>
          <p:cNvSpPr>
            <a:spLocks noGrp="1"/>
          </p:cNvSpPr>
          <p:nvPr>
            <p:ph sz="quarter" idx="12"/>
          </p:nvPr>
        </p:nvSpPr>
        <p:spPr>
          <a:xfrm>
            <a:off x="8277725" y="1930260"/>
            <a:ext cx="3368843" cy="1828800"/>
          </a:xfrm>
          <a:prstGeom prst="rect">
            <a:avLst/>
          </a:prstGeom>
          <a:solidFill>
            <a:schemeClr val="accent5">
              <a:lumMod val="75000"/>
              <a:alpha val="96000"/>
            </a:schemeClr>
          </a:solidFill>
        </p:spPr>
        <p:txBody>
          <a:bodyPr lIns="274320" rIns="274320" bIns="182880" anchor="ctr"/>
          <a:lstStyle/>
          <a:p>
            <a:pPr marL="0" indent="0" algn="ctr">
              <a:buNone/>
            </a:pPr>
            <a:r>
              <a:rPr lang="en-US" sz="2400" b="1">
                <a:solidFill>
                  <a:schemeClr val="bg1"/>
                </a:solidFill>
              </a:rPr>
              <a:t>Unexplained periods of absence</a:t>
            </a:r>
          </a:p>
        </p:txBody>
      </p:sp>
      <p:sp>
        <p:nvSpPr>
          <p:cNvPr id="9" name="Content Placeholder 8">
            <a:extLst>
              <a:ext uri="{FF2B5EF4-FFF2-40B4-BE49-F238E27FC236}">
                <a16:creationId xmlns:a16="http://schemas.microsoft.com/office/drawing/2014/main" id="{286AFDD5-A196-7B8B-D4DF-89410EDA6EFA}"/>
              </a:ext>
            </a:extLst>
          </p:cNvPr>
          <p:cNvSpPr>
            <a:spLocks noGrp="1"/>
          </p:cNvSpPr>
          <p:nvPr>
            <p:ph sz="quarter" idx="15"/>
          </p:nvPr>
        </p:nvSpPr>
        <p:spPr>
          <a:xfrm>
            <a:off x="8277127" y="4375393"/>
            <a:ext cx="3369442" cy="1828800"/>
          </a:xfrm>
          <a:prstGeom prst="rect">
            <a:avLst/>
          </a:prstGeom>
          <a:solidFill>
            <a:schemeClr val="accent4">
              <a:lumMod val="75000"/>
              <a:alpha val="96000"/>
            </a:schemeClr>
          </a:solidFill>
          <a:ln>
            <a:noFill/>
          </a:ln>
        </p:spPr>
        <p:txBody>
          <a:bodyPr lIns="91440" rIns="91440" anchor="ctr"/>
          <a:lstStyle/>
          <a:p>
            <a:pPr marL="0" indent="0" algn="ctr">
              <a:buNone/>
            </a:pPr>
            <a:r>
              <a:rPr lang="en-US" sz="2400" b="1">
                <a:solidFill>
                  <a:schemeClr val="bg1"/>
                </a:solidFill>
              </a:rPr>
              <a:t>Increased social isolation</a:t>
            </a:r>
          </a:p>
        </p:txBody>
      </p:sp>
    </p:spTree>
    <p:extLst>
      <p:ext uri="{BB962C8B-B14F-4D97-AF65-F5344CB8AC3E}">
        <p14:creationId xmlns:p14="http://schemas.microsoft.com/office/powerpoint/2010/main" val="2622309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91A3DB-A40E-9EA5-9939-E43F1D6BD5B5}"/>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BEFDC199-29EF-6C59-920B-20D3734ADA83}"/>
              </a:ext>
              <a:ext uri="{C183D7F6-B498-43B3-948B-1728B52AA6E4}">
                <adec:decorative xmlns:adec="http://schemas.microsoft.com/office/drawing/2017/decorative" val="1"/>
              </a:ext>
            </a:extLst>
          </p:cNvPr>
          <p:cNvSpPr/>
          <p:nvPr/>
        </p:nvSpPr>
        <p:spPr>
          <a:xfrm>
            <a:off x="-1" y="1822815"/>
            <a:ext cx="7615989" cy="5035186"/>
          </a:xfrm>
          <a:prstGeom prst="rect">
            <a:avLst/>
          </a:prstGeom>
          <a:solidFill>
            <a:schemeClr val="bg1">
              <a:lumMod val="95000"/>
              <a:alpha val="5000"/>
            </a:schemeClr>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E0D9FD4-93B2-703D-3554-536C43061185}"/>
              </a:ext>
            </a:extLst>
          </p:cNvPr>
          <p:cNvSpPr>
            <a:spLocks noGrp="1"/>
          </p:cNvSpPr>
          <p:nvPr>
            <p:ph type="title"/>
          </p:nvPr>
        </p:nvSpPr>
        <p:spPr>
          <a:xfrm>
            <a:off x="397041" y="168442"/>
            <a:ext cx="6196263" cy="1863255"/>
          </a:xfrm>
          <a:noFill/>
        </p:spPr>
        <p:txBody>
          <a:bodyPr anchor="ctr">
            <a:noAutofit/>
          </a:bodyPr>
          <a:lstStyle/>
          <a:p>
            <a:pPr algn="l"/>
            <a:r>
              <a:rPr lang="en-US" sz="3200">
                <a:solidFill>
                  <a:schemeClr val="tx1"/>
                </a:solidFill>
              </a:rPr>
              <a:t>Understanding the </a:t>
            </a:r>
            <a:br>
              <a:rPr lang="en-US" sz="3200">
                <a:solidFill>
                  <a:schemeClr val="tx1"/>
                </a:solidFill>
              </a:rPr>
            </a:br>
            <a:r>
              <a:rPr lang="en-US" sz="3200">
                <a:solidFill>
                  <a:schemeClr val="tx1"/>
                </a:solidFill>
              </a:rPr>
              <a:t>Psychological and Physical </a:t>
            </a:r>
            <a:br>
              <a:rPr lang="en-US" sz="3200">
                <a:solidFill>
                  <a:schemeClr val="tx1"/>
                </a:solidFill>
              </a:rPr>
            </a:br>
            <a:r>
              <a:rPr lang="en-US" sz="3200">
                <a:solidFill>
                  <a:schemeClr val="tx1"/>
                </a:solidFill>
              </a:rPr>
              <a:t>Effects of Opioid Use</a:t>
            </a:r>
            <a:endParaRPr lang="en-US" sz="3200">
              <a:solidFill>
                <a:schemeClr val="tx1"/>
              </a:solidFill>
              <a:latin typeface="Arial" panose="020B0604020202020204" pitchFamily="34" charset="0"/>
              <a:cs typeface="Arial" panose="020B0604020202020204" pitchFamily="34" charset="0"/>
            </a:endParaRPr>
          </a:p>
        </p:txBody>
      </p:sp>
      <p:pic>
        <p:nvPicPr>
          <p:cNvPr id="16" name="Content Placeholder 15">
            <a:extLst>
              <a:ext uri="{FF2B5EF4-FFF2-40B4-BE49-F238E27FC236}">
                <a16:creationId xmlns:a16="http://schemas.microsoft.com/office/drawing/2014/main" id="{9A4CD6C5-4428-C76A-83A4-F2D78D1EBB83}"/>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6028" r="17938"/>
          <a:stretch/>
        </p:blipFill>
        <p:spPr>
          <a:xfrm flipH="1">
            <a:off x="6725652" y="44325"/>
            <a:ext cx="5466345" cy="6813676"/>
          </a:xfrm>
          <a:effectLst>
            <a:outerShdw blurRad="50800" dist="38100" dir="10800000" algn="r" rotWithShape="0">
              <a:prstClr val="black">
                <a:alpha val="40000"/>
              </a:prstClr>
            </a:outerShdw>
          </a:effectLst>
        </p:spPr>
      </p:pic>
      <p:sp>
        <p:nvSpPr>
          <p:cNvPr id="10" name="Content Placeholder 9">
            <a:extLst>
              <a:ext uri="{FF2B5EF4-FFF2-40B4-BE49-F238E27FC236}">
                <a16:creationId xmlns:a16="http://schemas.microsoft.com/office/drawing/2014/main" id="{29A8D73C-497F-C7CB-0EFC-2C090B2F54C9}"/>
              </a:ext>
            </a:extLst>
          </p:cNvPr>
          <p:cNvSpPr>
            <a:spLocks noGrp="1"/>
          </p:cNvSpPr>
          <p:nvPr>
            <p:ph sz="quarter" idx="16"/>
          </p:nvPr>
        </p:nvSpPr>
        <p:spPr>
          <a:xfrm>
            <a:off x="486604" y="2301502"/>
            <a:ext cx="5752444" cy="1097280"/>
          </a:xfrm>
          <a:prstGeom prst="rect">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anchor="ctr"/>
          <a:lstStyle/>
          <a:p>
            <a:pPr marL="0" indent="0" algn="ctr">
              <a:buNone/>
            </a:pPr>
            <a:r>
              <a:rPr lang="en-US" sz="2800">
                <a:solidFill>
                  <a:schemeClr val="bg1"/>
                </a:solidFill>
              </a:rPr>
              <a:t>Tolerance</a:t>
            </a:r>
          </a:p>
        </p:txBody>
      </p:sp>
      <p:sp>
        <p:nvSpPr>
          <p:cNvPr id="11" name="Content Placeholder 10">
            <a:extLst>
              <a:ext uri="{FF2B5EF4-FFF2-40B4-BE49-F238E27FC236}">
                <a16:creationId xmlns:a16="http://schemas.microsoft.com/office/drawing/2014/main" id="{D07F16C7-EF84-612C-B1DE-091381B869D3}"/>
              </a:ext>
            </a:extLst>
          </p:cNvPr>
          <p:cNvSpPr>
            <a:spLocks noGrp="1"/>
          </p:cNvSpPr>
          <p:nvPr>
            <p:ph sz="quarter" idx="17"/>
          </p:nvPr>
        </p:nvSpPr>
        <p:spPr>
          <a:xfrm>
            <a:off x="486604" y="3696368"/>
            <a:ext cx="5752444" cy="1097280"/>
          </a:xfrm>
          <a:prstGeom prst="rect">
            <a:avLst/>
          </a:prstGeom>
          <a:solidFill>
            <a:schemeClr val="accent1">
              <a:lumMod val="50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anchor="ctr"/>
          <a:lstStyle/>
          <a:p>
            <a:pPr marL="0" indent="0" algn="ctr">
              <a:buNone/>
            </a:pPr>
            <a:r>
              <a:rPr lang="en-US" sz="2800">
                <a:solidFill>
                  <a:schemeClr val="bg1"/>
                </a:solidFill>
              </a:rPr>
              <a:t>Withdrawal</a:t>
            </a:r>
          </a:p>
        </p:txBody>
      </p:sp>
      <p:sp>
        <p:nvSpPr>
          <p:cNvPr id="12" name="Content Placeholder 11">
            <a:extLst>
              <a:ext uri="{FF2B5EF4-FFF2-40B4-BE49-F238E27FC236}">
                <a16:creationId xmlns:a16="http://schemas.microsoft.com/office/drawing/2014/main" id="{BA11D760-8C89-9F33-4FED-ECBBD2925FA5}"/>
              </a:ext>
            </a:extLst>
          </p:cNvPr>
          <p:cNvSpPr>
            <a:spLocks noGrp="1"/>
          </p:cNvSpPr>
          <p:nvPr>
            <p:ph sz="quarter" idx="18"/>
          </p:nvPr>
        </p:nvSpPr>
        <p:spPr>
          <a:xfrm>
            <a:off x="486604" y="5091235"/>
            <a:ext cx="5752444" cy="1097280"/>
          </a:xfrm>
          <a:prstGeom prst="rect">
            <a:avLst/>
          </a:prstGeom>
          <a:solidFill>
            <a:schemeClr val="accent4">
              <a:lumMod val="50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anchor="ctr"/>
          <a:lstStyle/>
          <a:p>
            <a:pPr marL="0" indent="0" algn="ctr">
              <a:spcBef>
                <a:spcPts val="0"/>
              </a:spcBef>
              <a:buNone/>
            </a:pPr>
            <a:r>
              <a:rPr lang="en-US" sz="2800">
                <a:solidFill>
                  <a:schemeClr val="bg1"/>
                </a:solidFill>
              </a:rPr>
              <a:t>Addiction</a:t>
            </a:r>
          </a:p>
        </p:txBody>
      </p:sp>
    </p:spTree>
    <p:extLst>
      <p:ext uri="{BB962C8B-B14F-4D97-AF65-F5344CB8AC3E}">
        <p14:creationId xmlns:p14="http://schemas.microsoft.com/office/powerpoint/2010/main" val="3066596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2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FD8206-57EB-341F-F06F-AD5A67E0D7CD}"/>
              </a:ext>
              <a:ext uri="{C183D7F6-B498-43B3-948B-1728B52AA6E4}">
                <adec:decorative xmlns:adec="http://schemas.microsoft.com/office/drawing/2017/decorative" val="1"/>
              </a:ext>
            </a:extLst>
          </p:cNvPr>
          <p:cNvSpPr/>
          <p:nvPr/>
        </p:nvSpPr>
        <p:spPr>
          <a:xfrm>
            <a:off x="-2" y="-7393"/>
            <a:ext cx="12192002" cy="6865392"/>
          </a:xfrm>
          <a:prstGeom prst="rect">
            <a:avLst/>
          </a:prstGeom>
          <a:solidFill>
            <a:schemeClr val="accent5">
              <a:lumMod val="75000"/>
              <a:alpha val="5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1BF289-F101-B8CE-48B8-D3269E88D7D5}"/>
              </a:ext>
            </a:extLst>
          </p:cNvPr>
          <p:cNvSpPr>
            <a:spLocks noGrp="1"/>
          </p:cNvSpPr>
          <p:nvPr>
            <p:ph type="title"/>
          </p:nvPr>
        </p:nvSpPr>
        <p:spPr>
          <a:xfrm>
            <a:off x="-2" y="0"/>
            <a:ext cx="12192001" cy="1238250"/>
          </a:xfrm>
          <a:solidFill>
            <a:schemeClr val="accent5">
              <a:lumMod val="75000"/>
              <a:alpha val="62000"/>
            </a:schemeClr>
          </a:solidFill>
        </p:spPr>
        <p:txBody>
          <a:bodyPr lIns="274320" tIns="91440" rIns="91440" bIns="91440"/>
          <a:lstStyle/>
          <a:p>
            <a:pPr algn="l"/>
            <a:r>
              <a:rPr lang="en-US" sz="3600"/>
              <a:t>Risk Factors for Opioid Overdose</a:t>
            </a:r>
          </a:p>
        </p:txBody>
      </p:sp>
      <p:pic>
        <p:nvPicPr>
          <p:cNvPr id="27" name="Content Placeholder 26">
            <a:extLst>
              <a:ext uri="{FF2B5EF4-FFF2-40B4-BE49-F238E27FC236}">
                <a16:creationId xmlns:a16="http://schemas.microsoft.com/office/drawing/2014/main" id="{7495A5A2-9BA8-4B2B-1338-310EE7668082}"/>
              </a:ext>
              <a:ext uri="{C183D7F6-B498-43B3-948B-1728B52AA6E4}">
                <adec:decorative xmlns:adec="http://schemas.microsoft.com/office/drawing/2017/decorative" val="1"/>
              </a:ext>
            </a:extLst>
          </p:cNvPr>
          <p:cNvPicPr>
            <a:picLocks noGrp="1" noChangeAspect="1"/>
          </p:cNvPicPr>
          <p:nvPr>
            <p:ph sz="quarter" idx="14"/>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80822" y="232816"/>
            <a:ext cx="6344241" cy="6344241"/>
          </a:xfrm>
          <a:noFill/>
        </p:spPr>
      </p:pic>
      <p:sp>
        <p:nvSpPr>
          <p:cNvPr id="3" name="Content Placeholder 2">
            <a:extLst>
              <a:ext uri="{FF2B5EF4-FFF2-40B4-BE49-F238E27FC236}">
                <a16:creationId xmlns:a16="http://schemas.microsoft.com/office/drawing/2014/main" id="{5FD5AC7F-58F6-3C2A-9108-C0FEEDE70BD1}"/>
              </a:ext>
            </a:extLst>
          </p:cNvPr>
          <p:cNvSpPr>
            <a:spLocks noGrp="1"/>
          </p:cNvSpPr>
          <p:nvPr>
            <p:ph sz="quarter" idx="13"/>
          </p:nvPr>
        </p:nvSpPr>
        <p:spPr>
          <a:xfrm>
            <a:off x="-1" y="1"/>
            <a:ext cx="12192002" cy="6865392"/>
          </a:xfrm>
          <a:prstGeom prst="rect">
            <a:avLst/>
          </a:prstGeom>
          <a:noFill/>
        </p:spPr>
        <p:txBody>
          <a:bodyPr lIns="274320" tIns="365760" rIns="640080"/>
          <a:lstStyle/>
          <a:p>
            <a:pPr algn="l">
              <a:lnSpc>
                <a:spcPct val="100000"/>
              </a:lnSpc>
              <a:spcBef>
                <a:spcPts val="1800"/>
              </a:spcBef>
              <a:spcAft>
                <a:spcPts val="1800"/>
              </a:spcAft>
            </a:pPr>
            <a:r>
              <a:rPr lang="en-US" sz="2800" b="1"/>
              <a:t>Changes in tolerance levels </a:t>
            </a:r>
          </a:p>
          <a:p>
            <a:pPr algn="l">
              <a:lnSpc>
                <a:spcPct val="100000"/>
              </a:lnSpc>
              <a:spcBef>
                <a:spcPts val="1800"/>
              </a:spcBef>
              <a:spcAft>
                <a:spcPts val="1800"/>
              </a:spcAft>
            </a:pPr>
            <a:r>
              <a:rPr lang="en-US" sz="2800" b="1"/>
              <a:t>Mixing opioids with respiratory depressants</a:t>
            </a:r>
          </a:p>
          <a:p>
            <a:pPr algn="l">
              <a:lnSpc>
                <a:spcPct val="100000"/>
              </a:lnSpc>
              <a:spcBef>
                <a:spcPts val="1800"/>
              </a:spcBef>
              <a:spcAft>
                <a:spcPts val="1800"/>
              </a:spcAft>
            </a:pPr>
            <a:r>
              <a:rPr lang="en-US" sz="2800" b="1"/>
              <a:t>Mixing opioids with stimulants</a:t>
            </a:r>
          </a:p>
          <a:p>
            <a:pPr algn="l">
              <a:lnSpc>
                <a:spcPct val="100000"/>
              </a:lnSpc>
              <a:spcBef>
                <a:spcPts val="1800"/>
              </a:spcBef>
              <a:spcAft>
                <a:spcPts val="1800"/>
              </a:spcAft>
            </a:pPr>
            <a:r>
              <a:rPr lang="en-US" sz="2800" b="1"/>
              <a:t>History of chronic health conditions</a:t>
            </a:r>
          </a:p>
          <a:p>
            <a:pPr algn="l">
              <a:lnSpc>
                <a:spcPct val="100000"/>
              </a:lnSpc>
              <a:spcBef>
                <a:spcPts val="1800"/>
              </a:spcBef>
              <a:spcAft>
                <a:spcPts val="1800"/>
              </a:spcAft>
            </a:pPr>
            <a:r>
              <a:rPr lang="en-US" sz="2800" b="1"/>
              <a:t>History of past overdoses</a:t>
            </a:r>
          </a:p>
        </p:txBody>
      </p:sp>
      <p:sp>
        <p:nvSpPr>
          <p:cNvPr id="28" name="Footer Placeholder 27">
            <a:extLst>
              <a:ext uri="{FF2B5EF4-FFF2-40B4-BE49-F238E27FC236}">
                <a16:creationId xmlns:a16="http://schemas.microsoft.com/office/drawing/2014/main" id="{3F52971E-D608-3459-A1A7-4DF836498238}"/>
              </a:ext>
            </a:extLst>
          </p:cNvPr>
          <p:cNvSpPr>
            <a:spLocks noGrp="1"/>
          </p:cNvSpPr>
          <p:nvPr>
            <p:ph type="ftr" sz="quarter" idx="21"/>
          </p:nvPr>
        </p:nvSpPr>
        <p:spPr>
          <a:xfrm>
            <a:off x="6921509" y="6577057"/>
            <a:ext cx="5118092" cy="288336"/>
          </a:xfrm>
        </p:spPr>
        <p:txBody>
          <a:bodyPr/>
          <a:lstStyle/>
          <a:p>
            <a:pPr algn="l"/>
            <a:r>
              <a:rPr lang="en-US">
                <a:solidFill>
                  <a:schemeClr val="bg1"/>
                </a:solidFill>
                <a:cs typeface="Arial"/>
              </a:rPr>
              <a:t>(Substance Abuse and Mental Health Services Administration, 2023b)</a:t>
            </a:r>
          </a:p>
        </p:txBody>
      </p:sp>
      <p:cxnSp>
        <p:nvCxnSpPr>
          <p:cNvPr id="5" name="Straight Connector 4">
            <a:extLst>
              <a:ext uri="{FF2B5EF4-FFF2-40B4-BE49-F238E27FC236}">
                <a16:creationId xmlns:a16="http://schemas.microsoft.com/office/drawing/2014/main" id="{7FB89433-5CCB-AFA3-90DC-709AD6712243}"/>
              </a:ext>
              <a:ext uri="{C183D7F6-B498-43B3-948B-1728B52AA6E4}">
                <adec:decorative xmlns:adec="http://schemas.microsoft.com/office/drawing/2017/decorative" val="1"/>
              </a:ext>
            </a:extLst>
          </p:cNvPr>
          <p:cNvCxnSpPr/>
          <p:nvPr/>
        </p:nvCxnSpPr>
        <p:spPr>
          <a:xfrm>
            <a:off x="323850" y="2209800"/>
            <a:ext cx="4667250"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A41B8DB-D4DE-D8DB-318F-55094F70F9B3}"/>
              </a:ext>
              <a:ext uri="{C183D7F6-B498-43B3-948B-1728B52AA6E4}">
                <adec:decorative xmlns:adec="http://schemas.microsoft.com/office/drawing/2017/decorative" val="1"/>
              </a:ext>
            </a:extLst>
          </p:cNvPr>
          <p:cNvCxnSpPr/>
          <p:nvPr/>
        </p:nvCxnSpPr>
        <p:spPr>
          <a:xfrm>
            <a:off x="323850" y="3143250"/>
            <a:ext cx="4667250"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764B2B3-0D63-66D8-9813-2FA48E07ADB8}"/>
              </a:ext>
              <a:ext uri="{C183D7F6-B498-43B3-948B-1728B52AA6E4}">
                <adec:decorative xmlns:adec="http://schemas.microsoft.com/office/drawing/2017/decorative" val="1"/>
              </a:ext>
            </a:extLst>
          </p:cNvPr>
          <p:cNvCxnSpPr/>
          <p:nvPr/>
        </p:nvCxnSpPr>
        <p:spPr>
          <a:xfrm>
            <a:off x="323850" y="3981450"/>
            <a:ext cx="4667250"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8CCF50-0339-4DE6-B1CF-514A538F289C}"/>
              </a:ext>
              <a:ext uri="{C183D7F6-B498-43B3-948B-1728B52AA6E4}">
                <adec:decorative xmlns:adec="http://schemas.microsoft.com/office/drawing/2017/decorative" val="1"/>
              </a:ext>
            </a:extLst>
          </p:cNvPr>
          <p:cNvCxnSpPr/>
          <p:nvPr/>
        </p:nvCxnSpPr>
        <p:spPr>
          <a:xfrm>
            <a:off x="323850" y="4914900"/>
            <a:ext cx="4667250"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48B270-7D5B-470C-4B97-12B7F7C719DA}"/>
              </a:ext>
              <a:ext uri="{C183D7F6-B498-43B3-948B-1728B52AA6E4}">
                <adec:decorative xmlns:adec="http://schemas.microsoft.com/office/drawing/2017/decorative" val="1"/>
              </a:ext>
            </a:extLst>
          </p:cNvPr>
          <p:cNvCxnSpPr/>
          <p:nvPr/>
        </p:nvCxnSpPr>
        <p:spPr>
          <a:xfrm>
            <a:off x="323850" y="5848350"/>
            <a:ext cx="4667250"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581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a:extLst>
            <a:ext uri="{FF2B5EF4-FFF2-40B4-BE49-F238E27FC236}">
              <a16:creationId xmlns:a16="http://schemas.microsoft.com/office/drawing/2014/main" id="{B89B8828-CF14-E107-FA79-ECF2D35CEBD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A0669A0-7094-A32D-EF27-E7F7CC82DE9A}"/>
              </a:ext>
            </a:extLst>
          </p:cNvPr>
          <p:cNvSpPr>
            <a:spLocks noGrp="1"/>
          </p:cNvSpPr>
          <p:nvPr>
            <p:ph type="title"/>
          </p:nvPr>
        </p:nvSpPr>
        <p:spPr>
          <a:xfrm>
            <a:off x="0" y="1"/>
            <a:ext cx="6431280" cy="6858000"/>
          </a:xfrm>
          <a:gradFill flip="none" rotWithShape="1">
            <a:gsLst>
              <a:gs pos="0">
                <a:schemeClr val="accent1">
                  <a:lumMod val="40000"/>
                  <a:lumOff val="60000"/>
                </a:schemeClr>
              </a:gs>
              <a:gs pos="0">
                <a:schemeClr val="accent1">
                  <a:lumMod val="95000"/>
                  <a:lumOff val="5000"/>
                </a:schemeClr>
              </a:gs>
              <a:gs pos="100000">
                <a:schemeClr val="accent1">
                  <a:lumMod val="60000"/>
                </a:schemeClr>
              </a:gs>
            </a:gsLst>
            <a:path path="circle">
              <a:fillToRect l="50000" t="130000" r="50000" b="-30000"/>
            </a:path>
            <a:tileRect/>
          </a:gradFill>
          <a:ln>
            <a:noFill/>
          </a:ln>
        </p:spPr>
        <p:txBody>
          <a:bodyPr lIns="0" tIns="91440" rIns="822960" bIns="1828800">
            <a:normAutofit/>
          </a:bodyPr>
          <a:lstStyle/>
          <a:p>
            <a:pPr algn="ctr"/>
            <a:r>
              <a:rPr lang="en-US" sz="4000">
                <a:solidFill>
                  <a:schemeClr val="bg1"/>
                </a:solidFill>
              </a:rPr>
              <a:t>Signs of an </a:t>
            </a:r>
            <a:br>
              <a:rPr lang="en-US" sz="4000">
                <a:solidFill>
                  <a:schemeClr val="bg1"/>
                </a:solidFill>
              </a:rPr>
            </a:br>
            <a:r>
              <a:rPr lang="en-US" sz="4000">
                <a:solidFill>
                  <a:schemeClr val="bg1"/>
                </a:solidFill>
              </a:rPr>
              <a:t>Opioid Overdose</a:t>
            </a:r>
          </a:p>
        </p:txBody>
      </p:sp>
      <p:pic>
        <p:nvPicPr>
          <p:cNvPr id="7" name="Content Placeholder 6" descr="A diagram showing a cell phone with an arrow pointing to a 9-1-1 operator with a headset and an arrow pointing to an ambulance.">
            <a:extLst>
              <a:ext uri="{FF2B5EF4-FFF2-40B4-BE49-F238E27FC236}">
                <a16:creationId xmlns:a16="http://schemas.microsoft.com/office/drawing/2014/main" id="{B75C619B-923B-D86F-2664-E7E647EBC8E5}"/>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24583" y="3429000"/>
            <a:ext cx="3959668" cy="2155788"/>
          </a:xfrm>
        </p:spPr>
      </p:pic>
      <p:sp>
        <p:nvSpPr>
          <p:cNvPr id="3" name="Content Placeholder 2">
            <a:extLst>
              <a:ext uri="{FF2B5EF4-FFF2-40B4-BE49-F238E27FC236}">
                <a16:creationId xmlns:a16="http://schemas.microsoft.com/office/drawing/2014/main" id="{67723F10-4C59-E51C-DA49-987C95EE2AB7}"/>
              </a:ext>
            </a:extLst>
          </p:cNvPr>
          <p:cNvSpPr>
            <a:spLocks noGrp="1"/>
          </p:cNvSpPr>
          <p:nvPr>
            <p:ph sz="half" idx="1"/>
          </p:nvPr>
        </p:nvSpPr>
        <p:spPr>
          <a:xfrm>
            <a:off x="5408834" y="350520"/>
            <a:ext cx="6431279" cy="6051551"/>
          </a:xfrm>
          <a:prstGeom prst="rect">
            <a:avLst/>
          </a:prstGeom>
          <a:solidFill>
            <a:srgbClr val="1C3D54"/>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lIns="822960" rIns="91440" anchor="ctr">
            <a:normAutofit/>
          </a:bodyPr>
          <a:lstStyle/>
          <a:p>
            <a:pPr>
              <a:lnSpc>
                <a:spcPct val="100000"/>
              </a:lnSpc>
              <a:spcBef>
                <a:spcPts val="600"/>
              </a:spcBef>
              <a:spcAft>
                <a:spcPts val="600"/>
              </a:spcAft>
            </a:pPr>
            <a:r>
              <a:rPr lang="en-US" sz="2800">
                <a:solidFill>
                  <a:schemeClr val="bg1"/>
                </a:solidFill>
              </a:rPr>
              <a:t>Unconsciousness</a:t>
            </a:r>
          </a:p>
          <a:p>
            <a:pPr>
              <a:lnSpc>
                <a:spcPct val="100000"/>
              </a:lnSpc>
              <a:spcBef>
                <a:spcPts val="600"/>
              </a:spcBef>
              <a:spcAft>
                <a:spcPts val="600"/>
              </a:spcAft>
            </a:pPr>
            <a:r>
              <a:rPr lang="en-US" sz="2800">
                <a:solidFill>
                  <a:schemeClr val="bg1"/>
                </a:solidFill>
              </a:rPr>
              <a:t>Slow or shallow breathing</a:t>
            </a:r>
          </a:p>
          <a:p>
            <a:pPr>
              <a:lnSpc>
                <a:spcPct val="100000"/>
              </a:lnSpc>
              <a:spcBef>
                <a:spcPts val="600"/>
              </a:spcBef>
              <a:spcAft>
                <a:spcPts val="600"/>
              </a:spcAft>
            </a:pPr>
            <a:r>
              <a:rPr lang="en-US" sz="2800">
                <a:solidFill>
                  <a:schemeClr val="bg1"/>
                </a:solidFill>
              </a:rPr>
              <a:t>Faint heartbeat</a:t>
            </a:r>
          </a:p>
          <a:p>
            <a:pPr>
              <a:lnSpc>
                <a:spcPct val="100000"/>
              </a:lnSpc>
              <a:spcBef>
                <a:spcPts val="600"/>
              </a:spcBef>
              <a:spcAft>
                <a:spcPts val="600"/>
              </a:spcAft>
            </a:pPr>
            <a:r>
              <a:rPr lang="en-US" sz="2800">
                <a:solidFill>
                  <a:schemeClr val="bg1"/>
                </a:solidFill>
              </a:rPr>
              <a:t>Vomiting</a:t>
            </a:r>
          </a:p>
          <a:p>
            <a:pPr>
              <a:lnSpc>
                <a:spcPct val="100000"/>
              </a:lnSpc>
              <a:spcBef>
                <a:spcPts val="600"/>
              </a:spcBef>
              <a:spcAft>
                <a:spcPts val="600"/>
              </a:spcAft>
            </a:pPr>
            <a:r>
              <a:rPr lang="en-US" sz="2800">
                <a:solidFill>
                  <a:schemeClr val="bg1"/>
                </a:solidFill>
              </a:rPr>
              <a:t>Inability to speak</a:t>
            </a:r>
          </a:p>
          <a:p>
            <a:pPr>
              <a:lnSpc>
                <a:spcPct val="100000"/>
              </a:lnSpc>
              <a:spcBef>
                <a:spcPts val="600"/>
              </a:spcBef>
              <a:spcAft>
                <a:spcPts val="600"/>
              </a:spcAft>
            </a:pPr>
            <a:r>
              <a:rPr lang="en-US" sz="2800">
                <a:solidFill>
                  <a:schemeClr val="bg1"/>
                </a:solidFill>
              </a:rPr>
              <a:t>Very small pupils</a:t>
            </a:r>
          </a:p>
          <a:p>
            <a:pPr>
              <a:lnSpc>
                <a:spcPct val="100000"/>
              </a:lnSpc>
              <a:spcBef>
                <a:spcPts val="600"/>
              </a:spcBef>
              <a:spcAft>
                <a:spcPts val="600"/>
              </a:spcAft>
            </a:pPr>
            <a:r>
              <a:rPr lang="en-US" sz="2800">
                <a:solidFill>
                  <a:schemeClr val="bg1"/>
                </a:solidFill>
              </a:rPr>
              <a:t>Limp arms and legs</a:t>
            </a:r>
          </a:p>
          <a:p>
            <a:pPr>
              <a:lnSpc>
                <a:spcPct val="100000"/>
              </a:lnSpc>
              <a:spcBef>
                <a:spcPts val="600"/>
              </a:spcBef>
              <a:spcAft>
                <a:spcPts val="600"/>
              </a:spcAft>
            </a:pPr>
            <a:r>
              <a:rPr lang="en-US" sz="2800">
                <a:solidFill>
                  <a:schemeClr val="bg1"/>
                </a:solidFill>
              </a:rPr>
              <a:t>Pale skin</a:t>
            </a:r>
          </a:p>
          <a:p>
            <a:pPr>
              <a:lnSpc>
                <a:spcPct val="100000"/>
              </a:lnSpc>
              <a:spcBef>
                <a:spcPts val="600"/>
              </a:spcBef>
              <a:spcAft>
                <a:spcPts val="600"/>
              </a:spcAft>
            </a:pPr>
            <a:r>
              <a:rPr lang="en-US" sz="2800">
                <a:solidFill>
                  <a:schemeClr val="bg1"/>
                </a:solidFill>
              </a:rPr>
              <a:t>Purple lips and fingernails</a:t>
            </a:r>
          </a:p>
        </p:txBody>
      </p:sp>
      <p:sp>
        <p:nvSpPr>
          <p:cNvPr id="2" name="Footer Placeholder 1">
            <a:extLst>
              <a:ext uri="{FF2B5EF4-FFF2-40B4-BE49-F238E27FC236}">
                <a16:creationId xmlns:a16="http://schemas.microsoft.com/office/drawing/2014/main" id="{1B65FBCD-69D9-4CE7-4D17-8D21370B6E86}"/>
              </a:ext>
            </a:extLst>
          </p:cNvPr>
          <p:cNvSpPr>
            <a:spLocks noGrp="1"/>
          </p:cNvSpPr>
          <p:nvPr>
            <p:ph type="ftr" sz="quarter" idx="11"/>
          </p:nvPr>
        </p:nvSpPr>
        <p:spPr>
          <a:xfrm>
            <a:off x="6659880" y="6507480"/>
            <a:ext cx="5608320" cy="396240"/>
          </a:xfrm>
        </p:spPr>
        <p:txBody>
          <a:bodyPr/>
          <a:lstStyle/>
          <a:p>
            <a:r>
              <a:rPr lang="en-US">
                <a:solidFill>
                  <a:schemeClr val="tx1">
                    <a:lumMod val="75000"/>
                    <a:lumOff val="25000"/>
                  </a:schemeClr>
                </a:solidFill>
                <a:cs typeface="Arial"/>
              </a:rPr>
              <a:t>(Substance Abuse and Mental Health Services Administration, 2023b)</a:t>
            </a:r>
          </a:p>
        </p:txBody>
      </p:sp>
    </p:spTree>
    <p:extLst>
      <p:ext uri="{BB962C8B-B14F-4D97-AF65-F5344CB8AC3E}">
        <p14:creationId xmlns:p14="http://schemas.microsoft.com/office/powerpoint/2010/main" val="271586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59FB9D6-E34B-6A5B-1E61-9FDA53897E39}"/>
              </a:ext>
              <a:ext uri="{C183D7F6-B498-43B3-948B-1728B52AA6E4}">
                <adec:decorative xmlns:adec="http://schemas.microsoft.com/office/drawing/2017/decorative" val="1"/>
              </a:ext>
            </a:extLst>
          </p:cNvPr>
          <p:cNvPicPr>
            <a:picLocks noGrp="1" noChangeAspect="1"/>
          </p:cNvPicPr>
          <p:nvPr>
            <p:ph idx="1"/>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538" r="6303"/>
          <a:stretch/>
        </p:blipFill>
        <p:spPr>
          <a:xfrm>
            <a:off x="3718266" y="476250"/>
            <a:ext cx="8473734" cy="6381740"/>
          </a:xfrm>
          <a:prstGeom prst="rect">
            <a:avLst/>
          </a:prstGeom>
        </p:spPr>
      </p:pic>
      <p:sp>
        <p:nvSpPr>
          <p:cNvPr id="23" name="Rectangle 2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BB36A-63E1-35D3-F3BA-FBEBB74AAF6E}"/>
              </a:ext>
            </a:extLst>
          </p:cNvPr>
          <p:cNvSpPr>
            <a:spLocks noGrp="1"/>
          </p:cNvSpPr>
          <p:nvPr>
            <p:ph type="title"/>
          </p:nvPr>
        </p:nvSpPr>
        <p:spPr>
          <a:xfrm>
            <a:off x="152399" y="899510"/>
            <a:ext cx="5426117" cy="3283023"/>
          </a:xfrm>
          <a:noFill/>
        </p:spPr>
        <p:txBody>
          <a:bodyPr vert="horz" lIns="91440" tIns="45720" rIns="91440" bIns="45720" rtlCol="0" anchor="b">
            <a:noAutofit/>
          </a:bodyPr>
          <a:lstStyle/>
          <a:p>
            <a:pPr algn="l"/>
            <a:r>
              <a:rPr lang="en-US" sz="4800">
                <a:solidFill>
                  <a:schemeClr val="tx1"/>
                </a:solidFill>
              </a:rPr>
              <a:t>Drug Overdose Death Rates </a:t>
            </a:r>
          </a:p>
        </p:txBody>
      </p:sp>
    </p:spTree>
    <p:extLst>
      <p:ext uri="{BB962C8B-B14F-4D97-AF65-F5344CB8AC3E}">
        <p14:creationId xmlns:p14="http://schemas.microsoft.com/office/powerpoint/2010/main" val="2593858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1541C-9B9E-43EE-A9A8-2F4846D8533E}"/>
              </a:ext>
            </a:extLst>
          </p:cNvPr>
          <p:cNvSpPr>
            <a:spLocks noGrp="1"/>
          </p:cNvSpPr>
          <p:nvPr>
            <p:ph type="title"/>
          </p:nvPr>
        </p:nvSpPr>
        <p:spPr/>
        <p:txBody>
          <a:bodyPr>
            <a:noAutofit/>
          </a:bodyPr>
          <a:lstStyle/>
          <a:p>
            <a:pPr algn="ctr"/>
            <a:r>
              <a:rPr lang="en-US" sz="3600">
                <a:latin typeface="Arial" panose="020B0604020202020204" pitchFamily="34" charset="0"/>
                <a:cs typeface="Arial" panose="020B0604020202020204" pitchFamily="34" charset="0"/>
              </a:rPr>
              <a:t>National Drug-Involved Overdose Deaths,</a:t>
            </a:r>
            <a:br>
              <a:rPr lang="en-US" sz="3600">
                <a:latin typeface="Arial" panose="020B0604020202020204" pitchFamily="34" charset="0"/>
                <a:cs typeface="Arial" panose="020B0604020202020204" pitchFamily="34" charset="0"/>
              </a:rPr>
            </a:br>
            <a:r>
              <a:rPr lang="en-US" sz="3600">
                <a:latin typeface="Arial" panose="020B0604020202020204" pitchFamily="34" charset="0"/>
                <a:cs typeface="Arial" panose="020B0604020202020204" pitchFamily="34" charset="0"/>
              </a:rPr>
              <a:t>Number Among All Ages, by Gender, 1999-2021</a:t>
            </a:r>
          </a:p>
        </p:txBody>
      </p:sp>
      <p:graphicFrame>
        <p:nvGraphicFramePr>
          <p:cNvPr id="6" name="Content Placeholder 5" descr="A bar graph showing the steady increase of total drug-involved overdose deaths spanning from 1999 to 2021, with male deaths being higher than female death.">
            <a:extLst>
              <a:ext uri="{FF2B5EF4-FFF2-40B4-BE49-F238E27FC236}">
                <a16:creationId xmlns:a16="http://schemas.microsoft.com/office/drawing/2014/main" id="{6B5A4D28-189E-4F82-8DAC-607AD9E38742}"/>
              </a:ext>
            </a:extLst>
          </p:cNvPr>
          <p:cNvGraphicFramePr>
            <a:graphicFrameLocks noGrp="1"/>
          </p:cNvGraphicFramePr>
          <p:nvPr>
            <p:ph idx="1"/>
            <p:extLst>
              <p:ext uri="{D42A27DB-BD31-4B8C-83A1-F6EECF244321}">
                <p14:modId xmlns:p14="http://schemas.microsoft.com/office/powerpoint/2010/main" val="1919721133"/>
              </p:ext>
            </p:extLst>
          </p:nvPr>
        </p:nvGraphicFramePr>
        <p:xfrm>
          <a:off x="368300" y="1379538"/>
          <a:ext cx="11471275" cy="4797425"/>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a:extLst>
              <a:ext uri="{FF2B5EF4-FFF2-40B4-BE49-F238E27FC236}">
                <a16:creationId xmlns:a16="http://schemas.microsoft.com/office/drawing/2014/main" id="{77A61AC5-CC8D-BF2D-46BF-9075BA98DF1D}"/>
              </a:ext>
            </a:extLst>
          </p:cNvPr>
          <p:cNvSpPr>
            <a:spLocks noGrp="1"/>
          </p:cNvSpPr>
          <p:nvPr>
            <p:ph type="ftr" sz="quarter" idx="11"/>
          </p:nvPr>
        </p:nvSpPr>
        <p:spPr>
          <a:xfrm>
            <a:off x="8387080" y="6492875"/>
            <a:ext cx="4114800" cy="365125"/>
          </a:xfrm>
        </p:spPr>
        <p:txBody>
          <a:bodyPr/>
          <a:lstStyle/>
          <a:p>
            <a:r>
              <a:rPr lang="en-US">
                <a:solidFill>
                  <a:prstClr val="black">
                    <a:tint val="75000"/>
                  </a:prstClr>
                </a:solidFill>
              </a:rPr>
              <a:t>(National Institute on Drug Abuse, 2023)</a:t>
            </a:r>
          </a:p>
        </p:txBody>
      </p:sp>
    </p:spTree>
    <p:extLst>
      <p:ext uri="{BB962C8B-B14F-4D97-AF65-F5344CB8AC3E}">
        <p14:creationId xmlns:p14="http://schemas.microsoft.com/office/powerpoint/2010/main" val="3329392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7912120-98CE-4646-A879-E6E409F0FA6E}"/>
              </a:ext>
            </a:extLst>
          </p:cNvPr>
          <p:cNvSpPr>
            <a:spLocks noGrp="1"/>
          </p:cNvSpPr>
          <p:nvPr>
            <p:ph type="title"/>
          </p:nvPr>
        </p:nvSpPr>
        <p:spPr>
          <a:xfrm>
            <a:off x="0" y="0"/>
            <a:ext cx="12192000" cy="1143000"/>
          </a:xfrm>
        </p:spPr>
        <p:txBody>
          <a:bodyPr>
            <a:noAutofit/>
          </a:bodyPr>
          <a:lstStyle/>
          <a:p>
            <a:pPr algn="ctr"/>
            <a:r>
              <a:rPr lang="en-US" sz="3600">
                <a:latin typeface="Arial" panose="020B0604020202020204" pitchFamily="34" charset="0"/>
                <a:cs typeface="Arial" panose="020B0604020202020204" pitchFamily="34" charset="0"/>
              </a:rPr>
              <a:t>National Drug-Involved Overdose Deaths,</a:t>
            </a:r>
            <a:br>
              <a:rPr lang="en-US" sz="3600">
                <a:latin typeface="Arial" panose="020B0604020202020204" pitchFamily="34" charset="0"/>
                <a:cs typeface="Arial" panose="020B0604020202020204" pitchFamily="34" charset="0"/>
              </a:rPr>
            </a:br>
            <a:r>
              <a:rPr lang="en-US" sz="3600">
                <a:latin typeface="Arial" panose="020B0604020202020204" pitchFamily="34" charset="0"/>
                <a:cs typeface="Arial" panose="020B0604020202020204" pitchFamily="34" charset="0"/>
              </a:rPr>
              <a:t> Number Among All Ages, 1999-2021</a:t>
            </a:r>
          </a:p>
        </p:txBody>
      </p:sp>
      <p:pic>
        <p:nvPicPr>
          <p:cNvPr id="6" name="Content Placeholder 5" descr="A line graph showing drug involved overdose deaths among all ages. Data is provided for: Synthetic opioids other than methadone (primarily fentanyl), psychostimulants with abuse potential (primarily methamphetamine), cocaine, prescription opioids (natural &amp; semi-synthetic opioids &amp; methadone), benzodiazepines, heroine, and antidepressants. The data shows the significant increase in overdose deaths associated with synthetic opioids other than methadone (primarily fentanyl) from 2015 to 2021. ">
            <a:extLst>
              <a:ext uri="{FF2B5EF4-FFF2-40B4-BE49-F238E27FC236}">
                <a16:creationId xmlns:a16="http://schemas.microsoft.com/office/drawing/2014/main" id="{B5DB6D36-C658-A812-2B09-32D33BBEA38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5031"/>
          <a:stretch/>
        </p:blipFill>
        <p:spPr>
          <a:xfrm>
            <a:off x="696036" y="1384814"/>
            <a:ext cx="10657764" cy="5160365"/>
          </a:xfrm>
        </p:spPr>
      </p:pic>
      <p:sp>
        <p:nvSpPr>
          <p:cNvPr id="3" name="Footer Placeholder 2">
            <a:extLst>
              <a:ext uri="{FF2B5EF4-FFF2-40B4-BE49-F238E27FC236}">
                <a16:creationId xmlns:a16="http://schemas.microsoft.com/office/drawing/2014/main" id="{DFD4A0E5-3989-3A30-BB83-A0157AAC90EC}"/>
              </a:ext>
            </a:extLst>
          </p:cNvPr>
          <p:cNvSpPr>
            <a:spLocks noGrp="1"/>
          </p:cNvSpPr>
          <p:nvPr>
            <p:ph type="ftr" sz="quarter" idx="11"/>
          </p:nvPr>
        </p:nvSpPr>
        <p:spPr>
          <a:xfrm>
            <a:off x="8381763" y="6492875"/>
            <a:ext cx="4114800" cy="365125"/>
          </a:xfrm>
        </p:spPr>
        <p:txBody>
          <a:bodyPr/>
          <a:lstStyle/>
          <a:p>
            <a:r>
              <a:rPr lang="en-US" sz="1200">
                <a:solidFill>
                  <a:schemeClr val="tx1">
                    <a:lumMod val="50000"/>
                    <a:lumOff val="50000"/>
                  </a:schemeClr>
                </a:solidFill>
                <a:latin typeface="Arial" panose="020B0604020202020204" pitchFamily="34" charset="0"/>
                <a:cs typeface="Arial" panose="020B0604020202020204" pitchFamily="34" charset="0"/>
              </a:rPr>
              <a:t>(National Institute on Drug Abuse, 2023)</a:t>
            </a:r>
          </a:p>
        </p:txBody>
      </p:sp>
      <p:sp>
        <p:nvSpPr>
          <p:cNvPr id="8" name="Rectangle 7">
            <a:extLst>
              <a:ext uri="{FF2B5EF4-FFF2-40B4-BE49-F238E27FC236}">
                <a16:creationId xmlns:a16="http://schemas.microsoft.com/office/drawing/2014/main" id="{46519AB4-D6B6-F5DE-C86B-52ED4F5305D3}"/>
              </a:ext>
              <a:ext uri="{C183D7F6-B498-43B3-948B-1728B52AA6E4}">
                <adec:decorative xmlns:adec="http://schemas.microsoft.com/office/drawing/2017/decorative" val="1"/>
              </a:ext>
            </a:extLst>
          </p:cNvPr>
          <p:cNvSpPr/>
          <p:nvPr/>
        </p:nvSpPr>
        <p:spPr>
          <a:xfrm>
            <a:off x="1094853" y="6371425"/>
            <a:ext cx="504825" cy="3084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7524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F2B6B-74D5-4277-9350-0C8B7D6B18A3}"/>
              </a:ext>
            </a:extLst>
          </p:cNvPr>
          <p:cNvSpPr>
            <a:spLocks noGrp="1"/>
          </p:cNvSpPr>
          <p:nvPr>
            <p:ph type="title"/>
          </p:nvPr>
        </p:nvSpPr>
        <p:spPr>
          <a:solidFill>
            <a:srgbClr val="0F4162"/>
          </a:solidFill>
        </p:spPr>
        <p:txBody>
          <a:bodyPr>
            <a:noAutofit/>
          </a:bodyPr>
          <a:lstStyle/>
          <a:p>
            <a:pPr algn="ctr"/>
            <a:r>
              <a:rPr lang="en-US" sz="3600">
                <a:solidFill>
                  <a:srgbClr val="FFFFFF"/>
                </a:solidFill>
                <a:latin typeface="Arial" panose="020B0604020202020204" pitchFamily="34" charset="0"/>
                <a:cs typeface="Arial" panose="020B0604020202020204" pitchFamily="34" charset="0"/>
              </a:rPr>
              <a:t>National Overdose Deaths Involving Any Opioid,</a:t>
            </a:r>
            <a:br>
              <a:rPr lang="en-US" sz="3600">
                <a:solidFill>
                  <a:srgbClr val="FFFFFF"/>
                </a:solidFill>
                <a:latin typeface="Arial" panose="020B0604020202020204" pitchFamily="34" charset="0"/>
                <a:cs typeface="Arial" panose="020B0604020202020204" pitchFamily="34" charset="0"/>
              </a:rPr>
            </a:br>
            <a:r>
              <a:rPr lang="en-US" sz="3600">
                <a:solidFill>
                  <a:srgbClr val="FFFFFF"/>
                </a:solidFill>
                <a:latin typeface="Arial" panose="020B0604020202020204" pitchFamily="34" charset="0"/>
                <a:cs typeface="Arial" panose="020B0604020202020204" pitchFamily="34" charset="0"/>
              </a:rPr>
              <a:t> Number Among All Ages, by Gender, 1999-2021</a:t>
            </a:r>
          </a:p>
        </p:txBody>
      </p:sp>
      <p:graphicFrame>
        <p:nvGraphicFramePr>
          <p:cNvPr id="8" name="Content Placeholder 7" descr="A bar graph showing the steady increase of overdose deaths involving any opioid among all ages, by gender, spanning from 1999 to 2021, with male deaths being higher than female death.">
            <a:extLst>
              <a:ext uri="{FF2B5EF4-FFF2-40B4-BE49-F238E27FC236}">
                <a16:creationId xmlns:a16="http://schemas.microsoft.com/office/drawing/2014/main" id="{1D5CFEDA-3151-4DA1-AA3C-8D7A2C9EED44}"/>
              </a:ext>
            </a:extLst>
          </p:cNvPr>
          <p:cNvGraphicFramePr>
            <a:graphicFrameLocks noGrp="1"/>
          </p:cNvGraphicFramePr>
          <p:nvPr>
            <p:ph idx="1"/>
            <p:extLst>
              <p:ext uri="{D42A27DB-BD31-4B8C-83A1-F6EECF244321}">
                <p14:modId xmlns:p14="http://schemas.microsoft.com/office/powerpoint/2010/main" val="115310161"/>
              </p:ext>
            </p:extLst>
          </p:nvPr>
        </p:nvGraphicFramePr>
        <p:xfrm>
          <a:off x="368300" y="1379538"/>
          <a:ext cx="11471275" cy="4797425"/>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a:extLst>
              <a:ext uri="{FF2B5EF4-FFF2-40B4-BE49-F238E27FC236}">
                <a16:creationId xmlns:a16="http://schemas.microsoft.com/office/drawing/2014/main" id="{7501FB5E-A50B-AAFA-1B94-5E8E23D7A50F}"/>
              </a:ext>
            </a:extLst>
          </p:cNvPr>
          <p:cNvSpPr>
            <a:spLocks noGrp="1"/>
          </p:cNvSpPr>
          <p:nvPr>
            <p:ph type="ftr" sz="quarter" idx="11"/>
          </p:nvPr>
        </p:nvSpPr>
        <p:spPr>
          <a:xfrm>
            <a:off x="8427720" y="6492875"/>
            <a:ext cx="4114800" cy="365125"/>
          </a:xfrm>
        </p:spPr>
        <p:txBody>
          <a:bodyPr/>
          <a:lstStyle/>
          <a:p>
            <a:r>
              <a:rPr lang="en-US">
                <a:solidFill>
                  <a:prstClr val="black">
                    <a:tint val="75000"/>
                  </a:prstClr>
                </a:solidFill>
              </a:rPr>
              <a:t>(National Institute on Drug Abuse, 2023)</a:t>
            </a:r>
          </a:p>
        </p:txBody>
      </p:sp>
    </p:spTree>
    <p:extLst>
      <p:ext uri="{BB962C8B-B14F-4D97-AF65-F5344CB8AC3E}">
        <p14:creationId xmlns:p14="http://schemas.microsoft.com/office/powerpoint/2010/main" val="3476669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A8BA-A392-2450-223E-AF1647389285}"/>
              </a:ext>
            </a:extLst>
          </p:cNvPr>
          <p:cNvSpPr>
            <a:spLocks noGrp="1"/>
          </p:cNvSpPr>
          <p:nvPr>
            <p:ph type="title"/>
          </p:nvPr>
        </p:nvSpPr>
        <p:spPr/>
        <p:txBody>
          <a:bodyPr/>
          <a:lstStyle/>
          <a:p>
            <a:r>
              <a:rPr lang="en-US"/>
              <a:t>Acknowledgement</a:t>
            </a:r>
          </a:p>
        </p:txBody>
      </p:sp>
      <p:sp>
        <p:nvSpPr>
          <p:cNvPr id="3" name="Content Placeholder 2">
            <a:extLst>
              <a:ext uri="{FF2B5EF4-FFF2-40B4-BE49-F238E27FC236}">
                <a16:creationId xmlns:a16="http://schemas.microsoft.com/office/drawing/2014/main" id="{2F206CD6-8CD5-BD43-04A4-DC98C60A2D16}"/>
              </a:ext>
            </a:extLst>
          </p:cNvPr>
          <p:cNvSpPr>
            <a:spLocks noGrp="1"/>
          </p:cNvSpPr>
          <p:nvPr>
            <p:ph sz="quarter" idx="13"/>
          </p:nvPr>
        </p:nvSpPr>
        <p:spPr/>
        <p:txBody>
          <a:body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sp>
        <p:nvSpPr>
          <p:cNvPr id="4" name="Footer Placeholder 3">
            <a:extLst>
              <a:ext uri="{FF2B5EF4-FFF2-40B4-BE49-F238E27FC236}">
                <a16:creationId xmlns:a16="http://schemas.microsoft.com/office/drawing/2014/main" id="{33B9C5ED-657B-6ABD-1C97-B7E6A9F5731E}"/>
              </a:ext>
            </a:extLst>
          </p:cNvPr>
          <p:cNvSpPr>
            <a:spLocks noGrp="1"/>
          </p:cNvSpPr>
          <p:nvPr>
            <p:ph type="ftr" sz="quarter" idx="11"/>
          </p:nvPr>
        </p:nvSpPr>
        <p:spPr/>
        <p:txBody>
          <a:bodyPr/>
          <a:lstStyle/>
          <a:p>
            <a:r>
              <a:rPr lang="en-US"/>
              <a:t>https://ncsacw.acf.hhs.gov | ncsacw@cffutures.org</a:t>
            </a:r>
          </a:p>
        </p:txBody>
      </p:sp>
    </p:spTree>
    <p:extLst>
      <p:ext uri="{BB962C8B-B14F-4D97-AF65-F5344CB8AC3E}">
        <p14:creationId xmlns:p14="http://schemas.microsoft.com/office/powerpoint/2010/main" val="500820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6AB1A-C06E-4636-BBF2-7D1D82805239}"/>
              </a:ext>
            </a:extLst>
          </p:cNvPr>
          <p:cNvSpPr>
            <a:spLocks noGrp="1"/>
          </p:cNvSpPr>
          <p:nvPr>
            <p:ph type="title"/>
          </p:nvPr>
        </p:nvSpPr>
        <p:spPr/>
        <p:txBody>
          <a:bodyPr>
            <a:noAutofit/>
          </a:bodyPr>
          <a:lstStyle/>
          <a:p>
            <a:pPr algn="ctr"/>
            <a:r>
              <a:rPr lang="en-US" sz="3600"/>
              <a:t>National Overdose Deaths Involving Prescription Opioids, Number Among All Ages, 1999-2021</a:t>
            </a:r>
          </a:p>
        </p:txBody>
      </p:sp>
      <p:graphicFrame>
        <p:nvGraphicFramePr>
          <p:cNvPr id="8" name="Content Placeholder 7" descr="A bar graph showing overdose deaths involving prescription opioids among all ages spanning from 1999 to 2021. A yellow line graph overlays the total numbers, showing data from prescription opioids in combination with synthetic opioids other than methadone. For this line, there is a slight decline in number of deaths from 2020 to 2021. ">
            <a:extLst>
              <a:ext uri="{FF2B5EF4-FFF2-40B4-BE49-F238E27FC236}">
                <a16:creationId xmlns:a16="http://schemas.microsoft.com/office/drawing/2014/main" id="{1ADC51D7-5F27-4BC8-9E80-7D31051EAFCD}"/>
              </a:ext>
            </a:extLst>
          </p:cNvPr>
          <p:cNvGraphicFramePr>
            <a:graphicFrameLocks noGrp="1"/>
          </p:cNvGraphicFramePr>
          <p:nvPr>
            <p:ph idx="1"/>
            <p:extLst>
              <p:ext uri="{D42A27DB-BD31-4B8C-83A1-F6EECF244321}">
                <p14:modId xmlns:p14="http://schemas.microsoft.com/office/powerpoint/2010/main" val="3667366508"/>
              </p:ext>
            </p:extLst>
          </p:nvPr>
        </p:nvGraphicFramePr>
        <p:xfrm>
          <a:off x="368300" y="1379538"/>
          <a:ext cx="11471275" cy="4797425"/>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a:extLst>
              <a:ext uri="{FF2B5EF4-FFF2-40B4-BE49-F238E27FC236}">
                <a16:creationId xmlns:a16="http://schemas.microsoft.com/office/drawing/2014/main" id="{47EA6974-EF24-8BCC-AE14-FD8818EA701F}"/>
              </a:ext>
            </a:extLst>
          </p:cNvPr>
          <p:cNvSpPr>
            <a:spLocks noGrp="1"/>
          </p:cNvSpPr>
          <p:nvPr>
            <p:ph type="ftr" sz="quarter" idx="11"/>
          </p:nvPr>
        </p:nvSpPr>
        <p:spPr>
          <a:xfrm>
            <a:off x="8407400" y="6492875"/>
            <a:ext cx="4114800" cy="365125"/>
          </a:xfrm>
        </p:spPr>
        <p:txBody>
          <a:bodyPr/>
          <a:lstStyle/>
          <a:p>
            <a:r>
              <a:rPr lang="en-US">
                <a:solidFill>
                  <a:prstClr val="black">
                    <a:tint val="75000"/>
                  </a:prstClr>
                </a:solidFill>
              </a:rPr>
              <a:t>(National Institute on Drug Abuse, 2023)</a:t>
            </a:r>
          </a:p>
        </p:txBody>
      </p:sp>
    </p:spTree>
    <p:extLst>
      <p:ext uri="{BB962C8B-B14F-4D97-AF65-F5344CB8AC3E}">
        <p14:creationId xmlns:p14="http://schemas.microsoft.com/office/powerpoint/2010/main" val="4178322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6AB1A-C06E-4636-BBF2-7D1D82805239}"/>
              </a:ext>
            </a:extLst>
          </p:cNvPr>
          <p:cNvSpPr>
            <a:spLocks noGrp="1"/>
          </p:cNvSpPr>
          <p:nvPr>
            <p:ph type="title"/>
          </p:nvPr>
        </p:nvSpPr>
        <p:spPr/>
        <p:txBody>
          <a:bodyPr>
            <a:noAutofit/>
          </a:bodyPr>
          <a:lstStyle/>
          <a:p>
            <a:pPr algn="ctr"/>
            <a:r>
              <a:rPr lang="en-US">
                <a:solidFill>
                  <a:srgbClr val="FFFFFF"/>
                </a:solidFill>
              </a:rPr>
              <a:t>National Overdose Deaths Involving Heroin, by other Opioid Involvement, Number Among All Ages, 1999-2021</a:t>
            </a:r>
          </a:p>
        </p:txBody>
      </p:sp>
      <p:graphicFrame>
        <p:nvGraphicFramePr>
          <p:cNvPr id="6" name="Content Placeholder 7" descr="A bar graph showing overdose deaths involving heroin by other opioid involvement among all ages spanning from 1999 to 2021. This data shows a downward trend from 2016 to 2021. A line graph overlays the total data, showing data trends for heroin in combination with synthetic opioids other than methadone, and for heroin without any other opioid. ">
            <a:extLst>
              <a:ext uri="{FF2B5EF4-FFF2-40B4-BE49-F238E27FC236}">
                <a16:creationId xmlns:a16="http://schemas.microsoft.com/office/drawing/2014/main" id="{B0638C94-09A6-4395-8416-C77270F37702}"/>
              </a:ext>
            </a:extLst>
          </p:cNvPr>
          <p:cNvGraphicFramePr>
            <a:graphicFrameLocks noGrp="1"/>
          </p:cNvGraphicFramePr>
          <p:nvPr>
            <p:ph idx="1"/>
            <p:extLst>
              <p:ext uri="{D42A27DB-BD31-4B8C-83A1-F6EECF244321}">
                <p14:modId xmlns:p14="http://schemas.microsoft.com/office/powerpoint/2010/main" val="2662593912"/>
              </p:ext>
            </p:extLst>
          </p:nvPr>
        </p:nvGraphicFramePr>
        <p:xfrm>
          <a:off x="368300" y="1379538"/>
          <a:ext cx="11471275" cy="4797425"/>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a:extLst>
              <a:ext uri="{FF2B5EF4-FFF2-40B4-BE49-F238E27FC236}">
                <a16:creationId xmlns:a16="http://schemas.microsoft.com/office/drawing/2014/main" id="{6CF5635B-01FB-0318-AADE-2D13FDD2A0EF}"/>
              </a:ext>
            </a:extLst>
          </p:cNvPr>
          <p:cNvSpPr>
            <a:spLocks noGrp="1"/>
          </p:cNvSpPr>
          <p:nvPr>
            <p:ph type="ftr" sz="quarter" idx="11"/>
          </p:nvPr>
        </p:nvSpPr>
        <p:spPr>
          <a:xfrm>
            <a:off x="8468360" y="6492875"/>
            <a:ext cx="4114800" cy="365125"/>
          </a:xfrm>
        </p:spPr>
        <p:txBody>
          <a:bodyPr/>
          <a:lstStyle/>
          <a:p>
            <a:r>
              <a:rPr lang="en-US">
                <a:solidFill>
                  <a:prstClr val="black">
                    <a:tint val="75000"/>
                  </a:prstClr>
                </a:solidFill>
              </a:rPr>
              <a:t>(National Institute on Drug Abuse, 2023)</a:t>
            </a:r>
          </a:p>
        </p:txBody>
      </p:sp>
    </p:spTree>
    <p:extLst>
      <p:ext uri="{BB962C8B-B14F-4D97-AF65-F5344CB8AC3E}">
        <p14:creationId xmlns:p14="http://schemas.microsoft.com/office/powerpoint/2010/main" val="2412223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6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1427748"/>
            <a:ext cx="10515600" cy="2855494"/>
          </a:xfrm>
        </p:spPr>
        <p:txBody>
          <a:bodyPr vert="horz" lIns="91440" tIns="45720" rIns="91440" bIns="45720" rtlCol="0" anchor="ctr">
            <a:noAutofit/>
          </a:bodyPr>
          <a:lstStyle/>
          <a:p>
            <a:pPr algn="ctr"/>
            <a:r>
              <a:rPr lang="en-US" sz="4800" kern="1200">
                <a:solidFill>
                  <a:schemeClr val="tx1"/>
                </a:solidFill>
                <a:latin typeface="+mj-lt"/>
                <a:ea typeface="+mj-ea"/>
                <a:cs typeface="+mj-cs"/>
              </a:rPr>
              <a:t>Changes in Reported Drug Overdose </a:t>
            </a:r>
            <a:br>
              <a:rPr lang="en-US" sz="4800" kern="1200">
                <a:solidFill>
                  <a:schemeClr val="tx1"/>
                </a:solidFill>
                <a:latin typeface="+mj-lt"/>
                <a:ea typeface="+mj-ea"/>
                <a:cs typeface="+mj-cs"/>
              </a:rPr>
            </a:br>
            <a:r>
              <a:rPr lang="en-US" sz="4800" kern="1200">
                <a:solidFill>
                  <a:schemeClr val="tx1"/>
                </a:solidFill>
                <a:latin typeface="+mj-lt"/>
                <a:ea typeface="+mj-ea"/>
                <a:cs typeface="+mj-cs"/>
              </a:rPr>
              <a:t>Death Rates by States</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p:txBody>
          <a:bodyPr vert="horz" lIns="91440" tIns="45720" rIns="91440" bIns="45720" rtlCol="0" anchor="ctr">
            <a:normAutofit/>
          </a:bodyPr>
          <a:lstStyle/>
          <a:p>
            <a:pPr algn="ctr"/>
            <a:r>
              <a:rPr lang="en-US" kern="1200">
                <a:solidFill>
                  <a:schemeClr val="tx1"/>
                </a:solidFill>
                <a:latin typeface="+mn-lt"/>
                <a:ea typeface="+mn-ea"/>
                <a:cs typeface="+mn-cs"/>
                <a:hlinkClick r:id="rId3"/>
              </a:rPr>
              <a:t>CDC Heat Map</a:t>
            </a:r>
            <a:endParaRPr lang="en-US" kern="1200">
              <a:solidFill>
                <a:schemeClr val="tx1"/>
              </a:solidFill>
              <a:latin typeface="+mn-lt"/>
              <a:ea typeface="+mn-ea"/>
              <a:cs typeface="+mn-cs"/>
            </a:endParaRPr>
          </a:p>
        </p:txBody>
      </p:sp>
    </p:spTree>
    <p:extLst>
      <p:ext uri="{BB962C8B-B14F-4D97-AF65-F5344CB8AC3E}">
        <p14:creationId xmlns:p14="http://schemas.microsoft.com/office/powerpoint/2010/main" val="929398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hild being held by her mother who is smiling at her and her father is hugging the mother from behind. They are smiling and standing in a field. ">
            <a:extLst>
              <a:ext uri="{FF2B5EF4-FFF2-40B4-BE49-F238E27FC236}">
                <a16:creationId xmlns:a16="http://schemas.microsoft.com/office/drawing/2014/main" id="{659FB9D6-E34B-6A5B-1E61-9FDA53897E39}"/>
              </a:ext>
              <a:ext uri="{C183D7F6-B498-43B3-948B-1728B52AA6E4}">
                <adec:decorative xmlns:adec="http://schemas.microsoft.com/office/drawing/2017/decorative" val="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2774" t="7887" r="17037" b="6040"/>
          <a:stretch/>
        </p:blipFill>
        <p:spPr>
          <a:xfrm>
            <a:off x="3930560" y="0"/>
            <a:ext cx="8251137" cy="6858000"/>
          </a:xfrm>
          <a:prstGeom prst="rect">
            <a:avLst/>
          </a:prstGeom>
        </p:spPr>
      </p:pic>
      <p:sp>
        <p:nvSpPr>
          <p:cNvPr id="23" name="Rectangle 2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00CE40F-E9AE-A7A1-6CFF-A002A3F1B3A3}"/>
              </a:ext>
              <a:ext uri="{C183D7F6-B498-43B3-948B-1728B52AA6E4}">
                <adec:decorative xmlns:adec="http://schemas.microsoft.com/office/drawing/2017/decorative" val="1"/>
              </a:ext>
            </a:extLst>
          </p:cNvPr>
          <p:cNvSpPr/>
          <p:nvPr/>
        </p:nvSpPr>
        <p:spPr>
          <a:xfrm>
            <a:off x="3371000" y="95536"/>
            <a:ext cx="2888776" cy="6858000"/>
          </a:xfrm>
          <a:prstGeom prst="rect">
            <a:avLst/>
          </a:prstGeom>
          <a:gradFill flip="none" rotWithShape="1">
            <a:gsLst>
              <a:gs pos="29000">
                <a:schemeClr val="bg1">
                  <a:alpha val="59000"/>
                </a:schemeClr>
              </a:gs>
              <a:gs pos="10000">
                <a:schemeClr val="bg1">
                  <a:alpha val="20000"/>
                </a:schemeClr>
              </a:gs>
              <a:gs pos="100000">
                <a:schemeClr val="bg1"/>
              </a:gs>
            </a:gsLst>
            <a:lin ang="10800000" scaled="1"/>
            <a:tileRect/>
          </a:gra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BB36A-63E1-35D3-F3BA-FBEBB74AAF6E}"/>
              </a:ext>
            </a:extLst>
          </p:cNvPr>
          <p:cNvSpPr>
            <a:spLocks noGrp="1"/>
          </p:cNvSpPr>
          <p:nvPr>
            <p:ph type="title"/>
          </p:nvPr>
        </p:nvSpPr>
        <p:spPr>
          <a:xfrm>
            <a:off x="142875" y="626555"/>
            <a:ext cx="6209798" cy="3692028"/>
          </a:xfrm>
          <a:noFill/>
          <a:effectLst/>
        </p:spPr>
        <p:txBody>
          <a:bodyPr vert="horz" lIns="91440" tIns="45720" rIns="91440" bIns="45720" rtlCol="0" anchor="b">
            <a:noAutofit/>
          </a:bodyPr>
          <a:lstStyle/>
          <a:p>
            <a:pPr algn="l"/>
            <a:r>
              <a:rPr lang="en-US" sz="4800">
                <a:solidFill>
                  <a:schemeClr val="tx1"/>
                </a:solidFill>
                <a:effectLst/>
              </a:rPr>
              <a:t>Harm Reduction </a:t>
            </a:r>
            <a:br>
              <a:rPr lang="en-US" sz="4800">
                <a:solidFill>
                  <a:schemeClr val="tx1"/>
                </a:solidFill>
                <a:effectLst/>
              </a:rPr>
            </a:br>
            <a:r>
              <a:rPr lang="en-US" sz="4800">
                <a:solidFill>
                  <a:schemeClr val="tx1"/>
                </a:solidFill>
                <a:effectLst/>
              </a:rPr>
              <a:t>and Opioid Overdose Prevention Strategies</a:t>
            </a:r>
          </a:p>
        </p:txBody>
      </p:sp>
    </p:spTree>
    <p:extLst>
      <p:ext uri="{BB962C8B-B14F-4D97-AF65-F5344CB8AC3E}">
        <p14:creationId xmlns:p14="http://schemas.microsoft.com/office/powerpoint/2010/main" val="194884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6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1427748"/>
            <a:ext cx="10515600" cy="2855494"/>
          </a:xfrm>
        </p:spPr>
        <p:txBody>
          <a:bodyPr vert="horz" lIns="91440" tIns="45720" rIns="91440" bIns="45720" rtlCol="0" anchor="ctr">
            <a:noAutofit/>
          </a:bodyPr>
          <a:lstStyle/>
          <a:p>
            <a:pPr algn="ctr"/>
            <a:r>
              <a:rPr lang="en-US" sz="4800"/>
              <a:t>Harm Reduction in the Context of Child Well-Being–Let’s Talk About It!</a:t>
            </a:r>
            <a:endParaRPr lang="en-US" sz="4800" kern="1200">
              <a:solidFill>
                <a:schemeClr val="tx1"/>
              </a:solidFill>
              <a:latin typeface="+mj-lt"/>
              <a:ea typeface="+mj-ea"/>
              <a:cs typeface="+mj-cs"/>
            </a:endParaRP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p:txBody>
          <a:bodyPr vert="horz" lIns="91440" tIns="45720" rIns="91440" bIns="45720" rtlCol="0" anchor="ctr">
            <a:normAutofit/>
          </a:bodyPr>
          <a:lstStyle/>
          <a:p>
            <a:pPr algn="ctr"/>
            <a:r>
              <a:rPr lang="en-US" kern="1200">
                <a:solidFill>
                  <a:schemeClr val="tx1"/>
                </a:solidFill>
                <a:latin typeface="+mn-lt"/>
                <a:ea typeface="+mn-ea"/>
                <a:cs typeface="+mn-cs"/>
              </a:rPr>
              <a:t>Large Group Discussion</a:t>
            </a:r>
          </a:p>
        </p:txBody>
      </p:sp>
    </p:spTree>
    <p:extLst>
      <p:ext uri="{BB962C8B-B14F-4D97-AF65-F5344CB8AC3E}">
        <p14:creationId xmlns:p14="http://schemas.microsoft.com/office/powerpoint/2010/main" val="2055835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9B8828-CF14-E107-FA79-ECF2D35CEBD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A0669A0-7094-A32D-EF27-E7F7CC82DE9A}"/>
              </a:ext>
            </a:extLst>
          </p:cNvPr>
          <p:cNvSpPr>
            <a:spLocks noGrp="1"/>
          </p:cNvSpPr>
          <p:nvPr>
            <p:ph type="title"/>
          </p:nvPr>
        </p:nvSpPr>
        <p:spPr>
          <a:xfrm>
            <a:off x="-1" y="0"/>
            <a:ext cx="4490113" cy="6858000"/>
          </a:xfr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100000" t="100000"/>
            </a:path>
            <a:tileRect r="-100000" b="-100000"/>
          </a:gradFill>
          <a:ln>
            <a:noFill/>
          </a:ln>
        </p:spPr>
        <p:txBody>
          <a:bodyPr lIns="91440" tIns="91440" rIns="91440" bIns="1828800"/>
          <a:lstStyle/>
          <a:p>
            <a:r>
              <a:rPr lang="en-US"/>
              <a:t>Examples of </a:t>
            </a:r>
            <a:br>
              <a:rPr lang="en-US"/>
            </a:br>
            <a:r>
              <a:rPr lang="en-US"/>
              <a:t>Harm Reduction Strategies in </a:t>
            </a:r>
            <a:br>
              <a:rPr lang="en-US"/>
            </a:br>
            <a:r>
              <a:rPr lang="en-US"/>
              <a:t>Child Welfare</a:t>
            </a:r>
          </a:p>
        </p:txBody>
      </p:sp>
      <p:sp>
        <p:nvSpPr>
          <p:cNvPr id="3" name="Content Placeholder 2">
            <a:extLst>
              <a:ext uri="{FF2B5EF4-FFF2-40B4-BE49-F238E27FC236}">
                <a16:creationId xmlns:a16="http://schemas.microsoft.com/office/drawing/2014/main" id="{67723F10-4C59-E51C-DA49-987C95EE2AB7}"/>
              </a:ext>
            </a:extLst>
          </p:cNvPr>
          <p:cNvSpPr>
            <a:spLocks noGrp="1"/>
          </p:cNvSpPr>
          <p:nvPr>
            <p:ph sz="quarter" idx="14"/>
          </p:nvPr>
        </p:nvSpPr>
        <p:spPr>
          <a:xfrm>
            <a:off x="4783071" y="396591"/>
            <a:ext cx="7066796" cy="914400"/>
          </a:xfrm>
          <a:prstGeom prst="rect">
            <a:avLst/>
          </a:prstGeom>
          <a:solidFill>
            <a:schemeClr val="tx2"/>
          </a:solidFill>
          <a:ln>
            <a:solidFill>
              <a:schemeClr val="bg1"/>
            </a:solidFill>
          </a:ln>
          <a:effectLst/>
        </p:spPr>
        <p:txBody>
          <a:bodyPr lIns="91440" rIns="91440" anchor="ctr"/>
          <a:lstStyle/>
          <a:p>
            <a:pPr marL="0" indent="0" algn="ctr">
              <a:lnSpc>
                <a:spcPct val="150000"/>
              </a:lnSpc>
              <a:buNone/>
            </a:pPr>
            <a:r>
              <a:rPr lang="en-US" sz="2000" b="1">
                <a:solidFill>
                  <a:schemeClr val="bg1"/>
                </a:solidFill>
              </a:rPr>
              <a:t>Providing lockboxes for medications</a:t>
            </a:r>
          </a:p>
        </p:txBody>
      </p:sp>
      <p:sp>
        <p:nvSpPr>
          <p:cNvPr id="4" name="Content Placeholder 3">
            <a:extLst>
              <a:ext uri="{FF2B5EF4-FFF2-40B4-BE49-F238E27FC236}">
                <a16:creationId xmlns:a16="http://schemas.microsoft.com/office/drawing/2014/main" id="{43D5D20C-0FC8-2358-D185-78DDB2225E4A}"/>
              </a:ext>
            </a:extLst>
          </p:cNvPr>
          <p:cNvSpPr>
            <a:spLocks noGrp="1"/>
          </p:cNvSpPr>
          <p:nvPr>
            <p:ph sz="quarter" idx="16"/>
          </p:nvPr>
        </p:nvSpPr>
        <p:spPr>
          <a:xfrm>
            <a:off x="4783071" y="1428312"/>
            <a:ext cx="7066796" cy="914400"/>
          </a:xfrm>
          <a:prstGeom prst="rect">
            <a:avLst/>
          </a:prstGeom>
          <a:solidFill>
            <a:schemeClr val="accent1">
              <a:lumMod val="75000"/>
            </a:schemeClr>
          </a:solidFill>
          <a:ln>
            <a:solidFill>
              <a:schemeClr val="bg1"/>
            </a:solidFill>
          </a:ln>
          <a:effectLst/>
        </p:spPr>
        <p:txBody>
          <a:bodyPr lIns="91440" rIns="91440" anchor="ctr"/>
          <a:lstStyle/>
          <a:p>
            <a:pPr marL="0" indent="0" algn="ctr">
              <a:lnSpc>
                <a:spcPct val="150000"/>
              </a:lnSpc>
              <a:buNone/>
            </a:pPr>
            <a:r>
              <a:rPr lang="en-US" sz="2000" b="1" dirty="0">
                <a:solidFill>
                  <a:schemeClr val="bg1"/>
                </a:solidFill>
              </a:rPr>
              <a:t>Referring to treatment services</a:t>
            </a:r>
          </a:p>
        </p:txBody>
      </p:sp>
      <p:sp>
        <p:nvSpPr>
          <p:cNvPr id="5" name="Content Placeholder 4">
            <a:extLst>
              <a:ext uri="{FF2B5EF4-FFF2-40B4-BE49-F238E27FC236}">
                <a16:creationId xmlns:a16="http://schemas.microsoft.com/office/drawing/2014/main" id="{2F224FAD-17D5-8018-34ED-8D3EF9736DEC}"/>
              </a:ext>
            </a:extLst>
          </p:cNvPr>
          <p:cNvSpPr>
            <a:spLocks noGrp="1"/>
          </p:cNvSpPr>
          <p:nvPr>
            <p:ph sz="quarter" idx="17"/>
          </p:nvPr>
        </p:nvSpPr>
        <p:spPr>
          <a:xfrm>
            <a:off x="4783070" y="2460033"/>
            <a:ext cx="7066795" cy="914400"/>
          </a:xfrm>
          <a:prstGeom prst="rect">
            <a:avLst/>
          </a:prstGeom>
          <a:solidFill>
            <a:schemeClr val="accent4">
              <a:lumMod val="50000"/>
            </a:schemeClr>
          </a:solidFill>
          <a:ln>
            <a:solidFill>
              <a:schemeClr val="bg1"/>
            </a:solidFill>
          </a:ln>
          <a:effectLst/>
        </p:spPr>
        <p:txBody>
          <a:bodyPr lIns="91440" rIns="91440" anchor="ctr"/>
          <a:lstStyle/>
          <a:p>
            <a:pPr marL="0" indent="0" algn="ctr">
              <a:spcBef>
                <a:spcPts val="0"/>
              </a:spcBef>
              <a:buNone/>
            </a:pPr>
            <a:r>
              <a:rPr lang="en-US" sz="2000" b="1">
                <a:solidFill>
                  <a:schemeClr val="bg1"/>
                </a:solidFill>
              </a:rPr>
              <a:t>Connecting children to age-appropriate </a:t>
            </a:r>
          </a:p>
          <a:p>
            <a:pPr marL="0" indent="0" algn="ctr">
              <a:spcBef>
                <a:spcPts val="0"/>
              </a:spcBef>
              <a:buNone/>
            </a:pPr>
            <a:r>
              <a:rPr lang="en-US" sz="2000" b="1">
                <a:solidFill>
                  <a:schemeClr val="bg1"/>
                </a:solidFill>
              </a:rPr>
              <a:t>therapeutic and mental health services</a:t>
            </a:r>
          </a:p>
        </p:txBody>
      </p:sp>
      <p:sp>
        <p:nvSpPr>
          <p:cNvPr id="6" name="Content Placeholder 5">
            <a:extLst>
              <a:ext uri="{FF2B5EF4-FFF2-40B4-BE49-F238E27FC236}">
                <a16:creationId xmlns:a16="http://schemas.microsoft.com/office/drawing/2014/main" id="{4F7290B6-9871-7172-9B33-228DD8F334BA}"/>
              </a:ext>
            </a:extLst>
          </p:cNvPr>
          <p:cNvSpPr>
            <a:spLocks noGrp="1"/>
          </p:cNvSpPr>
          <p:nvPr>
            <p:ph sz="quarter" idx="18"/>
          </p:nvPr>
        </p:nvSpPr>
        <p:spPr>
          <a:xfrm>
            <a:off x="4783071" y="3491754"/>
            <a:ext cx="7066796" cy="914400"/>
          </a:xfrm>
          <a:prstGeom prst="rect">
            <a:avLst/>
          </a:prstGeom>
          <a:solidFill>
            <a:schemeClr val="accent5"/>
          </a:solidFill>
          <a:ln>
            <a:solidFill>
              <a:schemeClr val="bg1"/>
            </a:solidFill>
          </a:ln>
          <a:effectLst/>
        </p:spPr>
        <p:txBody>
          <a:bodyPr lIns="640080" rIns="640080" anchor="ctr"/>
          <a:lstStyle/>
          <a:p>
            <a:pPr marL="0" indent="0" algn="ctr">
              <a:lnSpc>
                <a:spcPct val="100000"/>
              </a:lnSpc>
              <a:buNone/>
            </a:pPr>
            <a:r>
              <a:rPr lang="en-US" sz="2000" b="1">
                <a:solidFill>
                  <a:schemeClr val="bg1"/>
                </a:solidFill>
              </a:rPr>
              <a:t>Teaching positive parenting skills</a:t>
            </a:r>
          </a:p>
        </p:txBody>
      </p:sp>
      <p:sp>
        <p:nvSpPr>
          <p:cNvPr id="7" name="Content Placeholder 6">
            <a:extLst>
              <a:ext uri="{FF2B5EF4-FFF2-40B4-BE49-F238E27FC236}">
                <a16:creationId xmlns:a16="http://schemas.microsoft.com/office/drawing/2014/main" id="{EA2232D7-65EA-239B-B0B9-88451480D22C}"/>
              </a:ext>
            </a:extLst>
          </p:cNvPr>
          <p:cNvSpPr>
            <a:spLocks noGrp="1"/>
          </p:cNvSpPr>
          <p:nvPr>
            <p:ph sz="quarter" idx="19"/>
          </p:nvPr>
        </p:nvSpPr>
        <p:spPr>
          <a:xfrm>
            <a:off x="4782978" y="4523475"/>
            <a:ext cx="7065850" cy="914400"/>
          </a:xfrm>
          <a:prstGeom prst="rect">
            <a:avLst/>
          </a:prstGeom>
          <a:solidFill>
            <a:schemeClr val="accent4">
              <a:lumMod val="75000"/>
            </a:schemeClr>
          </a:solidFill>
          <a:ln>
            <a:solidFill>
              <a:schemeClr val="bg1"/>
            </a:solidFill>
          </a:ln>
          <a:effectLst/>
        </p:spPr>
        <p:txBody>
          <a:bodyPr lIns="91440" rIns="91440" anchor="ctr"/>
          <a:lstStyle/>
          <a:p>
            <a:pPr marL="0" indent="0" algn="ctr">
              <a:lnSpc>
                <a:spcPct val="100000"/>
              </a:lnSpc>
              <a:spcBef>
                <a:spcPts val="0"/>
              </a:spcBef>
              <a:buNone/>
            </a:pPr>
            <a:r>
              <a:rPr lang="en-US" sz="2000" b="1">
                <a:solidFill>
                  <a:schemeClr val="bg1"/>
                </a:solidFill>
              </a:rPr>
              <a:t>Removing children from the home </a:t>
            </a:r>
          </a:p>
          <a:p>
            <a:pPr marL="0" indent="0" algn="ctr">
              <a:lnSpc>
                <a:spcPct val="100000"/>
              </a:lnSpc>
              <a:spcBef>
                <a:spcPts val="0"/>
              </a:spcBef>
              <a:buNone/>
            </a:pPr>
            <a:r>
              <a:rPr lang="en-US" sz="2000" b="1">
                <a:solidFill>
                  <a:schemeClr val="bg1"/>
                </a:solidFill>
              </a:rPr>
              <a:t>when they are in immediate danger</a:t>
            </a:r>
          </a:p>
        </p:txBody>
      </p:sp>
      <p:sp>
        <p:nvSpPr>
          <p:cNvPr id="9" name="Content Placeholder 8">
            <a:extLst>
              <a:ext uri="{FF2B5EF4-FFF2-40B4-BE49-F238E27FC236}">
                <a16:creationId xmlns:a16="http://schemas.microsoft.com/office/drawing/2014/main" id="{82034564-310B-2700-ED0E-405350F437C3}"/>
              </a:ext>
            </a:extLst>
          </p:cNvPr>
          <p:cNvSpPr>
            <a:spLocks noGrp="1"/>
          </p:cNvSpPr>
          <p:nvPr>
            <p:ph sz="quarter" idx="20"/>
          </p:nvPr>
        </p:nvSpPr>
        <p:spPr>
          <a:xfrm>
            <a:off x="4782978" y="5555197"/>
            <a:ext cx="7065850" cy="914400"/>
          </a:xfrm>
          <a:prstGeom prst="rect">
            <a:avLst/>
          </a:prstGeom>
          <a:solidFill>
            <a:schemeClr val="accent5">
              <a:lumMod val="75000"/>
            </a:schemeClr>
          </a:solidFill>
          <a:ln>
            <a:solidFill>
              <a:schemeClr val="bg1"/>
            </a:solidFill>
          </a:ln>
          <a:effectLst/>
        </p:spPr>
        <p:txBody>
          <a:bodyPr lIns="91440" rIns="91440" anchor="ctr"/>
          <a:lstStyle/>
          <a:p>
            <a:pPr marL="0" indent="0" algn="ctr">
              <a:lnSpc>
                <a:spcPct val="100000"/>
              </a:lnSpc>
              <a:spcBef>
                <a:spcPts val="0"/>
              </a:spcBef>
              <a:buNone/>
            </a:pPr>
            <a:r>
              <a:rPr lang="en-US" sz="2000" b="1">
                <a:solidFill>
                  <a:schemeClr val="bg1"/>
                </a:solidFill>
              </a:rPr>
              <a:t>Incorporating healthy family routines </a:t>
            </a:r>
          </a:p>
          <a:p>
            <a:pPr marL="0" indent="0" algn="ctr">
              <a:lnSpc>
                <a:spcPct val="100000"/>
              </a:lnSpc>
              <a:spcBef>
                <a:spcPts val="0"/>
              </a:spcBef>
              <a:buNone/>
            </a:pPr>
            <a:r>
              <a:rPr lang="en-US" sz="2000" b="1">
                <a:solidFill>
                  <a:schemeClr val="bg1"/>
                </a:solidFill>
              </a:rPr>
              <a:t>to aid in reunification and recovery</a:t>
            </a:r>
          </a:p>
        </p:txBody>
      </p:sp>
      <p:pic>
        <p:nvPicPr>
          <p:cNvPr id="14" name="Graphic 13">
            <a:extLst>
              <a:ext uri="{FF2B5EF4-FFF2-40B4-BE49-F238E27FC236}">
                <a16:creationId xmlns:a16="http://schemas.microsoft.com/office/drawing/2014/main" id="{E0CF710D-344A-69DA-443F-CD02A1D99A6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487604" y="4083335"/>
            <a:ext cx="1354540" cy="1354540"/>
          </a:xfrm>
          <a:prstGeom prst="rect">
            <a:avLst/>
          </a:prstGeom>
        </p:spPr>
      </p:pic>
      <p:sp>
        <p:nvSpPr>
          <p:cNvPr id="15" name="Footer Placeholder 14">
            <a:extLst>
              <a:ext uri="{FF2B5EF4-FFF2-40B4-BE49-F238E27FC236}">
                <a16:creationId xmlns:a16="http://schemas.microsoft.com/office/drawing/2014/main" id="{BCEDBFE3-58A8-44EF-F074-E4DDCC798F93}"/>
              </a:ext>
            </a:extLst>
          </p:cNvPr>
          <p:cNvSpPr>
            <a:spLocks noGrp="1"/>
          </p:cNvSpPr>
          <p:nvPr>
            <p:ph type="ftr" sz="quarter" idx="21"/>
          </p:nvPr>
        </p:nvSpPr>
        <p:spPr>
          <a:xfrm>
            <a:off x="7182431" y="6486051"/>
            <a:ext cx="4666397" cy="365125"/>
          </a:xfrm>
        </p:spPr>
        <p:txBody>
          <a:bodyPr/>
          <a:lstStyle/>
          <a:p>
            <a:r>
              <a:rPr lang="en-US">
                <a:cs typeface="Arial"/>
              </a:rPr>
              <a:t>(National Center on Substance Abuse and Child Welfare, 2024c)</a:t>
            </a:r>
          </a:p>
        </p:txBody>
      </p:sp>
    </p:spTree>
    <p:extLst>
      <p:ext uri="{BB962C8B-B14F-4D97-AF65-F5344CB8AC3E}">
        <p14:creationId xmlns:p14="http://schemas.microsoft.com/office/powerpoint/2010/main" val="2411133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45CC7D-3D08-1424-0E74-B97A3CD912C8}"/>
              </a:ext>
            </a:extLst>
          </p:cNvPr>
          <p:cNvSpPr>
            <a:spLocks noGrp="1"/>
          </p:cNvSpPr>
          <p:nvPr>
            <p:ph type="title"/>
          </p:nvPr>
        </p:nvSpPr>
        <p:spPr>
          <a:xfrm>
            <a:off x="0" y="-10766"/>
            <a:ext cx="12231045" cy="6868766"/>
          </a:xfrm>
          <a:solidFill>
            <a:srgbClr val="FFFFFF"/>
          </a:solidFill>
        </p:spPr>
        <p:txBody>
          <a:bodyPr tIns="640080" bIns="91440" anchor="t"/>
          <a:lstStyle/>
          <a:p>
            <a:r>
              <a:rPr lang="en-US">
                <a:solidFill>
                  <a:schemeClr val="tx2"/>
                </a:solidFill>
              </a:rPr>
              <a:t>Safe Storage &amp; Proper Disposal of Opioids</a:t>
            </a:r>
          </a:p>
        </p:txBody>
      </p:sp>
      <p:sp>
        <p:nvSpPr>
          <p:cNvPr id="8" name="Rectangle 7">
            <a:extLst>
              <a:ext uri="{FF2B5EF4-FFF2-40B4-BE49-F238E27FC236}">
                <a16:creationId xmlns:a16="http://schemas.microsoft.com/office/drawing/2014/main" id="{8EBD22FF-F579-4927-B77A-8F21571BA966}"/>
              </a:ext>
              <a:ext uri="{C183D7F6-B498-43B3-948B-1728B52AA6E4}">
                <adec:decorative xmlns:adec="http://schemas.microsoft.com/office/drawing/2017/decorative" val="1"/>
              </a:ext>
            </a:extLst>
          </p:cNvPr>
          <p:cNvSpPr>
            <a:spLocks/>
          </p:cNvSpPr>
          <p:nvPr/>
        </p:nvSpPr>
        <p:spPr>
          <a:xfrm>
            <a:off x="0" y="2255521"/>
            <a:ext cx="12231044" cy="4454562"/>
          </a:xfrm>
          <a:prstGeom prst="rect">
            <a:avLst/>
          </a:prstGeom>
          <a:gradFill flip="none" rotWithShape="1">
            <a:gsLst>
              <a:gs pos="4000">
                <a:schemeClr val="tx1">
                  <a:lumMod val="75000"/>
                  <a:lumOff val="25000"/>
                </a:schemeClr>
              </a:gs>
              <a:gs pos="99000">
                <a:srgbClr val="595959"/>
              </a:gs>
              <a:gs pos="0">
                <a:srgbClr val="464646"/>
              </a:gs>
              <a:gs pos="56000">
                <a:srgbClr val="333333"/>
              </a:gs>
              <a:gs pos="99000">
                <a:schemeClr val="tx1">
                  <a:lumMod val="50000"/>
                  <a:lumOff val="5000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 name="Content Placeholder 9">
            <a:extLst>
              <a:ext uri="{FF2B5EF4-FFF2-40B4-BE49-F238E27FC236}">
                <a16:creationId xmlns:a16="http://schemas.microsoft.com/office/drawing/2014/main" id="{FB06080C-2C20-EA4D-320F-F365400F267F}"/>
              </a:ext>
            </a:extLst>
          </p:cNvPr>
          <p:cNvSpPr>
            <a:spLocks noGrp="1"/>
          </p:cNvSpPr>
          <p:nvPr>
            <p:ph idx="1"/>
          </p:nvPr>
        </p:nvSpPr>
        <p:spPr>
          <a:xfrm>
            <a:off x="2932752" y="1674126"/>
            <a:ext cx="6365541" cy="1184076"/>
          </a:xfrm>
          <a:gradFill>
            <a:gsLst>
              <a:gs pos="0">
                <a:schemeClr val="accent1">
                  <a:lumMod val="75000"/>
                </a:schemeClr>
              </a:gs>
              <a:gs pos="50000">
                <a:schemeClr val="accent1">
                  <a:lumMod val="75000"/>
                </a:schemeClr>
              </a:gs>
              <a:gs pos="84000">
                <a:schemeClr val="accent1"/>
              </a:gs>
            </a:gsLst>
            <a:path path="circle">
              <a:fillToRect l="100000" t="100000"/>
            </a:path>
          </a:gradFill>
          <a:ln>
            <a:noFill/>
          </a:ln>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a:lstStyle/>
          <a:p>
            <a:r>
              <a:rPr lang="en-US" sz="2800">
                <a:solidFill>
                  <a:schemeClr val="bg1"/>
                </a:solidFill>
              </a:rPr>
              <a:t>Steps to Ensure In-Home Safety:</a:t>
            </a:r>
          </a:p>
        </p:txBody>
      </p:sp>
      <p:sp>
        <p:nvSpPr>
          <p:cNvPr id="38" name="Content Placeholder 37">
            <a:extLst>
              <a:ext uri="{FF2B5EF4-FFF2-40B4-BE49-F238E27FC236}">
                <a16:creationId xmlns:a16="http://schemas.microsoft.com/office/drawing/2014/main" id="{20705E06-95FD-BDC2-22C5-D96AC312348A}"/>
              </a:ext>
              <a:ext uri="{C183D7F6-B498-43B3-948B-1728B52AA6E4}">
                <adec:decorative xmlns:adec="http://schemas.microsoft.com/office/drawing/2017/decorative" val="0"/>
              </a:ext>
            </a:extLst>
          </p:cNvPr>
          <p:cNvSpPr>
            <a:spLocks noGrp="1"/>
          </p:cNvSpPr>
          <p:nvPr>
            <p:ph sz="quarter" idx="20"/>
          </p:nvPr>
        </p:nvSpPr>
        <p:spPr>
          <a:xfrm>
            <a:off x="708037" y="3693276"/>
            <a:ext cx="1920875" cy="2011680"/>
          </a:xfrm>
          <a:solidFill>
            <a:schemeClr val="accent1">
              <a:lumMod val="75000"/>
              <a:alpha val="45000"/>
            </a:schemeClr>
          </a:solidFill>
          <a:ln w="19050">
            <a:solidFill>
              <a:schemeClr val="bg1"/>
            </a:solidFill>
          </a:ln>
          <a:scene3d>
            <a:camera prst="orthographicFront"/>
            <a:lightRig rig="threePt" dir="t"/>
          </a:scene3d>
          <a:sp3d>
            <a:bevelT/>
          </a:sp3d>
        </p:spPr>
        <p:txBody>
          <a:bodyPr anchor="b"/>
          <a:lstStyle/>
          <a:p>
            <a:pPr marL="0" indent="0" algn="ctr">
              <a:buNone/>
            </a:pPr>
            <a:r>
              <a:rPr lang="en-US" sz="1800">
                <a:solidFill>
                  <a:srgbClr val="FFFFFF"/>
                </a:solidFill>
              </a:rPr>
              <a:t>Lock Box</a:t>
            </a:r>
          </a:p>
        </p:txBody>
      </p:sp>
      <p:pic>
        <p:nvPicPr>
          <p:cNvPr id="44" name="Content Placeholder 43" descr="Locked safe icon">
            <a:extLst>
              <a:ext uri="{FF2B5EF4-FFF2-40B4-BE49-F238E27FC236}">
                <a16:creationId xmlns:a16="http://schemas.microsoft.com/office/drawing/2014/main" id="{CB60C1EC-002D-D90E-8591-6E6ADDEC629E}"/>
              </a:ext>
            </a:extLst>
          </p:cNvPr>
          <p:cNvPicPr>
            <a:picLocks noGrp="1" noChangeAspect="1"/>
          </p:cNvPicPr>
          <p:nvPr>
            <p:ph sz="quarter" idx="1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2069" y="4139393"/>
            <a:ext cx="914400" cy="914400"/>
          </a:xfrm>
          <a:effectLst/>
        </p:spPr>
      </p:pic>
      <p:sp>
        <p:nvSpPr>
          <p:cNvPr id="39" name="Content Placeholder 38">
            <a:extLst>
              <a:ext uri="{FF2B5EF4-FFF2-40B4-BE49-F238E27FC236}">
                <a16:creationId xmlns:a16="http://schemas.microsoft.com/office/drawing/2014/main" id="{E4751AD3-7B79-C43C-D020-88B84764C4D9}"/>
              </a:ext>
              <a:ext uri="{C183D7F6-B498-43B3-948B-1728B52AA6E4}">
                <adec:decorative xmlns:adec="http://schemas.microsoft.com/office/drawing/2017/decorative" val="0"/>
              </a:ext>
            </a:extLst>
          </p:cNvPr>
          <p:cNvSpPr>
            <a:spLocks noGrp="1"/>
          </p:cNvSpPr>
          <p:nvPr>
            <p:ph sz="quarter" idx="21"/>
          </p:nvPr>
        </p:nvSpPr>
        <p:spPr>
          <a:xfrm>
            <a:off x="2932752" y="3693276"/>
            <a:ext cx="1919287" cy="2011680"/>
          </a:xfrm>
          <a:solidFill>
            <a:schemeClr val="accent4">
              <a:lumMod val="75000"/>
              <a:alpha val="45000"/>
            </a:schemeClr>
          </a:solidFill>
          <a:ln w="19050">
            <a:solidFill>
              <a:schemeClr val="bg1"/>
            </a:solidFill>
          </a:ln>
          <a:scene3d>
            <a:camera prst="orthographicFront"/>
            <a:lightRig rig="threePt" dir="t"/>
          </a:scene3d>
          <a:sp3d>
            <a:bevelT/>
          </a:sp3d>
        </p:spPr>
        <p:txBody>
          <a:bodyPr anchor="b"/>
          <a:lstStyle/>
          <a:p>
            <a:pPr marL="0" indent="0" algn="ctr">
              <a:spcBef>
                <a:spcPts val="0"/>
              </a:spcBef>
              <a:buNone/>
            </a:pPr>
            <a:r>
              <a:rPr lang="en-US" sz="1800">
                <a:solidFill>
                  <a:schemeClr val="bg1"/>
                </a:solidFill>
              </a:rPr>
              <a:t>Pharmacy </a:t>
            </a:r>
          </a:p>
          <a:p>
            <a:pPr marL="0" indent="0" algn="ctr">
              <a:spcBef>
                <a:spcPts val="0"/>
              </a:spcBef>
              <a:buNone/>
            </a:pPr>
            <a:r>
              <a:rPr lang="en-US" sz="1800">
                <a:solidFill>
                  <a:schemeClr val="bg1"/>
                </a:solidFill>
              </a:rPr>
              <a:t>Drop Off Box</a:t>
            </a:r>
          </a:p>
        </p:txBody>
      </p:sp>
      <p:pic>
        <p:nvPicPr>
          <p:cNvPr id="46" name="Content Placeholder 45" descr="Mortar and pestle icon ">
            <a:extLst>
              <a:ext uri="{FF2B5EF4-FFF2-40B4-BE49-F238E27FC236}">
                <a16:creationId xmlns:a16="http://schemas.microsoft.com/office/drawing/2014/main" id="{6048B38C-F4BA-0BA7-DD8D-19DEEE3DBF51}"/>
              </a:ext>
            </a:extLst>
          </p:cNvPr>
          <p:cNvPicPr>
            <a:picLocks noGrp="1" noChangeAspect="1"/>
          </p:cNvPicPr>
          <p:nvPr>
            <p:ph sz="quarter" idx="16"/>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77725" y="4088990"/>
            <a:ext cx="914400" cy="914400"/>
          </a:xfrm>
          <a:effectLst/>
        </p:spPr>
      </p:pic>
      <p:sp>
        <p:nvSpPr>
          <p:cNvPr id="40" name="Content Placeholder 39">
            <a:extLst>
              <a:ext uri="{FF2B5EF4-FFF2-40B4-BE49-F238E27FC236}">
                <a16:creationId xmlns:a16="http://schemas.microsoft.com/office/drawing/2014/main" id="{4763D4B7-4CF3-ACCB-1315-6159F587ACD0}"/>
              </a:ext>
              <a:ext uri="{C183D7F6-B498-43B3-948B-1728B52AA6E4}">
                <adec:decorative xmlns:adec="http://schemas.microsoft.com/office/drawing/2017/decorative" val="0"/>
              </a:ext>
            </a:extLst>
          </p:cNvPr>
          <p:cNvSpPr>
            <a:spLocks noGrp="1"/>
          </p:cNvSpPr>
          <p:nvPr>
            <p:ph sz="quarter" idx="22"/>
          </p:nvPr>
        </p:nvSpPr>
        <p:spPr>
          <a:xfrm>
            <a:off x="5155879" y="3693276"/>
            <a:ext cx="1919287" cy="2011680"/>
          </a:xfrm>
          <a:solidFill>
            <a:schemeClr val="accent5">
              <a:alpha val="45000"/>
            </a:schemeClr>
          </a:solidFill>
          <a:ln w="19050">
            <a:solidFill>
              <a:schemeClr val="bg1"/>
            </a:solidFill>
          </a:ln>
          <a:scene3d>
            <a:camera prst="orthographicFront"/>
            <a:lightRig rig="threePt" dir="t"/>
          </a:scene3d>
          <a:sp3d>
            <a:bevelT/>
          </a:sp3d>
        </p:spPr>
        <p:txBody>
          <a:bodyPr anchor="b">
            <a:normAutofit/>
          </a:bodyPr>
          <a:lstStyle/>
          <a:p>
            <a:pPr marL="0" indent="0" algn="ctr">
              <a:buNone/>
            </a:pPr>
            <a:r>
              <a:rPr lang="en-US" sz="1800">
                <a:solidFill>
                  <a:schemeClr val="bg1"/>
                </a:solidFill>
              </a:rPr>
              <a:t>Mail Back Programs</a:t>
            </a:r>
          </a:p>
        </p:txBody>
      </p:sp>
      <p:pic>
        <p:nvPicPr>
          <p:cNvPr id="48" name="Content Placeholder 47" descr="Mailbox icon">
            <a:extLst>
              <a:ext uri="{FF2B5EF4-FFF2-40B4-BE49-F238E27FC236}">
                <a16:creationId xmlns:a16="http://schemas.microsoft.com/office/drawing/2014/main" id="{5ABB07EE-C0EE-20D8-54BF-5A8C2E93765C}"/>
              </a:ext>
            </a:extLst>
          </p:cNvPr>
          <p:cNvPicPr>
            <a:picLocks noGrp="1" noChangeAspect="1"/>
          </p:cNvPicPr>
          <p:nvPr>
            <p:ph sz="quarter" idx="17"/>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58322" y="4088990"/>
            <a:ext cx="914400" cy="914400"/>
          </a:xfrm>
          <a:effectLst/>
        </p:spPr>
      </p:pic>
      <p:sp>
        <p:nvSpPr>
          <p:cNvPr id="41" name="Content Placeholder 40">
            <a:extLst>
              <a:ext uri="{FF2B5EF4-FFF2-40B4-BE49-F238E27FC236}">
                <a16:creationId xmlns:a16="http://schemas.microsoft.com/office/drawing/2014/main" id="{A673CB2B-329E-35F6-4FC5-B78243297EB8}"/>
              </a:ext>
              <a:ext uri="{C183D7F6-B498-43B3-948B-1728B52AA6E4}">
                <adec:decorative xmlns:adec="http://schemas.microsoft.com/office/drawing/2017/decorative" val="0"/>
              </a:ext>
            </a:extLst>
          </p:cNvPr>
          <p:cNvSpPr>
            <a:spLocks noGrp="1"/>
          </p:cNvSpPr>
          <p:nvPr>
            <p:ph sz="quarter" idx="23"/>
          </p:nvPr>
        </p:nvSpPr>
        <p:spPr>
          <a:xfrm>
            <a:off x="7379006" y="3693276"/>
            <a:ext cx="1919287" cy="2011680"/>
          </a:xfrm>
          <a:solidFill>
            <a:schemeClr val="accent2">
              <a:lumMod val="75000"/>
              <a:alpha val="45000"/>
            </a:schemeClr>
          </a:solidFill>
          <a:ln w="19050">
            <a:solidFill>
              <a:schemeClr val="bg1"/>
            </a:solidFill>
          </a:ln>
          <a:scene3d>
            <a:camera prst="orthographicFront"/>
            <a:lightRig rig="threePt" dir="t"/>
          </a:scene3d>
          <a:sp3d>
            <a:bevelT/>
          </a:sp3d>
        </p:spPr>
        <p:txBody>
          <a:bodyPr anchor="b"/>
          <a:lstStyle/>
          <a:p>
            <a:pPr marL="0" indent="0" algn="ctr">
              <a:buNone/>
            </a:pPr>
            <a:r>
              <a:rPr lang="en-US" sz="1800">
                <a:solidFill>
                  <a:schemeClr val="bg1"/>
                </a:solidFill>
              </a:rPr>
              <a:t>FDA Flush List</a:t>
            </a:r>
          </a:p>
        </p:txBody>
      </p:sp>
      <p:pic>
        <p:nvPicPr>
          <p:cNvPr id="50" name="Content Placeholder 49" descr="Toilet icon">
            <a:extLst>
              <a:ext uri="{FF2B5EF4-FFF2-40B4-BE49-F238E27FC236}">
                <a16:creationId xmlns:a16="http://schemas.microsoft.com/office/drawing/2014/main" id="{E97D2D78-DC34-DF28-31C7-17C329578A3E}"/>
              </a:ext>
            </a:extLst>
          </p:cNvPr>
          <p:cNvPicPr>
            <a:picLocks noGrp="1" noChangeAspect="1"/>
          </p:cNvPicPr>
          <p:nvPr>
            <p:ph sz="quarter" idx="18"/>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81449" y="4139393"/>
            <a:ext cx="914400" cy="914400"/>
          </a:xfrm>
          <a:effectLst/>
        </p:spPr>
      </p:pic>
      <p:sp>
        <p:nvSpPr>
          <p:cNvPr id="42" name="Content Placeholder 41">
            <a:extLst>
              <a:ext uri="{FF2B5EF4-FFF2-40B4-BE49-F238E27FC236}">
                <a16:creationId xmlns:a16="http://schemas.microsoft.com/office/drawing/2014/main" id="{0D98E32C-C7B1-328D-5B72-E5119CAA3439}"/>
              </a:ext>
              <a:ext uri="{C183D7F6-B498-43B3-948B-1728B52AA6E4}">
                <adec:decorative xmlns:adec="http://schemas.microsoft.com/office/drawing/2017/decorative" val="0"/>
              </a:ext>
            </a:extLst>
          </p:cNvPr>
          <p:cNvSpPr>
            <a:spLocks noGrp="1"/>
          </p:cNvSpPr>
          <p:nvPr>
            <p:ph sz="quarter" idx="24"/>
          </p:nvPr>
        </p:nvSpPr>
        <p:spPr>
          <a:xfrm>
            <a:off x="9602133" y="3693276"/>
            <a:ext cx="1920875" cy="2011680"/>
          </a:xfrm>
          <a:solidFill>
            <a:schemeClr val="accent3">
              <a:alpha val="45000"/>
            </a:schemeClr>
          </a:solidFill>
          <a:ln w="19050">
            <a:solidFill>
              <a:srgbClr val="FFFFFF"/>
            </a:solidFill>
          </a:ln>
          <a:scene3d>
            <a:camera prst="orthographicFront"/>
            <a:lightRig rig="threePt" dir="t"/>
          </a:scene3d>
          <a:sp3d>
            <a:bevelT/>
          </a:sp3d>
        </p:spPr>
        <p:txBody>
          <a:bodyPr anchor="b"/>
          <a:lstStyle/>
          <a:p>
            <a:pPr marL="0" indent="0" algn="ctr">
              <a:buNone/>
            </a:pPr>
            <a:r>
              <a:rPr lang="en-US" sz="1800">
                <a:solidFill>
                  <a:schemeClr val="bg1"/>
                </a:solidFill>
              </a:rPr>
              <a:t>Trash Disposal</a:t>
            </a:r>
          </a:p>
        </p:txBody>
      </p:sp>
      <p:pic>
        <p:nvPicPr>
          <p:cNvPr id="52" name="Content Placeholder 51" descr="Icon of person throwing away trash">
            <a:extLst>
              <a:ext uri="{FF2B5EF4-FFF2-40B4-BE49-F238E27FC236}">
                <a16:creationId xmlns:a16="http://schemas.microsoft.com/office/drawing/2014/main" id="{4004B8E4-BBB3-2E95-5179-08EC129C4BE1}"/>
              </a:ext>
            </a:extLst>
          </p:cNvPr>
          <p:cNvPicPr>
            <a:picLocks noGrp="1" noChangeAspect="1"/>
          </p:cNvPicPr>
          <p:nvPr>
            <p:ph sz="quarter" idx="19"/>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105370" y="4099554"/>
            <a:ext cx="914400" cy="914400"/>
          </a:xfrm>
          <a:effectLst/>
        </p:spPr>
      </p:pic>
      <p:sp>
        <p:nvSpPr>
          <p:cNvPr id="2" name="Rectangle 1">
            <a:extLst>
              <a:ext uri="{FF2B5EF4-FFF2-40B4-BE49-F238E27FC236}">
                <a16:creationId xmlns:a16="http://schemas.microsoft.com/office/drawing/2014/main" id="{F129A7AC-A7FD-B804-0E6D-3535858FEB03}"/>
              </a:ext>
              <a:ext uri="{C183D7F6-B498-43B3-948B-1728B52AA6E4}">
                <adec:decorative xmlns:adec="http://schemas.microsoft.com/office/drawing/2017/decorative" val="1"/>
              </a:ext>
            </a:extLst>
          </p:cNvPr>
          <p:cNvSpPr/>
          <p:nvPr/>
        </p:nvSpPr>
        <p:spPr>
          <a:xfrm>
            <a:off x="0" y="6583680"/>
            <a:ext cx="12231044" cy="27432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4816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A731E2-C630-3C5F-9A33-433866695C70}"/>
              </a:ext>
            </a:extLst>
          </p:cNvPr>
          <p:cNvSpPr>
            <a:spLocks noGrp="1"/>
          </p:cNvSpPr>
          <p:nvPr>
            <p:ph type="title"/>
          </p:nvPr>
        </p:nvSpPr>
        <p:spPr>
          <a:xfrm>
            <a:off x="521701" y="489602"/>
            <a:ext cx="11670299" cy="958789"/>
          </a:xfrm>
          <a:noFill/>
        </p:spPr>
        <p:txBody>
          <a:bodyPr/>
          <a:lstStyle/>
          <a:p>
            <a:r>
              <a:rPr lang="en-US">
                <a:solidFill>
                  <a:schemeClr val="tx2"/>
                </a:solidFill>
              </a:rPr>
              <a:t>Fentanyl Test Strips </a:t>
            </a:r>
          </a:p>
        </p:txBody>
      </p:sp>
      <p:sp>
        <p:nvSpPr>
          <p:cNvPr id="19" name="Content Placeholder 18">
            <a:extLst>
              <a:ext uri="{FF2B5EF4-FFF2-40B4-BE49-F238E27FC236}">
                <a16:creationId xmlns:a16="http://schemas.microsoft.com/office/drawing/2014/main" id="{6867F1DA-8A42-D1EE-EE0F-2220B8C3326B}"/>
              </a:ext>
            </a:extLst>
          </p:cNvPr>
          <p:cNvSpPr>
            <a:spLocks noGrp="1"/>
          </p:cNvSpPr>
          <p:nvPr>
            <p:ph idx="1"/>
          </p:nvPr>
        </p:nvSpPr>
        <p:spPr>
          <a:xfrm>
            <a:off x="488426" y="1616540"/>
            <a:ext cx="5425693" cy="1165946"/>
          </a:xfrm>
          <a:prstGeom prst="rect">
            <a:avLst/>
          </a:prstGeom>
          <a:solidFill>
            <a:schemeClr val="accent2">
              <a:lumMod val="50000"/>
            </a:schemeClr>
          </a:solidFill>
        </p:spPr>
        <p:txBody>
          <a:bodyPr/>
          <a:lstStyle/>
          <a:p>
            <a:pPr>
              <a:lnSpc>
                <a:spcPct val="100000"/>
              </a:lnSpc>
            </a:pPr>
            <a:r>
              <a:rPr lang="en-US" sz="3200" b="1">
                <a:solidFill>
                  <a:schemeClr val="bg1"/>
                </a:solidFill>
                <a:cs typeface="Arial" panose="020B0604020202020204" pitchFamily="34" charset="0"/>
              </a:rPr>
              <a:t>Benefits</a:t>
            </a:r>
            <a:endParaRPr lang="en-US" sz="2000" b="1">
              <a:solidFill>
                <a:schemeClr val="bg1"/>
              </a:solidFill>
              <a:cs typeface="Arial" panose="020B0604020202020204" pitchFamily="34" charset="0"/>
            </a:endParaRPr>
          </a:p>
        </p:txBody>
      </p:sp>
      <p:sp>
        <p:nvSpPr>
          <p:cNvPr id="20" name="Content Placeholder 19">
            <a:extLst>
              <a:ext uri="{FF2B5EF4-FFF2-40B4-BE49-F238E27FC236}">
                <a16:creationId xmlns:a16="http://schemas.microsoft.com/office/drawing/2014/main" id="{A1EAFA9F-0DF4-2387-A22C-35157688772B}"/>
              </a:ext>
            </a:extLst>
          </p:cNvPr>
          <p:cNvSpPr>
            <a:spLocks noGrp="1"/>
          </p:cNvSpPr>
          <p:nvPr>
            <p:ph sz="quarter" idx="11"/>
          </p:nvPr>
        </p:nvSpPr>
        <p:spPr>
          <a:xfrm>
            <a:off x="497536" y="2782486"/>
            <a:ext cx="5425693" cy="3372649"/>
          </a:xfrm>
          <a:prstGeom prst="rect">
            <a:avLst/>
          </a:prstGeom>
          <a:noFill/>
          <a:ln>
            <a:solidFill>
              <a:schemeClr val="accent2">
                <a:lumMod val="50000"/>
              </a:schemeClr>
            </a:solidFill>
          </a:ln>
        </p:spPr>
        <p:txBody>
          <a:bodyPr/>
          <a:lstStyle/>
          <a:p>
            <a:pPr marL="682625">
              <a:lnSpc>
                <a:spcPct val="100000"/>
              </a:lnSpc>
              <a:spcBef>
                <a:spcPts val="600"/>
              </a:spcBef>
              <a:spcAft>
                <a:spcPts val="600"/>
              </a:spcAft>
            </a:pPr>
            <a:r>
              <a:rPr lang="en-US" sz="2000">
                <a:solidFill>
                  <a:schemeClr val="accent2">
                    <a:lumMod val="50000"/>
                  </a:schemeClr>
                </a:solidFill>
              </a:rPr>
              <a:t>Detect the presence of fentanyl and fentanyl analogs</a:t>
            </a:r>
          </a:p>
          <a:p>
            <a:pPr marL="682625">
              <a:lnSpc>
                <a:spcPct val="100000"/>
              </a:lnSpc>
              <a:spcBef>
                <a:spcPts val="600"/>
              </a:spcBef>
              <a:spcAft>
                <a:spcPts val="600"/>
              </a:spcAft>
            </a:pPr>
            <a:r>
              <a:rPr lang="en-US" sz="2000">
                <a:solidFill>
                  <a:schemeClr val="accent2">
                    <a:lumMod val="50000"/>
                  </a:schemeClr>
                </a:solidFill>
              </a:rPr>
              <a:t>Effective with all different types and forms of illicit drugs</a:t>
            </a:r>
          </a:p>
          <a:p>
            <a:pPr marL="682625">
              <a:lnSpc>
                <a:spcPct val="100000"/>
              </a:lnSpc>
              <a:spcBef>
                <a:spcPts val="600"/>
              </a:spcBef>
              <a:spcAft>
                <a:spcPts val="600"/>
              </a:spcAft>
            </a:pPr>
            <a:r>
              <a:rPr lang="en-US" sz="2000">
                <a:solidFill>
                  <a:schemeClr val="accent2">
                    <a:lumMod val="50000"/>
                  </a:schemeClr>
                </a:solidFill>
              </a:rPr>
              <a:t>Cost effective method for reducing harm and saving lives</a:t>
            </a:r>
          </a:p>
        </p:txBody>
      </p:sp>
      <p:sp>
        <p:nvSpPr>
          <p:cNvPr id="31" name="Content Placeholder 30">
            <a:extLst>
              <a:ext uri="{FF2B5EF4-FFF2-40B4-BE49-F238E27FC236}">
                <a16:creationId xmlns:a16="http://schemas.microsoft.com/office/drawing/2014/main" id="{8FA02BA0-297C-E288-7B51-791630C0420C}"/>
              </a:ext>
            </a:extLst>
          </p:cNvPr>
          <p:cNvSpPr>
            <a:spLocks noGrp="1"/>
          </p:cNvSpPr>
          <p:nvPr>
            <p:ph sz="quarter" idx="22"/>
          </p:nvPr>
        </p:nvSpPr>
        <p:spPr>
          <a:xfrm rot="5400000" flipH="1" flipV="1">
            <a:off x="8409313" y="-498939"/>
            <a:ext cx="1170432" cy="5392417"/>
          </a:xfrm>
          <a:prstGeom prst="rect">
            <a:avLst/>
          </a:prstGeom>
          <a:solidFill>
            <a:schemeClr val="accent5"/>
          </a:solidFill>
          <a:ln>
            <a:solidFill>
              <a:schemeClr val="accent5"/>
            </a:solidFill>
          </a:ln>
        </p:spPr>
        <p:txBody>
          <a:bodyPr vert="vert">
            <a:normAutofit/>
          </a:bodyPr>
          <a:lstStyle/>
          <a:p>
            <a:pPr algn="ctr">
              <a:lnSpc>
                <a:spcPct val="100000"/>
              </a:lnSpc>
            </a:pPr>
            <a:r>
              <a:rPr lang="en-US" sz="3200" b="1">
                <a:solidFill>
                  <a:schemeClr val="bg1"/>
                </a:solidFill>
                <a:cs typeface="Arial" panose="020B0604020202020204" pitchFamily="34" charset="0"/>
              </a:rPr>
              <a:t>Drawbacks</a:t>
            </a:r>
          </a:p>
        </p:txBody>
      </p:sp>
      <p:sp>
        <p:nvSpPr>
          <p:cNvPr id="32" name="Content Placeholder 31">
            <a:extLst>
              <a:ext uri="{FF2B5EF4-FFF2-40B4-BE49-F238E27FC236}">
                <a16:creationId xmlns:a16="http://schemas.microsoft.com/office/drawing/2014/main" id="{530E31CA-C9F7-76E5-7393-C1226EC5022C}"/>
              </a:ext>
            </a:extLst>
          </p:cNvPr>
          <p:cNvSpPr>
            <a:spLocks noGrp="1"/>
          </p:cNvSpPr>
          <p:nvPr>
            <p:ph sz="quarter" idx="23"/>
          </p:nvPr>
        </p:nvSpPr>
        <p:spPr>
          <a:xfrm>
            <a:off x="6298321" y="2757048"/>
            <a:ext cx="5392418" cy="3428012"/>
          </a:xfrm>
          <a:noFill/>
        </p:spPr>
        <p:txBody>
          <a:bodyPr tIns="91440" anchor="ctr"/>
          <a:lstStyle/>
          <a:p>
            <a:pPr marL="682625">
              <a:lnSpc>
                <a:spcPct val="100000"/>
              </a:lnSpc>
              <a:spcBef>
                <a:spcPts val="600"/>
              </a:spcBef>
              <a:spcAft>
                <a:spcPts val="600"/>
              </a:spcAft>
            </a:pPr>
            <a:r>
              <a:rPr lang="en-US" sz="2000">
                <a:solidFill>
                  <a:schemeClr val="accent5">
                    <a:lumMod val="75000"/>
                  </a:schemeClr>
                </a:solidFill>
              </a:rPr>
              <a:t>Do not provide any information about the quantity or potency of the fentanyl detected</a:t>
            </a:r>
          </a:p>
          <a:p>
            <a:pPr marL="682625">
              <a:lnSpc>
                <a:spcPct val="100000"/>
              </a:lnSpc>
              <a:spcBef>
                <a:spcPts val="600"/>
              </a:spcBef>
              <a:spcAft>
                <a:spcPts val="600"/>
              </a:spcAft>
            </a:pPr>
            <a:r>
              <a:rPr lang="en-US" sz="2000">
                <a:solidFill>
                  <a:schemeClr val="accent5">
                    <a:lumMod val="75000"/>
                  </a:schemeClr>
                </a:solidFill>
              </a:rPr>
              <a:t>Can not detect the presence of any other harmful substances</a:t>
            </a:r>
          </a:p>
          <a:p>
            <a:pPr marL="682625">
              <a:lnSpc>
                <a:spcPct val="100000"/>
              </a:lnSpc>
              <a:spcBef>
                <a:spcPts val="600"/>
              </a:spcBef>
              <a:spcAft>
                <a:spcPts val="600"/>
              </a:spcAft>
            </a:pPr>
            <a:r>
              <a:rPr lang="en-US" sz="2000">
                <a:solidFill>
                  <a:schemeClr val="accent5">
                    <a:lumMod val="75000"/>
                  </a:schemeClr>
                </a:solidFill>
              </a:rPr>
              <a:t>Remain illegal in some states due to drug paraphernalia laws </a:t>
            </a:r>
          </a:p>
        </p:txBody>
      </p:sp>
      <p:pic>
        <p:nvPicPr>
          <p:cNvPr id="6" name="Graphic 5">
            <a:extLst>
              <a:ext uri="{FF2B5EF4-FFF2-40B4-BE49-F238E27FC236}">
                <a16:creationId xmlns:a16="http://schemas.microsoft.com/office/drawing/2014/main" id="{A9CBB462-8E68-286B-03EF-331FBC40F0B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244506" y="601475"/>
            <a:ext cx="696035" cy="696035"/>
          </a:xfrm>
          <a:prstGeom prst="rect">
            <a:avLst/>
          </a:prstGeom>
        </p:spPr>
      </p:pic>
      <p:sp>
        <p:nvSpPr>
          <p:cNvPr id="9" name="Rectangle 8">
            <a:extLst>
              <a:ext uri="{FF2B5EF4-FFF2-40B4-BE49-F238E27FC236}">
                <a16:creationId xmlns:a16="http://schemas.microsoft.com/office/drawing/2014/main" id="{7442A3B0-29F1-4767-E22B-D4B953E3DB91}"/>
              </a:ext>
              <a:ext uri="{C183D7F6-B498-43B3-948B-1728B52AA6E4}">
                <adec:decorative xmlns:adec="http://schemas.microsoft.com/office/drawing/2017/decorative" val="1"/>
              </a:ext>
            </a:extLst>
          </p:cNvPr>
          <p:cNvSpPr/>
          <p:nvPr/>
        </p:nvSpPr>
        <p:spPr>
          <a:xfrm>
            <a:off x="6298320" y="1616540"/>
            <a:ext cx="5392418" cy="4568520"/>
          </a:xfrm>
          <a:prstGeom prst="rect">
            <a:avLst/>
          </a:prstGeom>
          <a:no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89DAF97-A5D7-8110-D247-A30BA60A6E81}"/>
              </a:ext>
              <a:ext uri="{C183D7F6-B498-43B3-948B-1728B52AA6E4}">
                <adec:decorative xmlns:adec="http://schemas.microsoft.com/office/drawing/2017/decorative" val="1"/>
              </a:ext>
            </a:extLst>
          </p:cNvPr>
          <p:cNvSpPr/>
          <p:nvPr/>
        </p:nvSpPr>
        <p:spPr>
          <a:xfrm>
            <a:off x="521701" y="1616540"/>
            <a:ext cx="5392418" cy="4568520"/>
          </a:xfrm>
          <a:prstGeom prst="rect">
            <a:avLst/>
          </a:prstGeom>
          <a:noFill/>
          <a:ln w="571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C469D013-93C4-2308-C6AC-07742C7B1AC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62078" y="3341141"/>
            <a:ext cx="425575" cy="425575"/>
          </a:xfrm>
          <a:prstGeom prst="rect">
            <a:avLst/>
          </a:prstGeom>
        </p:spPr>
      </p:pic>
      <p:pic>
        <p:nvPicPr>
          <p:cNvPr id="16" name="Graphic 15">
            <a:extLst>
              <a:ext uri="{FF2B5EF4-FFF2-40B4-BE49-F238E27FC236}">
                <a16:creationId xmlns:a16="http://schemas.microsoft.com/office/drawing/2014/main" id="{C30F7309-C635-D642-21EA-DF9D2E909F0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62078" y="4420728"/>
            <a:ext cx="425575" cy="425575"/>
          </a:xfrm>
          <a:prstGeom prst="rect">
            <a:avLst/>
          </a:prstGeom>
        </p:spPr>
      </p:pic>
      <p:pic>
        <p:nvPicPr>
          <p:cNvPr id="17" name="Graphic 16">
            <a:extLst>
              <a:ext uri="{FF2B5EF4-FFF2-40B4-BE49-F238E27FC236}">
                <a16:creationId xmlns:a16="http://schemas.microsoft.com/office/drawing/2014/main" id="{DE758A2F-50CF-6957-8AF1-0A7AF0BE51C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62078" y="5178343"/>
            <a:ext cx="425575" cy="425575"/>
          </a:xfrm>
          <a:prstGeom prst="rect">
            <a:avLst/>
          </a:prstGeom>
        </p:spPr>
      </p:pic>
      <p:pic>
        <p:nvPicPr>
          <p:cNvPr id="18" name="Graphic 17">
            <a:extLst>
              <a:ext uri="{FF2B5EF4-FFF2-40B4-BE49-F238E27FC236}">
                <a16:creationId xmlns:a16="http://schemas.microsoft.com/office/drawing/2014/main" id="{BC28267D-480F-A5CE-51BF-5429727D0A3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77702" y="3463973"/>
            <a:ext cx="425575" cy="425575"/>
          </a:xfrm>
          <a:prstGeom prst="rect">
            <a:avLst/>
          </a:prstGeom>
        </p:spPr>
      </p:pic>
      <p:pic>
        <p:nvPicPr>
          <p:cNvPr id="21" name="Graphic 20">
            <a:extLst>
              <a:ext uri="{FF2B5EF4-FFF2-40B4-BE49-F238E27FC236}">
                <a16:creationId xmlns:a16="http://schemas.microsoft.com/office/drawing/2014/main" id="{38BDF4DD-0851-6594-45A2-4A8B591FF6A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77701" y="4235415"/>
            <a:ext cx="425575" cy="425575"/>
          </a:xfrm>
          <a:prstGeom prst="rect">
            <a:avLst/>
          </a:prstGeom>
        </p:spPr>
      </p:pic>
      <p:pic>
        <p:nvPicPr>
          <p:cNvPr id="23" name="Graphic 22">
            <a:extLst>
              <a:ext uri="{FF2B5EF4-FFF2-40B4-BE49-F238E27FC236}">
                <a16:creationId xmlns:a16="http://schemas.microsoft.com/office/drawing/2014/main" id="{ABDCA967-EE76-D54C-A1FA-B3EE7FA7F1C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77700" y="5021545"/>
            <a:ext cx="425575" cy="425575"/>
          </a:xfrm>
          <a:prstGeom prst="rect">
            <a:avLst/>
          </a:prstGeom>
        </p:spPr>
      </p:pic>
      <p:sp>
        <p:nvSpPr>
          <p:cNvPr id="25" name="Rectangle 24">
            <a:extLst>
              <a:ext uri="{FF2B5EF4-FFF2-40B4-BE49-F238E27FC236}">
                <a16:creationId xmlns:a16="http://schemas.microsoft.com/office/drawing/2014/main" id="{0B00DBD5-7CE7-05F6-620F-CC9C1663841C}"/>
              </a:ext>
              <a:ext uri="{C183D7F6-B498-43B3-948B-1728B52AA6E4}">
                <adec:decorative xmlns:adec="http://schemas.microsoft.com/office/drawing/2017/decorative" val="1"/>
              </a:ext>
            </a:extLst>
          </p:cNvPr>
          <p:cNvSpPr/>
          <p:nvPr/>
        </p:nvSpPr>
        <p:spPr>
          <a:xfrm>
            <a:off x="-5958" y="0"/>
            <a:ext cx="272952" cy="68749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F939DE8-025C-ED8D-6706-BD1D5CBCD4CE}"/>
              </a:ext>
              <a:ext uri="{C183D7F6-B498-43B3-948B-1728B52AA6E4}">
                <adec:decorative xmlns:adec="http://schemas.microsoft.com/office/drawing/2017/decorative" val="1"/>
              </a:ext>
            </a:extLst>
          </p:cNvPr>
          <p:cNvSpPr/>
          <p:nvPr/>
        </p:nvSpPr>
        <p:spPr>
          <a:xfrm>
            <a:off x="11913555" y="-16978"/>
            <a:ext cx="272952" cy="68749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9B0F986-E0BF-00C2-D98F-194BD91F8AE5}"/>
              </a:ext>
              <a:ext uri="{C183D7F6-B498-43B3-948B-1728B52AA6E4}">
                <adec:decorative xmlns:adec="http://schemas.microsoft.com/office/drawing/2017/decorative" val="1"/>
              </a:ext>
            </a:extLst>
          </p:cNvPr>
          <p:cNvSpPr/>
          <p:nvPr/>
        </p:nvSpPr>
        <p:spPr>
          <a:xfrm rot="5400000">
            <a:off x="5943541" y="-5960520"/>
            <a:ext cx="299423" cy="1218650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4A6525C-AB81-131F-27FF-6CE9CAB0416D}"/>
              </a:ext>
              <a:ext uri="{C183D7F6-B498-43B3-948B-1728B52AA6E4}">
                <adec:decorative xmlns:adec="http://schemas.microsoft.com/office/drawing/2017/decorative" val="1"/>
              </a:ext>
            </a:extLst>
          </p:cNvPr>
          <p:cNvSpPr/>
          <p:nvPr/>
        </p:nvSpPr>
        <p:spPr>
          <a:xfrm rot="5400000">
            <a:off x="5943543" y="632016"/>
            <a:ext cx="299422" cy="1218650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733F8164-EE78-9C64-5DD5-905B0CD9BCFB}"/>
              </a:ext>
            </a:extLst>
          </p:cNvPr>
          <p:cNvSpPr>
            <a:spLocks noGrp="1"/>
          </p:cNvSpPr>
          <p:nvPr>
            <p:ph type="ftr" sz="quarter" idx="25"/>
          </p:nvPr>
        </p:nvSpPr>
        <p:spPr>
          <a:xfrm>
            <a:off x="6515644" y="6542706"/>
            <a:ext cx="5392418" cy="365125"/>
          </a:xfrm>
        </p:spPr>
        <p:txBody>
          <a:bodyPr/>
          <a:lstStyle/>
          <a:p>
            <a:r>
              <a:rPr lang="en-US">
                <a:solidFill>
                  <a:schemeClr val="bg1"/>
                </a:solidFill>
                <a:cs typeface="Arial"/>
              </a:rPr>
              <a:t>(Davis, 2023; Centers for Disease Control and Prevention, 2022a)</a:t>
            </a:r>
          </a:p>
        </p:txBody>
      </p:sp>
    </p:spTree>
    <p:extLst>
      <p:ext uri="{BB962C8B-B14F-4D97-AF65-F5344CB8AC3E}">
        <p14:creationId xmlns:p14="http://schemas.microsoft.com/office/powerpoint/2010/main" val="2278483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45641-5C6A-B030-0CE1-F3E1173092D0}"/>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F93569E8-6895-27F4-0A35-24B49C97002A}"/>
              </a:ext>
            </a:extLst>
          </p:cNvPr>
          <p:cNvSpPr>
            <a:spLocks noGrp="1"/>
          </p:cNvSpPr>
          <p:nvPr>
            <p:ph type="title"/>
          </p:nvPr>
        </p:nvSpPr>
        <p:spPr>
          <a:xfrm>
            <a:off x="0" y="0"/>
            <a:ext cx="4448431" cy="6858000"/>
          </a:xfrm>
          <a:prstGeom prst="rect">
            <a:avLst/>
          </a:prstGeom>
          <a:solidFill>
            <a:schemeClr val="tx2"/>
          </a:solidFill>
          <a:ln>
            <a:noFill/>
          </a:ln>
          <a:effectLst/>
          <a:scene3d>
            <a:camera prst="orthographicFront">
              <a:rot lat="0" lon="0" rev="0"/>
            </a:camera>
            <a:lightRig rig="glow" dir="t">
              <a:rot lat="0" lon="0" rev="4800000"/>
            </a:lightRig>
          </a:scene3d>
          <a:sp3d prstMaterial="matte">
            <a:bevelT w="127000" h="63500"/>
          </a:sp3d>
        </p:spPr>
        <p:txBody>
          <a:bodyPr vert="horz" lIns="91440" tIns="91440" rIns="91440" bIns="2103120" rtlCol="0" anchor="ctr" anchorCtr="0">
            <a:normAutofit/>
          </a:bodyPr>
          <a:lstStyle/>
          <a:p>
            <a:pPr marL="114300"/>
            <a:br>
              <a:rPr lang="en-US" sz="4400" kern="1200">
                <a:solidFill>
                  <a:srgbClr val="FFFFFF"/>
                </a:solidFill>
                <a:latin typeface="+mj-lt"/>
                <a:ea typeface="+mj-ea"/>
                <a:cs typeface="+mj-cs"/>
              </a:rPr>
            </a:br>
            <a:r>
              <a:rPr lang="en-US" sz="4000" kern="1200">
                <a:solidFill>
                  <a:srgbClr val="FFFFFF"/>
                </a:solidFill>
                <a:latin typeface="+mj-lt"/>
                <a:ea typeface="+mj-ea"/>
                <a:cs typeface="+mj-cs"/>
              </a:rPr>
              <a:t>Naloxone</a:t>
            </a:r>
            <a:endParaRPr lang="en-US" sz="4400" kern="1200">
              <a:solidFill>
                <a:srgbClr val="FFFFFF"/>
              </a:solidFill>
              <a:latin typeface="+mj-lt"/>
              <a:ea typeface="+mj-ea"/>
              <a:cs typeface="+mj-cs"/>
            </a:endParaRPr>
          </a:p>
        </p:txBody>
      </p:sp>
      <p:sp>
        <p:nvSpPr>
          <p:cNvPr id="6" name="Content Placeholder 5">
            <a:extLst>
              <a:ext uri="{FF2B5EF4-FFF2-40B4-BE49-F238E27FC236}">
                <a16:creationId xmlns:a16="http://schemas.microsoft.com/office/drawing/2014/main" id="{C3CD4F69-9022-8711-4E02-7D43C0A309D0}"/>
              </a:ext>
            </a:extLst>
          </p:cNvPr>
          <p:cNvSpPr>
            <a:spLocks noGrp="1"/>
          </p:cNvSpPr>
          <p:nvPr>
            <p:ph sz="quarter" idx="13"/>
          </p:nvPr>
        </p:nvSpPr>
        <p:spPr>
          <a:xfrm>
            <a:off x="5190197" y="386164"/>
            <a:ext cx="6373429" cy="1371600"/>
          </a:xfrm>
          <a:prstGeom prst="rect">
            <a:avLst/>
          </a:prstGeom>
          <a:solidFill>
            <a:schemeClr val="accent4">
              <a:lumMod val="75000"/>
            </a:schemeClr>
          </a:solidFill>
          <a:scene3d>
            <a:camera prst="orthographicFront"/>
            <a:lightRig rig="threePt" dir="t"/>
          </a:scene3d>
          <a:sp3d>
            <a:bevelT prst="convex"/>
          </a:sp3d>
        </p:spPr>
        <p:txBody>
          <a:bodyPr anchor="ctr"/>
          <a:lstStyle/>
          <a:p>
            <a:r>
              <a:rPr lang="en-US" sz="2800" b="0">
                <a:solidFill>
                  <a:schemeClr val="bg1"/>
                </a:solidFill>
              </a:rPr>
              <a:t>Opioid antagonist</a:t>
            </a:r>
          </a:p>
        </p:txBody>
      </p:sp>
      <p:sp>
        <p:nvSpPr>
          <p:cNvPr id="7" name="Content Placeholder 6">
            <a:extLst>
              <a:ext uri="{FF2B5EF4-FFF2-40B4-BE49-F238E27FC236}">
                <a16:creationId xmlns:a16="http://schemas.microsoft.com/office/drawing/2014/main" id="{7E78FBD7-F9E5-CE54-4B67-ED117CC15424}"/>
              </a:ext>
            </a:extLst>
          </p:cNvPr>
          <p:cNvSpPr>
            <a:spLocks noGrp="1"/>
          </p:cNvSpPr>
          <p:nvPr>
            <p:ph sz="quarter" idx="14"/>
          </p:nvPr>
        </p:nvSpPr>
        <p:spPr>
          <a:xfrm>
            <a:off x="5190197" y="1961617"/>
            <a:ext cx="6373430" cy="1371600"/>
          </a:xfrm>
          <a:prstGeom prst="rect">
            <a:avLst/>
          </a:prstGeom>
          <a:solidFill>
            <a:schemeClr val="accent2"/>
          </a:solidFill>
          <a:scene3d>
            <a:camera prst="orthographicFront"/>
            <a:lightRig rig="threePt" dir="t"/>
          </a:scene3d>
          <a:sp3d>
            <a:bevelT prst="convex"/>
          </a:sp3d>
        </p:spPr>
        <p:txBody>
          <a:bodyPr anchor="ctr"/>
          <a:lstStyle/>
          <a:p>
            <a:r>
              <a:rPr lang="en-US" sz="2800" b="0">
                <a:solidFill>
                  <a:schemeClr val="bg1"/>
                </a:solidFill>
              </a:rPr>
              <a:t>Rapidly reverses an opioid overdose</a:t>
            </a:r>
          </a:p>
        </p:txBody>
      </p:sp>
      <p:sp>
        <p:nvSpPr>
          <p:cNvPr id="5" name="Content Placeholder 4">
            <a:extLst>
              <a:ext uri="{FF2B5EF4-FFF2-40B4-BE49-F238E27FC236}">
                <a16:creationId xmlns:a16="http://schemas.microsoft.com/office/drawing/2014/main" id="{7DBAB1CE-196C-C9B3-406E-8E6DD32D254C}"/>
              </a:ext>
            </a:extLst>
          </p:cNvPr>
          <p:cNvSpPr>
            <a:spLocks noGrp="1"/>
          </p:cNvSpPr>
          <p:nvPr>
            <p:ph sz="quarter" idx="12"/>
          </p:nvPr>
        </p:nvSpPr>
        <p:spPr>
          <a:xfrm>
            <a:off x="5190198" y="3537070"/>
            <a:ext cx="6373429" cy="1371600"/>
          </a:xfrm>
          <a:prstGeom prst="rect">
            <a:avLst/>
          </a:prstGeom>
          <a:solidFill>
            <a:schemeClr val="accent3"/>
          </a:solidFill>
          <a:scene3d>
            <a:camera prst="orthographicFront"/>
            <a:lightRig rig="threePt" dir="t"/>
          </a:scene3d>
          <a:sp3d>
            <a:bevelT prst="convex"/>
          </a:sp3d>
        </p:spPr>
        <p:txBody>
          <a:bodyPr anchor="ctr"/>
          <a:lstStyle/>
          <a:p>
            <a:r>
              <a:rPr lang="en-US" sz="2800" b="0">
                <a:solidFill>
                  <a:schemeClr val="bg1"/>
                </a:solidFill>
              </a:rPr>
              <a:t>Restores normal breathing</a:t>
            </a:r>
          </a:p>
        </p:txBody>
      </p:sp>
      <p:sp>
        <p:nvSpPr>
          <p:cNvPr id="8" name="Content Placeholder 7">
            <a:extLst>
              <a:ext uri="{FF2B5EF4-FFF2-40B4-BE49-F238E27FC236}">
                <a16:creationId xmlns:a16="http://schemas.microsoft.com/office/drawing/2014/main" id="{D9025136-DDF0-A691-4285-36BBC2C99D1E}"/>
              </a:ext>
            </a:extLst>
          </p:cNvPr>
          <p:cNvSpPr>
            <a:spLocks noGrp="1"/>
          </p:cNvSpPr>
          <p:nvPr>
            <p:ph sz="quarter" idx="15"/>
          </p:nvPr>
        </p:nvSpPr>
        <p:spPr>
          <a:xfrm>
            <a:off x="5190197" y="5112524"/>
            <a:ext cx="6373429" cy="1371600"/>
          </a:xfrm>
          <a:prstGeom prst="rect">
            <a:avLst/>
          </a:prstGeom>
          <a:solidFill>
            <a:schemeClr val="accent5"/>
          </a:solidFill>
          <a:scene3d>
            <a:camera prst="orthographicFront"/>
            <a:lightRig rig="threePt" dir="t"/>
          </a:scene3d>
          <a:sp3d>
            <a:bevelT prst="convex"/>
          </a:sp3d>
        </p:spPr>
        <p:txBody>
          <a:bodyPr lIns="640080" rIns="731520" anchor="ctr"/>
          <a:lstStyle/>
          <a:p>
            <a:r>
              <a:rPr lang="en-US" sz="2800" b="0">
                <a:solidFill>
                  <a:schemeClr val="bg1"/>
                </a:solidFill>
              </a:rPr>
              <a:t>Administered as an injectable or nasal spray</a:t>
            </a:r>
          </a:p>
        </p:txBody>
      </p:sp>
      <p:pic>
        <p:nvPicPr>
          <p:cNvPr id="11" name="Graphic 10">
            <a:extLst>
              <a:ext uri="{FF2B5EF4-FFF2-40B4-BE49-F238E27FC236}">
                <a16:creationId xmlns:a16="http://schemas.microsoft.com/office/drawing/2014/main" id="{76D52A38-EA4B-C66F-E733-8AAFE0F4986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5325" y="3537070"/>
            <a:ext cx="1497779" cy="1497779"/>
          </a:xfrm>
          <a:prstGeom prst="rect">
            <a:avLst/>
          </a:prstGeom>
        </p:spPr>
      </p:pic>
    </p:spTree>
    <p:extLst>
      <p:ext uri="{BB962C8B-B14F-4D97-AF65-F5344CB8AC3E}">
        <p14:creationId xmlns:p14="http://schemas.microsoft.com/office/powerpoint/2010/main" val="466976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6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p:txBody>
          <a:bodyPr vert="horz" lIns="91440" tIns="45720" rIns="91440" bIns="45720" rtlCol="0" anchor="ctr">
            <a:noAutofit/>
          </a:bodyPr>
          <a:lstStyle/>
          <a:p>
            <a:r>
              <a:rPr lang="en-US" sz="4800"/>
              <a:t>Jessica’s Story</a:t>
            </a:r>
            <a:br>
              <a:rPr lang="en-US" sz="4800"/>
            </a:br>
            <a:r>
              <a:rPr lang="en-US" sz="2400"/>
              <a:t>Permission to Use &amp; Video Credit provided by </a:t>
            </a:r>
            <a:br>
              <a:rPr lang="en-US" sz="2400"/>
            </a:br>
            <a:r>
              <a:rPr lang="en-US" sz="2400"/>
              <a:t>The University of Tennessee &amp; Dr. Jennifer Crowley</a:t>
            </a:r>
            <a:endParaRPr lang="en-US" sz="4800" kern="1200">
              <a:solidFill>
                <a:schemeClr val="tx1"/>
              </a:solidFill>
              <a:latin typeface="+mj-lt"/>
              <a:ea typeface="+mj-ea"/>
              <a:cs typeface="+mj-cs"/>
            </a:endParaRP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solidFill>
            <a:schemeClr val="bg1"/>
          </a:solidFill>
        </p:spPr>
        <p:txBody>
          <a:bodyPr vert="horz" lIns="91440" tIns="45720" rIns="91440" bIns="45720" rtlCol="0" anchor="ctr">
            <a:normAutofit/>
          </a:bodyPr>
          <a:lstStyle/>
          <a:p>
            <a:pPr algn="ctr"/>
            <a:r>
              <a:rPr lang="en-US" kern="1200">
                <a:solidFill>
                  <a:schemeClr val="tx1"/>
                </a:solidFill>
                <a:latin typeface="+mn-lt"/>
                <a:ea typeface="+mn-ea"/>
                <a:cs typeface="+mn-cs"/>
                <a:hlinkClick r:id="rId3"/>
              </a:rPr>
              <a:t>Digital Story on Narcan Opioid Overdose Reversal</a:t>
            </a:r>
            <a:endParaRPr lang="en-US" kern="1200">
              <a:solidFill>
                <a:schemeClr val="tx1"/>
              </a:solidFill>
              <a:latin typeface="+mn-lt"/>
              <a:ea typeface="+mn-ea"/>
              <a:cs typeface="+mn-cs"/>
            </a:endParaRPr>
          </a:p>
        </p:txBody>
      </p:sp>
    </p:spTree>
    <p:extLst>
      <p:ext uri="{BB962C8B-B14F-4D97-AF65-F5344CB8AC3E}">
        <p14:creationId xmlns:p14="http://schemas.microsoft.com/office/powerpoint/2010/main" val="226029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9D955-81A8-3F44-C327-D4FF229874DF}"/>
              </a:ext>
            </a:extLst>
          </p:cNvPr>
          <p:cNvSpPr>
            <a:spLocks noGrp="1"/>
          </p:cNvSpPr>
          <p:nvPr>
            <p:ph type="title"/>
          </p:nvPr>
        </p:nvSpPr>
        <p:spPr>
          <a:xfrm>
            <a:off x="0" y="0"/>
            <a:ext cx="3803904" cy="6858000"/>
          </a:xfrm>
        </p:spPr>
        <p:txBody>
          <a:bodyPr/>
          <a:lstStyle/>
          <a:p>
            <a:r>
              <a:rPr lang="en-US" sz="4000">
                <a:latin typeface="Arial" panose="020B0604020202020204" pitchFamily="34" charset="0"/>
                <a:cs typeface="Arial" panose="020B0604020202020204" pitchFamily="34" charset="0"/>
              </a:rPr>
              <a:t>Learning Objectives</a:t>
            </a:r>
            <a:endParaRPr lang="en-US"/>
          </a:p>
        </p:txBody>
      </p:sp>
      <p:sp>
        <p:nvSpPr>
          <p:cNvPr id="3" name="Content Placeholder 2">
            <a:extLst>
              <a:ext uri="{FF2B5EF4-FFF2-40B4-BE49-F238E27FC236}">
                <a16:creationId xmlns:a16="http://schemas.microsoft.com/office/drawing/2014/main" id="{9E48E132-0BFA-9CDD-0E01-6793B512E22B}"/>
              </a:ext>
            </a:extLst>
          </p:cNvPr>
          <p:cNvSpPr>
            <a:spLocks noGrp="1"/>
          </p:cNvSpPr>
          <p:nvPr>
            <p:ph sz="quarter" idx="13"/>
          </p:nvPr>
        </p:nvSpPr>
        <p:spPr>
          <a:xfrm>
            <a:off x="4218709" y="256032"/>
            <a:ext cx="7624948" cy="1077468"/>
          </a:xfrm>
        </p:spPr>
        <p:txBody>
          <a:bodyPr/>
          <a:lstStyle/>
          <a:p>
            <a:r>
              <a:rPr lang="en-US"/>
              <a:t>After completing this training, </a:t>
            </a:r>
            <a:br>
              <a:rPr lang="en-US"/>
            </a:br>
            <a:r>
              <a:rPr lang="en-US"/>
              <a:t>child welfare workers will:</a:t>
            </a:r>
          </a:p>
        </p:txBody>
      </p:sp>
      <p:sp>
        <p:nvSpPr>
          <p:cNvPr id="4" name="Content Placeholder 3">
            <a:extLst>
              <a:ext uri="{FF2B5EF4-FFF2-40B4-BE49-F238E27FC236}">
                <a16:creationId xmlns:a16="http://schemas.microsoft.com/office/drawing/2014/main" id="{449CBC16-77EF-28AF-B382-FFB2DBC77F4B}"/>
              </a:ext>
            </a:extLst>
          </p:cNvPr>
          <p:cNvSpPr>
            <a:spLocks noGrp="1"/>
          </p:cNvSpPr>
          <p:nvPr>
            <p:ph sz="quarter" idx="14"/>
          </p:nvPr>
        </p:nvSpPr>
        <p:spPr>
          <a:xfrm>
            <a:off x="4218709" y="1677505"/>
            <a:ext cx="7624948" cy="5103368"/>
          </a:xfrm>
        </p:spPr>
        <p:txBody>
          <a:bodyPr/>
          <a:lstStyle/>
          <a:p>
            <a:pPr lvl="0">
              <a:lnSpc>
                <a:spcPct val="100000"/>
              </a:lnSpc>
              <a:spcBef>
                <a:spcPts val="600"/>
              </a:spcBef>
              <a:buFont typeface="Arial" panose="020B0604020202020204" pitchFamily="34" charset="0"/>
              <a:buChar char="•"/>
            </a:pPr>
            <a:r>
              <a:rPr lang="en-US" sz="2000"/>
              <a:t>Differentiate between different types of opioids and opioid analogs with knowledge of classifications, potency, and effects</a:t>
            </a:r>
          </a:p>
          <a:p>
            <a:pPr lvl="0">
              <a:lnSpc>
                <a:spcPct val="100000"/>
              </a:lnSpc>
              <a:spcBef>
                <a:spcPts val="600"/>
              </a:spcBef>
              <a:buFont typeface="Arial" panose="020B0604020202020204" pitchFamily="34" charset="0"/>
              <a:buChar char="•"/>
            </a:pPr>
            <a:r>
              <a:rPr lang="en-US" sz="2000" u="none"/>
              <a:t>Identify physical indicators of opioid use including long-term physical and psychological effects</a:t>
            </a:r>
          </a:p>
          <a:p>
            <a:pPr lvl="0">
              <a:lnSpc>
                <a:spcPct val="100000"/>
              </a:lnSpc>
              <a:spcBef>
                <a:spcPts val="600"/>
              </a:spcBef>
              <a:buFont typeface="Arial" panose="020B0604020202020204" pitchFamily="34" charset="0"/>
              <a:buChar char="•"/>
            </a:pPr>
            <a:r>
              <a:rPr lang="en-US" sz="2000"/>
              <a:t>Discuss risk factors and signs of opioid overdose with knowledge of current data trends</a:t>
            </a:r>
          </a:p>
          <a:p>
            <a:pPr lvl="0">
              <a:lnSpc>
                <a:spcPct val="100000"/>
              </a:lnSpc>
              <a:spcBef>
                <a:spcPts val="600"/>
              </a:spcBef>
              <a:buFont typeface="Arial" panose="020B0604020202020204" pitchFamily="34" charset="0"/>
              <a:buChar char="•"/>
            </a:pPr>
            <a:r>
              <a:rPr lang="en-US" sz="2000"/>
              <a:t>Integrate harm reduction and opioid overdose prevention strategies to mitigate level of risk to children and families</a:t>
            </a:r>
            <a:endParaRPr lang="en-US" sz="2000" u="none"/>
          </a:p>
          <a:p>
            <a:pPr lvl="0">
              <a:lnSpc>
                <a:spcPct val="100000"/>
              </a:lnSpc>
              <a:spcBef>
                <a:spcPts val="600"/>
              </a:spcBef>
              <a:buFont typeface="Arial" panose="020B0604020202020204" pitchFamily="34" charset="0"/>
              <a:buChar char="•"/>
            </a:pPr>
            <a:r>
              <a:rPr lang="en-US" sz="2000"/>
              <a:t>Recognize benefits of medication for opioid use disorder with knowledge of historical stigma, supporting evidence base for approved medications, and information on short- and long-term treatment options</a:t>
            </a:r>
          </a:p>
          <a:p>
            <a:pPr lvl="0">
              <a:lnSpc>
                <a:spcPct val="100000"/>
              </a:lnSpc>
              <a:spcBef>
                <a:spcPts val="600"/>
              </a:spcBef>
              <a:buFont typeface="Arial" panose="020B0604020202020204" pitchFamily="34" charset="0"/>
              <a:buChar char="•"/>
            </a:pPr>
            <a:r>
              <a:rPr lang="en-US" sz="2000" u="none"/>
              <a:t>Understand special considerations for treatment of opioid use disorders before, during, and after pregnancy </a:t>
            </a:r>
          </a:p>
        </p:txBody>
      </p:sp>
    </p:spTree>
    <p:extLst>
      <p:ext uri="{BB962C8B-B14F-4D97-AF65-F5344CB8AC3E}">
        <p14:creationId xmlns:p14="http://schemas.microsoft.com/office/powerpoint/2010/main" val="1931640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59FB9D6-E34B-6A5B-1E61-9FDA53897E39}"/>
              </a:ext>
              <a:ext uri="{C183D7F6-B498-43B3-948B-1728B52AA6E4}">
                <adec:decorative xmlns:adec="http://schemas.microsoft.com/office/drawing/2017/decorative" val="1"/>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20622" r="12084"/>
          <a:stretch/>
        </p:blipFill>
        <p:spPr>
          <a:xfrm>
            <a:off x="3096126" y="7704"/>
            <a:ext cx="9095874" cy="6850286"/>
          </a:xfrm>
          <a:prstGeom prst="rect">
            <a:avLst/>
          </a:prstGeom>
        </p:spPr>
      </p:pic>
      <p:sp>
        <p:nvSpPr>
          <p:cNvPr id="23" name="Rectangle 2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BB36A-63E1-35D3-F3BA-FBEBB74AAF6E}"/>
              </a:ext>
            </a:extLst>
          </p:cNvPr>
          <p:cNvSpPr>
            <a:spLocks noGrp="1"/>
          </p:cNvSpPr>
          <p:nvPr>
            <p:ph type="title"/>
          </p:nvPr>
        </p:nvSpPr>
        <p:spPr>
          <a:xfrm>
            <a:off x="133350" y="899510"/>
            <a:ext cx="6219323" cy="3692028"/>
          </a:xfrm>
          <a:noFill/>
        </p:spPr>
        <p:txBody>
          <a:bodyPr vert="horz" lIns="91440" tIns="45720" rIns="91440" bIns="45720" rtlCol="0" anchor="b">
            <a:noAutofit/>
          </a:bodyPr>
          <a:lstStyle/>
          <a:p>
            <a:pPr algn="l"/>
            <a:r>
              <a:rPr lang="en-US" sz="4800">
                <a:solidFill>
                  <a:schemeClr val="tx1"/>
                </a:solidFill>
              </a:rPr>
              <a:t>Medications for </a:t>
            </a:r>
            <a:br>
              <a:rPr lang="en-US" sz="4800">
                <a:solidFill>
                  <a:schemeClr val="tx1"/>
                </a:solidFill>
              </a:rPr>
            </a:br>
            <a:r>
              <a:rPr lang="en-US" sz="4800">
                <a:solidFill>
                  <a:schemeClr val="tx1"/>
                </a:solidFill>
              </a:rPr>
              <a:t>Opioid Use Disorder (MOUD)</a:t>
            </a:r>
          </a:p>
        </p:txBody>
      </p:sp>
    </p:spTree>
    <p:extLst>
      <p:ext uri="{BB962C8B-B14F-4D97-AF65-F5344CB8AC3E}">
        <p14:creationId xmlns:p14="http://schemas.microsoft.com/office/powerpoint/2010/main" val="3210341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D1B1A-9C0B-3A8F-FD68-EC3B733DDEF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59297C4-CEAC-6DC7-4164-472795881D88}"/>
              </a:ext>
              <a:ext uri="{C183D7F6-B498-43B3-948B-1728B52AA6E4}">
                <adec:decorative xmlns:adec="http://schemas.microsoft.com/office/drawing/2017/decorative" val="1"/>
              </a:ext>
            </a:extLst>
          </p:cNvPr>
          <p:cNvSpPr/>
          <p:nvPr/>
        </p:nvSpPr>
        <p:spPr>
          <a:xfrm>
            <a:off x="1356546" y="3829771"/>
            <a:ext cx="9478908" cy="57946"/>
          </a:xfrm>
          <a:prstGeom prst="rect">
            <a:avLst/>
          </a:prstGeom>
          <a:gradFill>
            <a:gsLst>
              <a:gs pos="0">
                <a:schemeClr val="accent2">
                  <a:lumMod val="75000"/>
                </a:schemeClr>
              </a:gs>
              <a:gs pos="32000">
                <a:schemeClr val="accent2">
                  <a:lumMod val="75000"/>
                </a:schemeClr>
              </a:gs>
              <a:gs pos="0">
                <a:schemeClr val="accent2"/>
              </a:gs>
              <a:gs pos="100000">
                <a:schemeClr val="tx2"/>
              </a:gs>
            </a:gsLst>
            <a:lin ang="13500000" scaled="1"/>
          </a:gradFill>
          <a:ln>
            <a:solidFill>
              <a:schemeClr val="accent1"/>
            </a:solidFill>
          </a:ln>
          <a:effectLst>
            <a:outerShdw blurRad="50800" dist="38100" dir="5400000" algn="t"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rtlCol="0" anchor="ctr"/>
          <a:lstStyle/>
          <a:p>
            <a:pPr algn="ctr" defTabSz="412750" hangingPunct="0"/>
            <a:endParaRPr lang="en-US" sz="1600" b="1" kern="0">
              <a:solidFill>
                <a:schemeClr val="accent3">
                  <a:lumMod val="75000"/>
                </a:schemeClr>
              </a:solidFill>
              <a:sym typeface="Helvetica Light"/>
            </a:endParaRPr>
          </a:p>
        </p:txBody>
      </p:sp>
      <p:sp>
        <p:nvSpPr>
          <p:cNvPr id="12" name="Oval 11">
            <a:extLst>
              <a:ext uri="{FF2B5EF4-FFF2-40B4-BE49-F238E27FC236}">
                <a16:creationId xmlns:a16="http://schemas.microsoft.com/office/drawing/2014/main" id="{1B165609-10A4-B951-97E6-2D7A5D576E7B}"/>
              </a:ext>
              <a:ext uri="{C183D7F6-B498-43B3-948B-1728B52AA6E4}">
                <adec:decorative xmlns:adec="http://schemas.microsoft.com/office/drawing/2017/decorative" val="1"/>
              </a:ext>
            </a:extLst>
          </p:cNvPr>
          <p:cNvSpPr/>
          <p:nvPr/>
        </p:nvSpPr>
        <p:spPr>
          <a:xfrm>
            <a:off x="768595" y="1327701"/>
            <a:ext cx="2240280" cy="2240280"/>
          </a:xfrm>
          <a:prstGeom prst="ellipse">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12750" hangingPunct="0"/>
            <a:endParaRPr lang="en-US" sz="1600" b="1" kern="0">
              <a:solidFill>
                <a:prstClr val="white"/>
              </a:solidFill>
              <a:sym typeface="Helvetica Light"/>
            </a:endParaRPr>
          </a:p>
        </p:txBody>
      </p:sp>
      <p:sp>
        <p:nvSpPr>
          <p:cNvPr id="8" name="Oval 7">
            <a:extLst>
              <a:ext uri="{FF2B5EF4-FFF2-40B4-BE49-F238E27FC236}">
                <a16:creationId xmlns:a16="http://schemas.microsoft.com/office/drawing/2014/main" id="{38742CBD-5D26-4BCF-B631-5E448EB25B10}"/>
              </a:ext>
              <a:ext uri="{C183D7F6-B498-43B3-948B-1728B52AA6E4}">
                <adec:decorative xmlns:adec="http://schemas.microsoft.com/office/drawing/2017/decorative" val="1"/>
              </a:ext>
            </a:extLst>
          </p:cNvPr>
          <p:cNvSpPr/>
          <p:nvPr/>
        </p:nvSpPr>
        <p:spPr>
          <a:xfrm>
            <a:off x="2809317" y="1327701"/>
            <a:ext cx="2240280" cy="2240280"/>
          </a:xfrm>
          <a:prstGeom prst="ellipse">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12750" hangingPunct="0"/>
            <a:endParaRPr lang="en-US" sz="1600" b="1" kern="0">
              <a:solidFill>
                <a:prstClr val="white"/>
              </a:solidFill>
              <a:sym typeface="Helvetica Light"/>
            </a:endParaRPr>
          </a:p>
        </p:txBody>
      </p:sp>
      <p:sp>
        <p:nvSpPr>
          <p:cNvPr id="9" name="Oval 8">
            <a:extLst>
              <a:ext uri="{FF2B5EF4-FFF2-40B4-BE49-F238E27FC236}">
                <a16:creationId xmlns:a16="http://schemas.microsoft.com/office/drawing/2014/main" id="{655B6929-1B21-540B-65AF-018EDCE91E48}"/>
              </a:ext>
              <a:ext uri="{C183D7F6-B498-43B3-948B-1728B52AA6E4}">
                <adec:decorative xmlns:adec="http://schemas.microsoft.com/office/drawing/2017/decorative" val="1"/>
              </a:ext>
            </a:extLst>
          </p:cNvPr>
          <p:cNvSpPr/>
          <p:nvPr/>
        </p:nvSpPr>
        <p:spPr>
          <a:xfrm>
            <a:off x="4850038" y="1327701"/>
            <a:ext cx="2240280" cy="2240280"/>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12750" hangingPunct="0"/>
            <a:endParaRPr lang="en-US" sz="1600" b="1" kern="0">
              <a:solidFill>
                <a:prstClr val="white"/>
              </a:solidFill>
              <a:ea typeface="SimSun" panose="02010600030101010101" pitchFamily="2" charset="-122"/>
              <a:sym typeface="Helvetica Light"/>
            </a:endParaRPr>
          </a:p>
        </p:txBody>
      </p:sp>
      <p:sp>
        <p:nvSpPr>
          <p:cNvPr id="10" name="Oval 9">
            <a:extLst>
              <a:ext uri="{FF2B5EF4-FFF2-40B4-BE49-F238E27FC236}">
                <a16:creationId xmlns:a16="http://schemas.microsoft.com/office/drawing/2014/main" id="{ACB31230-B683-B8B4-5170-0EA2D4B3893B}"/>
              </a:ext>
              <a:ext uri="{C183D7F6-B498-43B3-948B-1728B52AA6E4}">
                <adec:decorative xmlns:adec="http://schemas.microsoft.com/office/drawing/2017/decorative" val="1"/>
              </a:ext>
            </a:extLst>
          </p:cNvPr>
          <p:cNvSpPr/>
          <p:nvPr/>
        </p:nvSpPr>
        <p:spPr>
          <a:xfrm>
            <a:off x="6888869" y="1327701"/>
            <a:ext cx="2240280" cy="2240280"/>
          </a:xfrm>
          <a:prstGeom prst="ellipse">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12750" hangingPunct="0"/>
            <a:endParaRPr lang="en-US" sz="1600" b="1" kern="0">
              <a:solidFill>
                <a:prstClr val="white"/>
              </a:solidFill>
              <a:sym typeface="Helvetica Light"/>
            </a:endParaRPr>
          </a:p>
        </p:txBody>
      </p:sp>
      <p:sp>
        <p:nvSpPr>
          <p:cNvPr id="11" name="Oval 10">
            <a:extLst>
              <a:ext uri="{FF2B5EF4-FFF2-40B4-BE49-F238E27FC236}">
                <a16:creationId xmlns:a16="http://schemas.microsoft.com/office/drawing/2014/main" id="{1BF87A88-E33F-C598-9756-C034A7824B5F}"/>
              </a:ext>
              <a:ext uri="{C183D7F6-B498-43B3-948B-1728B52AA6E4}">
                <adec:decorative xmlns:adec="http://schemas.microsoft.com/office/drawing/2017/decorative" val="1"/>
              </a:ext>
            </a:extLst>
          </p:cNvPr>
          <p:cNvSpPr/>
          <p:nvPr/>
        </p:nvSpPr>
        <p:spPr>
          <a:xfrm>
            <a:off x="8927700" y="1327701"/>
            <a:ext cx="2240280" cy="2240280"/>
          </a:xfrm>
          <a:prstGeom prst="ellipse">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12750" hangingPunct="0"/>
            <a:endParaRPr lang="en-US" sz="1600" b="1" kern="0">
              <a:solidFill>
                <a:prstClr val="white"/>
              </a:solidFill>
              <a:sym typeface="Helvetica Light"/>
            </a:endParaRPr>
          </a:p>
        </p:txBody>
      </p:sp>
      <p:sp>
        <p:nvSpPr>
          <p:cNvPr id="3" name="Title 2">
            <a:extLst>
              <a:ext uri="{FF2B5EF4-FFF2-40B4-BE49-F238E27FC236}">
                <a16:creationId xmlns:a16="http://schemas.microsoft.com/office/drawing/2014/main" id="{F74ABD07-8F8E-5940-FCA8-1F815BB2CDEB}"/>
              </a:ext>
            </a:extLst>
          </p:cNvPr>
          <p:cNvSpPr>
            <a:spLocks noGrp="1"/>
          </p:cNvSpPr>
          <p:nvPr>
            <p:ph type="title"/>
          </p:nvPr>
        </p:nvSpPr>
        <p:spPr>
          <a:xfrm>
            <a:off x="1" y="-2026"/>
            <a:ext cx="12200730" cy="1115079"/>
          </a:xfrm>
        </p:spPr>
        <p:txBody>
          <a:bodyPr/>
          <a:lstStyle/>
          <a:p>
            <a:r>
              <a:rPr lang="en-US"/>
              <a:t>MOUD Values Discussion</a:t>
            </a:r>
          </a:p>
        </p:txBody>
      </p:sp>
      <p:sp>
        <p:nvSpPr>
          <p:cNvPr id="28" name="Content Placeholder 27" descr="Strongly Disagree">
            <a:extLst>
              <a:ext uri="{FF2B5EF4-FFF2-40B4-BE49-F238E27FC236}">
                <a16:creationId xmlns:a16="http://schemas.microsoft.com/office/drawing/2014/main" id="{FB38F25B-AE9F-0CEF-F593-BE52F6A363B7}"/>
              </a:ext>
            </a:extLst>
          </p:cNvPr>
          <p:cNvSpPr>
            <a:spLocks noGrp="1"/>
          </p:cNvSpPr>
          <p:nvPr>
            <p:ph idx="1"/>
          </p:nvPr>
        </p:nvSpPr>
        <p:spPr>
          <a:xfrm>
            <a:off x="903379" y="1757797"/>
            <a:ext cx="1920240" cy="118872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lnSpc>
                <a:spcPct val="100000"/>
              </a:lnSpc>
            </a:pPr>
            <a:r>
              <a:rPr lang="en-US" sz="2400" b="1" dirty="0">
                <a:solidFill>
                  <a:schemeClr val="bg1"/>
                </a:solidFill>
              </a:rPr>
              <a:t>Strongly Disagree</a:t>
            </a:r>
          </a:p>
        </p:txBody>
      </p:sp>
      <p:sp>
        <p:nvSpPr>
          <p:cNvPr id="29" name="Content Placeholder 28" descr="Disagree">
            <a:extLst>
              <a:ext uri="{FF2B5EF4-FFF2-40B4-BE49-F238E27FC236}">
                <a16:creationId xmlns:a16="http://schemas.microsoft.com/office/drawing/2014/main" id="{FDFC6163-CDD1-85E6-2D37-1CEC5DE2895B}"/>
              </a:ext>
            </a:extLst>
          </p:cNvPr>
          <p:cNvSpPr>
            <a:spLocks noGrp="1"/>
          </p:cNvSpPr>
          <p:nvPr>
            <p:ph sz="quarter" idx="11"/>
          </p:nvPr>
        </p:nvSpPr>
        <p:spPr>
          <a:xfrm>
            <a:off x="2903629" y="1780295"/>
            <a:ext cx="1920240" cy="118872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indent="0" algn="ctr">
              <a:buNone/>
            </a:pPr>
            <a:r>
              <a:rPr lang="en-US" sz="2400" b="1">
                <a:solidFill>
                  <a:schemeClr val="bg1"/>
                </a:solidFill>
              </a:rPr>
              <a:t>Disagree</a:t>
            </a:r>
          </a:p>
        </p:txBody>
      </p:sp>
      <p:sp>
        <p:nvSpPr>
          <p:cNvPr id="30" name="Content Placeholder 29" descr="Neutral or Unsure">
            <a:extLst>
              <a:ext uri="{FF2B5EF4-FFF2-40B4-BE49-F238E27FC236}">
                <a16:creationId xmlns:a16="http://schemas.microsoft.com/office/drawing/2014/main" id="{88BCAD2F-0EDA-C692-8B54-459DD3653A95}"/>
              </a:ext>
            </a:extLst>
          </p:cNvPr>
          <p:cNvSpPr>
            <a:spLocks noGrp="1"/>
          </p:cNvSpPr>
          <p:nvPr>
            <p:ph sz="quarter" idx="12"/>
          </p:nvPr>
        </p:nvSpPr>
        <p:spPr>
          <a:xfrm>
            <a:off x="5010058" y="1762897"/>
            <a:ext cx="1920240" cy="118872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indent="0" algn="ctr">
              <a:lnSpc>
                <a:spcPct val="100000"/>
              </a:lnSpc>
              <a:buNone/>
            </a:pPr>
            <a:r>
              <a:rPr lang="en-US" sz="2400" b="1" dirty="0">
                <a:solidFill>
                  <a:schemeClr val="bg1"/>
                </a:solidFill>
              </a:rPr>
              <a:t>Neutral </a:t>
            </a:r>
          </a:p>
          <a:p>
            <a:pPr marL="0" indent="0" algn="ctr">
              <a:lnSpc>
                <a:spcPct val="100000"/>
              </a:lnSpc>
              <a:buNone/>
            </a:pPr>
            <a:r>
              <a:rPr lang="en-US" sz="2400" b="1" dirty="0">
                <a:solidFill>
                  <a:schemeClr val="bg1"/>
                </a:solidFill>
              </a:rPr>
              <a:t>or </a:t>
            </a:r>
          </a:p>
          <a:p>
            <a:pPr marL="0" indent="0" algn="ctr">
              <a:lnSpc>
                <a:spcPct val="100000"/>
              </a:lnSpc>
              <a:spcBef>
                <a:spcPts val="600"/>
              </a:spcBef>
              <a:buNone/>
            </a:pPr>
            <a:r>
              <a:rPr lang="en-US" sz="2400" b="1" dirty="0">
                <a:solidFill>
                  <a:schemeClr val="bg1"/>
                </a:solidFill>
              </a:rPr>
              <a:t>Unsure</a:t>
            </a:r>
          </a:p>
        </p:txBody>
      </p:sp>
      <p:sp>
        <p:nvSpPr>
          <p:cNvPr id="31" name="Content Placeholder 30" descr="Agree">
            <a:extLst>
              <a:ext uri="{FF2B5EF4-FFF2-40B4-BE49-F238E27FC236}">
                <a16:creationId xmlns:a16="http://schemas.microsoft.com/office/drawing/2014/main" id="{A6398656-7FD4-5127-8709-4182BCBC0188}"/>
              </a:ext>
            </a:extLst>
          </p:cNvPr>
          <p:cNvSpPr>
            <a:spLocks noGrp="1"/>
          </p:cNvSpPr>
          <p:nvPr>
            <p:ph sz="quarter" idx="13"/>
          </p:nvPr>
        </p:nvSpPr>
        <p:spPr>
          <a:xfrm>
            <a:off x="6989593" y="1768135"/>
            <a:ext cx="1920240" cy="118872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indent="0" algn="ctr">
              <a:buNone/>
            </a:pPr>
            <a:r>
              <a:rPr lang="en-US" sz="2400" b="1" dirty="0">
                <a:solidFill>
                  <a:schemeClr val="bg1"/>
                </a:solidFill>
              </a:rPr>
              <a:t>Agree</a:t>
            </a:r>
          </a:p>
        </p:txBody>
      </p:sp>
      <p:sp>
        <p:nvSpPr>
          <p:cNvPr id="32" name="Content Placeholder 31" descr="Strongly Agree">
            <a:extLst>
              <a:ext uri="{FF2B5EF4-FFF2-40B4-BE49-F238E27FC236}">
                <a16:creationId xmlns:a16="http://schemas.microsoft.com/office/drawing/2014/main" id="{84DAFA89-F3F5-D2EE-7FA9-B1F702995F7D}"/>
              </a:ext>
            </a:extLst>
          </p:cNvPr>
          <p:cNvSpPr>
            <a:spLocks noGrp="1"/>
          </p:cNvSpPr>
          <p:nvPr>
            <p:ph sz="quarter" idx="14"/>
          </p:nvPr>
        </p:nvSpPr>
        <p:spPr>
          <a:xfrm>
            <a:off x="9087720" y="1797734"/>
            <a:ext cx="1920240" cy="118872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indent="0" algn="ctr">
              <a:lnSpc>
                <a:spcPct val="100000"/>
              </a:lnSpc>
              <a:buNone/>
            </a:pPr>
            <a:r>
              <a:rPr lang="en-US" sz="2400" b="1" dirty="0">
                <a:solidFill>
                  <a:schemeClr val="bg1"/>
                </a:solidFill>
              </a:rPr>
              <a:t>Strongly</a:t>
            </a:r>
            <a:br>
              <a:rPr lang="en-US" sz="2400" b="1" dirty="0">
                <a:solidFill>
                  <a:schemeClr val="bg1"/>
                </a:solidFill>
              </a:rPr>
            </a:br>
            <a:r>
              <a:rPr lang="en-US" sz="2400" b="1" dirty="0">
                <a:solidFill>
                  <a:schemeClr val="bg1"/>
                </a:solidFill>
              </a:rPr>
              <a:t>Agree</a:t>
            </a:r>
          </a:p>
        </p:txBody>
      </p:sp>
      <p:sp>
        <p:nvSpPr>
          <p:cNvPr id="7" name="Content Placeholder 6">
            <a:extLst>
              <a:ext uri="{FF2B5EF4-FFF2-40B4-BE49-F238E27FC236}">
                <a16:creationId xmlns:a16="http://schemas.microsoft.com/office/drawing/2014/main" id="{EAD1924D-7D66-972D-22E0-BDD1AE085E49}"/>
              </a:ext>
            </a:extLst>
          </p:cNvPr>
          <p:cNvSpPr>
            <a:spLocks noGrp="1"/>
          </p:cNvSpPr>
          <p:nvPr>
            <p:ph sz="quarter" idx="15"/>
          </p:nvPr>
        </p:nvSpPr>
        <p:spPr>
          <a:xfrm>
            <a:off x="560671" y="3978231"/>
            <a:ext cx="11070658" cy="2252324"/>
          </a:xfrm>
        </p:spPr>
        <p:txBody>
          <a:bodyPr/>
          <a:lstStyle/>
          <a:p>
            <a:pPr>
              <a:spcBef>
                <a:spcPts val="600"/>
              </a:spcBef>
              <a:spcAft>
                <a:spcPts val="600"/>
              </a:spcAft>
            </a:pPr>
            <a:r>
              <a:rPr lang="en-US" sz="1800">
                <a:cs typeface="Arial" panose="020B0604020202020204" pitchFamily="34" charset="0"/>
                <a:sym typeface="Helvetica Light"/>
              </a:rPr>
              <a:t>Treatment programs that provide medication for opioid use disorders are just substituting one addiction for another.</a:t>
            </a:r>
          </a:p>
          <a:p>
            <a:pPr>
              <a:spcBef>
                <a:spcPts val="600"/>
              </a:spcBef>
              <a:spcAft>
                <a:spcPts val="600"/>
              </a:spcAft>
            </a:pPr>
            <a:r>
              <a:rPr lang="en-US" sz="1800">
                <a:cs typeface="Arial" panose="020B0604020202020204" pitchFamily="34" charset="0"/>
                <a:sym typeface="Helvetica Light"/>
              </a:rPr>
              <a:t>The stigma associated with medication for opioid use disorders prevents parents from seeking treatment.</a:t>
            </a:r>
          </a:p>
          <a:p>
            <a:pPr>
              <a:spcBef>
                <a:spcPts val="600"/>
              </a:spcBef>
              <a:spcAft>
                <a:spcPts val="600"/>
              </a:spcAft>
            </a:pPr>
            <a:r>
              <a:rPr lang="en-US" sz="1800">
                <a:cs typeface="Arial" panose="020B0604020202020204" pitchFamily="34" charset="0"/>
                <a:sym typeface="Helvetica Light"/>
              </a:rPr>
              <a:t>Medication for opioid use disorders should be made available to pregnant persons.</a:t>
            </a:r>
          </a:p>
          <a:p>
            <a:pPr>
              <a:spcBef>
                <a:spcPts val="600"/>
              </a:spcBef>
              <a:spcAft>
                <a:spcPts val="600"/>
              </a:spcAft>
            </a:pPr>
            <a:r>
              <a:rPr lang="en-US" sz="1800">
                <a:cs typeface="Arial" panose="020B0604020202020204" pitchFamily="34" charset="0"/>
                <a:sym typeface="Helvetica Light"/>
              </a:rPr>
              <a:t>Opioid-exposed newborns and their parents should be referred for child welfare intervention regardless if the exposure was illicit or provider-prescribed (as in treatment for medication for opioid use disorders).</a:t>
            </a:r>
            <a:endParaRPr lang="en-US" sz="1800"/>
          </a:p>
        </p:txBody>
      </p:sp>
      <p:sp>
        <p:nvSpPr>
          <p:cNvPr id="5" name="Footer Placeholder 4">
            <a:extLst>
              <a:ext uri="{FF2B5EF4-FFF2-40B4-BE49-F238E27FC236}">
                <a16:creationId xmlns:a16="http://schemas.microsoft.com/office/drawing/2014/main" id="{CC64F469-1C0E-8541-77B5-7DC0D6D14968}"/>
              </a:ext>
            </a:extLst>
          </p:cNvPr>
          <p:cNvSpPr>
            <a:spLocks noGrp="1"/>
          </p:cNvSpPr>
          <p:nvPr>
            <p:ph type="ftr" sz="quarter" idx="25"/>
          </p:nvPr>
        </p:nvSpPr>
        <p:spPr>
          <a:xfrm>
            <a:off x="7431174" y="6486525"/>
            <a:ext cx="4114800" cy="365125"/>
          </a:xfrm>
        </p:spPr>
        <p:txBody>
          <a:bodyPr/>
          <a:lstStyle/>
          <a:p>
            <a:r>
              <a:rPr lang="en-US">
                <a:cs typeface="Arial"/>
              </a:rPr>
              <a:t>(Children and Family Futures, 2017)</a:t>
            </a:r>
          </a:p>
        </p:txBody>
      </p:sp>
    </p:spTree>
    <p:extLst>
      <p:ext uri="{BB962C8B-B14F-4D97-AF65-F5344CB8AC3E}">
        <p14:creationId xmlns:p14="http://schemas.microsoft.com/office/powerpoint/2010/main" val="1043593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91A3DB-A40E-9EA5-9939-E43F1D6BD5B5}"/>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BEFDC199-29EF-6C59-920B-20D3734ADA83}"/>
              </a:ext>
              <a:ext uri="{C183D7F6-B498-43B3-948B-1728B52AA6E4}">
                <adec:decorative xmlns:adec="http://schemas.microsoft.com/office/drawing/2017/decorative" val="1"/>
              </a:ext>
            </a:extLst>
          </p:cNvPr>
          <p:cNvSpPr/>
          <p:nvPr/>
        </p:nvSpPr>
        <p:spPr>
          <a:xfrm>
            <a:off x="-1" y="1822815"/>
            <a:ext cx="7615989" cy="5035186"/>
          </a:xfrm>
          <a:prstGeom prst="rect">
            <a:avLst/>
          </a:prstGeom>
          <a:solidFill>
            <a:schemeClr val="bg1">
              <a:lumMod val="95000"/>
              <a:alpha val="5000"/>
            </a:schemeClr>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E0D9FD4-93B2-703D-3554-536C43061185}"/>
              </a:ext>
            </a:extLst>
          </p:cNvPr>
          <p:cNvSpPr>
            <a:spLocks noGrp="1"/>
          </p:cNvSpPr>
          <p:nvPr>
            <p:ph type="title"/>
          </p:nvPr>
        </p:nvSpPr>
        <p:spPr>
          <a:xfrm>
            <a:off x="397041" y="535788"/>
            <a:ext cx="6196263" cy="1526370"/>
          </a:xfrm>
          <a:noFill/>
        </p:spPr>
        <p:txBody>
          <a:bodyPr anchor="ctr">
            <a:noAutofit/>
          </a:bodyPr>
          <a:lstStyle/>
          <a:p>
            <a:pPr algn="l"/>
            <a:r>
              <a:rPr lang="en-US" sz="3600">
                <a:solidFill>
                  <a:schemeClr val="tx1"/>
                </a:solidFill>
              </a:rPr>
              <a:t>MAT or MOUD—</a:t>
            </a:r>
            <a:br>
              <a:rPr lang="en-US" sz="3600">
                <a:solidFill>
                  <a:schemeClr val="tx1"/>
                </a:solidFill>
              </a:rPr>
            </a:br>
            <a:r>
              <a:rPr lang="en-US" sz="3600">
                <a:solidFill>
                  <a:schemeClr val="tx1"/>
                </a:solidFill>
              </a:rPr>
              <a:t>Why Does This Matter?</a:t>
            </a:r>
            <a:endParaRPr lang="en-US" sz="3600">
              <a:solidFill>
                <a:schemeClr val="tx1"/>
              </a:solidFill>
              <a:latin typeface="Arial" panose="020B0604020202020204" pitchFamily="34" charset="0"/>
              <a:cs typeface="Arial" panose="020B0604020202020204" pitchFamily="34" charset="0"/>
            </a:endParaRPr>
          </a:p>
        </p:txBody>
      </p:sp>
      <p:pic>
        <p:nvPicPr>
          <p:cNvPr id="16" name="Content Placeholder 15">
            <a:extLst>
              <a:ext uri="{FF2B5EF4-FFF2-40B4-BE49-F238E27FC236}">
                <a16:creationId xmlns:a16="http://schemas.microsoft.com/office/drawing/2014/main" id="{9A4CD6C5-4428-C76A-83A4-F2D78D1EBB83}"/>
              </a:ext>
              <a:ext uri="{C183D7F6-B498-43B3-948B-1728B52AA6E4}">
                <adec:decorative xmlns:adec="http://schemas.microsoft.com/office/drawing/2017/decorative" val="1"/>
              </a:ext>
            </a:extLst>
          </p:cNvPr>
          <p:cNvPicPr>
            <a:picLocks noGrp="1" noChangeAspect="1"/>
          </p:cNvPicPr>
          <p:nvPr>
            <p:ph sz="quarter" idx="14"/>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l="4452" r="4452"/>
          <a:stretch/>
        </p:blipFill>
        <p:spPr>
          <a:xfrm>
            <a:off x="6725652" y="0"/>
            <a:ext cx="5466345" cy="6858001"/>
          </a:xfrm>
          <a:effectLst>
            <a:outerShdw blurRad="50800" dist="38100" dir="10800000" algn="r" rotWithShape="0">
              <a:prstClr val="black">
                <a:alpha val="40000"/>
              </a:prstClr>
            </a:outerShdw>
          </a:effectLst>
        </p:spPr>
      </p:pic>
      <p:sp>
        <p:nvSpPr>
          <p:cNvPr id="10" name="Content Placeholder 9">
            <a:extLst>
              <a:ext uri="{FF2B5EF4-FFF2-40B4-BE49-F238E27FC236}">
                <a16:creationId xmlns:a16="http://schemas.microsoft.com/office/drawing/2014/main" id="{29A8D73C-497F-C7CB-0EFC-2C090B2F54C9}"/>
              </a:ext>
            </a:extLst>
          </p:cNvPr>
          <p:cNvSpPr>
            <a:spLocks noGrp="1"/>
          </p:cNvSpPr>
          <p:nvPr>
            <p:ph sz="quarter" idx="16"/>
          </p:nvPr>
        </p:nvSpPr>
        <p:spPr>
          <a:xfrm>
            <a:off x="397042" y="2301501"/>
            <a:ext cx="5752444" cy="1996179"/>
          </a:xfrm>
          <a:prstGeom prst="rect">
            <a:avLst/>
          </a:prstGeom>
          <a:solidFill>
            <a:schemeClr val="accent5"/>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lIns="274320" rIns="274320" anchor="ctr"/>
          <a:lstStyle/>
          <a:p>
            <a:pPr marL="0" indent="0" algn="ctr">
              <a:buNone/>
            </a:pPr>
            <a:r>
              <a:rPr lang="en-US" sz="2400">
                <a:solidFill>
                  <a:schemeClr val="bg1"/>
                </a:solidFill>
              </a:rPr>
              <a:t>Medication-assisted treatment (MAT) implies that medication plays a secondary supportive role to other forms of OUD treatment</a:t>
            </a:r>
          </a:p>
        </p:txBody>
      </p:sp>
      <p:sp>
        <p:nvSpPr>
          <p:cNvPr id="11" name="Content Placeholder 10">
            <a:extLst>
              <a:ext uri="{FF2B5EF4-FFF2-40B4-BE49-F238E27FC236}">
                <a16:creationId xmlns:a16="http://schemas.microsoft.com/office/drawing/2014/main" id="{D07F16C7-EF84-612C-B1DE-091381B869D3}"/>
              </a:ext>
            </a:extLst>
          </p:cNvPr>
          <p:cNvSpPr>
            <a:spLocks noGrp="1"/>
          </p:cNvSpPr>
          <p:nvPr>
            <p:ph sz="quarter" idx="17"/>
          </p:nvPr>
        </p:nvSpPr>
        <p:spPr>
          <a:xfrm>
            <a:off x="397041" y="4478420"/>
            <a:ext cx="5752444" cy="1874253"/>
          </a:xfrm>
          <a:prstGeom prst="rect">
            <a:avLst/>
          </a:prstGeom>
          <a:solidFill>
            <a:schemeClr val="accent1">
              <a:lumMod val="50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lIns="365760" rIns="365760" anchor="ctr"/>
          <a:lstStyle/>
          <a:p>
            <a:pPr marL="0" indent="0" algn="ctr">
              <a:buNone/>
            </a:pPr>
            <a:r>
              <a:rPr lang="en-US" sz="2400">
                <a:solidFill>
                  <a:schemeClr val="bg1"/>
                </a:solidFill>
              </a:rPr>
              <a:t>MOUD reinforces that medication is its own form of OUD treatment</a:t>
            </a:r>
          </a:p>
        </p:txBody>
      </p:sp>
    </p:spTree>
    <p:extLst>
      <p:ext uri="{BB962C8B-B14F-4D97-AF65-F5344CB8AC3E}">
        <p14:creationId xmlns:p14="http://schemas.microsoft.com/office/powerpoint/2010/main" val="19347650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91A3DB-A40E-9EA5-9939-E43F1D6BD5B5}"/>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BEFDC199-29EF-6C59-920B-20D3734ADA83}"/>
              </a:ext>
              <a:ext uri="{C183D7F6-B498-43B3-948B-1728B52AA6E4}">
                <adec:decorative xmlns:adec="http://schemas.microsoft.com/office/drawing/2017/decorative" val="1"/>
              </a:ext>
            </a:extLst>
          </p:cNvPr>
          <p:cNvSpPr/>
          <p:nvPr/>
        </p:nvSpPr>
        <p:spPr>
          <a:xfrm>
            <a:off x="-1" y="1427747"/>
            <a:ext cx="7615989" cy="5430254"/>
          </a:xfrm>
          <a:prstGeom prst="rect">
            <a:avLst/>
          </a:prstGeom>
          <a:solidFill>
            <a:schemeClr val="bg1">
              <a:lumMod val="95000"/>
              <a:alpha val="5000"/>
            </a:schemeClr>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E0D9FD4-93B2-703D-3554-536C43061185}"/>
              </a:ext>
            </a:extLst>
          </p:cNvPr>
          <p:cNvSpPr>
            <a:spLocks noGrp="1"/>
          </p:cNvSpPr>
          <p:nvPr>
            <p:ph type="title"/>
          </p:nvPr>
        </p:nvSpPr>
        <p:spPr>
          <a:xfrm>
            <a:off x="397041" y="168442"/>
            <a:ext cx="6196263" cy="1863255"/>
          </a:xfrm>
          <a:noFill/>
        </p:spPr>
        <p:txBody>
          <a:bodyPr anchor="ctr">
            <a:noAutofit/>
          </a:bodyPr>
          <a:lstStyle/>
          <a:p>
            <a:pPr algn="l"/>
            <a:r>
              <a:rPr lang="en-US" sz="3600">
                <a:solidFill>
                  <a:schemeClr val="tx1"/>
                </a:solidFill>
              </a:rPr>
              <a:t>Reducing MOUD Stigma</a:t>
            </a:r>
            <a:endParaRPr lang="en-US" sz="3600">
              <a:solidFill>
                <a:schemeClr val="tx1"/>
              </a:solidFill>
              <a:latin typeface="Arial" panose="020B0604020202020204" pitchFamily="34" charset="0"/>
              <a:cs typeface="Arial" panose="020B0604020202020204" pitchFamily="34" charset="0"/>
            </a:endParaRPr>
          </a:p>
        </p:txBody>
      </p:sp>
      <p:pic>
        <p:nvPicPr>
          <p:cNvPr id="16" name="Content Placeholder 15">
            <a:extLst>
              <a:ext uri="{FF2B5EF4-FFF2-40B4-BE49-F238E27FC236}">
                <a16:creationId xmlns:a16="http://schemas.microsoft.com/office/drawing/2014/main" id="{9A4CD6C5-4428-C76A-83A4-F2D78D1EBB83}"/>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3">
            <a:extLst>
              <a:ext uri="{28A0092B-C50C-407E-A947-70E740481C1C}">
                <a14:useLocalDpi xmlns:a14="http://schemas.microsoft.com/office/drawing/2010/main" val="0"/>
              </a:ext>
            </a:extLst>
          </a:blip>
          <a:srcRect l="4803" t="2456" r="41075"/>
          <a:stretch/>
        </p:blipFill>
        <p:spPr>
          <a:xfrm>
            <a:off x="6593304" y="-1"/>
            <a:ext cx="5603987" cy="6858001"/>
          </a:xfrm>
          <a:effectLst>
            <a:outerShdw blurRad="50800" dist="38100" dir="10800000" algn="r" rotWithShape="0">
              <a:prstClr val="black">
                <a:alpha val="40000"/>
              </a:prstClr>
            </a:outerShdw>
          </a:effectLst>
        </p:spPr>
      </p:pic>
      <p:sp>
        <p:nvSpPr>
          <p:cNvPr id="10" name="Content Placeholder 9">
            <a:extLst>
              <a:ext uri="{FF2B5EF4-FFF2-40B4-BE49-F238E27FC236}">
                <a16:creationId xmlns:a16="http://schemas.microsoft.com/office/drawing/2014/main" id="{29A8D73C-497F-C7CB-0EFC-2C090B2F54C9}"/>
              </a:ext>
            </a:extLst>
          </p:cNvPr>
          <p:cNvSpPr>
            <a:spLocks noGrp="1"/>
          </p:cNvSpPr>
          <p:nvPr>
            <p:ph sz="quarter" idx="16"/>
          </p:nvPr>
        </p:nvSpPr>
        <p:spPr>
          <a:xfrm>
            <a:off x="397041" y="2364654"/>
            <a:ext cx="5752444" cy="1613441"/>
          </a:xfrm>
          <a:prstGeom prst="rect">
            <a:avLst/>
          </a:prstGeom>
          <a:solidFill>
            <a:schemeClr val="accent4">
              <a:lumMod val="75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lIns="274320" rIns="274320" anchor="ctr"/>
          <a:lstStyle/>
          <a:p>
            <a:pPr marL="0" indent="0" algn="ctr">
              <a:spcBef>
                <a:spcPts val="0"/>
              </a:spcBef>
              <a:buNone/>
            </a:pPr>
            <a:r>
              <a:rPr lang="en-US" sz="2400">
                <a:solidFill>
                  <a:schemeClr val="bg1"/>
                </a:solidFill>
              </a:rPr>
              <a:t>MOUD is safe and effective </a:t>
            </a:r>
          </a:p>
          <a:p>
            <a:pPr marL="0" indent="0" algn="ctr">
              <a:spcBef>
                <a:spcPts val="0"/>
              </a:spcBef>
              <a:buNone/>
            </a:pPr>
            <a:r>
              <a:rPr lang="en-US" sz="2400">
                <a:solidFill>
                  <a:schemeClr val="bg1"/>
                </a:solidFill>
              </a:rPr>
              <a:t>when taken as prescribed</a:t>
            </a:r>
          </a:p>
        </p:txBody>
      </p:sp>
      <p:sp>
        <p:nvSpPr>
          <p:cNvPr id="11" name="Content Placeholder 10">
            <a:extLst>
              <a:ext uri="{FF2B5EF4-FFF2-40B4-BE49-F238E27FC236}">
                <a16:creationId xmlns:a16="http://schemas.microsoft.com/office/drawing/2014/main" id="{D07F16C7-EF84-612C-B1DE-091381B869D3}"/>
              </a:ext>
            </a:extLst>
          </p:cNvPr>
          <p:cNvSpPr>
            <a:spLocks noGrp="1"/>
          </p:cNvSpPr>
          <p:nvPr>
            <p:ph sz="quarter" idx="17"/>
          </p:nvPr>
        </p:nvSpPr>
        <p:spPr>
          <a:xfrm>
            <a:off x="397041" y="4210107"/>
            <a:ext cx="5752444" cy="1613441"/>
          </a:xfrm>
          <a:prstGeom prst="rect">
            <a:avLst/>
          </a:prstGeom>
          <a:solidFill>
            <a:schemeClr val="accent1">
              <a:lumMod val="50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lIns="91440" rIns="91440" anchor="ctr"/>
          <a:lstStyle/>
          <a:p>
            <a:pPr marL="0" indent="0" algn="ctr">
              <a:spcBef>
                <a:spcPts val="0"/>
              </a:spcBef>
              <a:buNone/>
            </a:pPr>
            <a:r>
              <a:rPr lang="en-US" sz="2400">
                <a:solidFill>
                  <a:schemeClr val="bg1"/>
                </a:solidFill>
              </a:rPr>
              <a:t>MOUD treatment </a:t>
            </a:r>
          </a:p>
          <a:p>
            <a:pPr marL="0" indent="0" algn="ctr">
              <a:spcBef>
                <a:spcPts val="0"/>
              </a:spcBef>
              <a:buNone/>
            </a:pPr>
            <a:r>
              <a:rPr lang="en-US" sz="2400">
                <a:solidFill>
                  <a:schemeClr val="bg1"/>
                </a:solidFill>
              </a:rPr>
              <a:t>is considered recovery</a:t>
            </a:r>
          </a:p>
        </p:txBody>
      </p:sp>
    </p:spTree>
    <p:extLst>
      <p:ext uri="{BB962C8B-B14F-4D97-AF65-F5344CB8AC3E}">
        <p14:creationId xmlns:p14="http://schemas.microsoft.com/office/powerpoint/2010/main" val="18904330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6F227C-2D1C-84FE-F11A-0F8BEB7B334A}"/>
            </a:ext>
          </a:extLst>
        </p:cNvPr>
        <p:cNvGrpSpPr/>
        <p:nvPr/>
      </p:nvGrpSpPr>
      <p:grpSpPr>
        <a:xfrm>
          <a:off x="0" y="0"/>
          <a:ext cx="0" cy="0"/>
          <a:chOff x="0" y="0"/>
          <a:chExt cx="0" cy="0"/>
        </a:xfrm>
      </p:grpSpPr>
      <p:sp>
        <p:nvSpPr>
          <p:cNvPr id="18" name="Left Bracket 17">
            <a:extLst>
              <a:ext uri="{FF2B5EF4-FFF2-40B4-BE49-F238E27FC236}">
                <a16:creationId xmlns:a16="http://schemas.microsoft.com/office/drawing/2014/main" id="{202F9F64-8C5E-82DC-EC00-BA983B1DE918}"/>
              </a:ext>
              <a:ext uri="{C183D7F6-B498-43B3-948B-1728B52AA6E4}">
                <adec:decorative xmlns:adec="http://schemas.microsoft.com/office/drawing/2017/decorative" val="1"/>
              </a:ext>
            </a:extLst>
          </p:cNvPr>
          <p:cNvSpPr/>
          <p:nvPr/>
        </p:nvSpPr>
        <p:spPr>
          <a:xfrm flipH="1">
            <a:off x="11332082" y="1902465"/>
            <a:ext cx="326547" cy="1371600"/>
          </a:xfrm>
          <a:prstGeom prst="leftBracket">
            <a:avLst>
              <a:gd name="adj" fmla="val 0"/>
            </a:avLst>
          </a:prstGeom>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Left Bracket 16">
            <a:extLst>
              <a:ext uri="{FF2B5EF4-FFF2-40B4-BE49-F238E27FC236}">
                <a16:creationId xmlns:a16="http://schemas.microsoft.com/office/drawing/2014/main" id="{5A61072F-8C3F-CCD0-6BF7-CE41CB02BF7A}"/>
              </a:ext>
              <a:ext uri="{C183D7F6-B498-43B3-948B-1728B52AA6E4}">
                <adec:decorative xmlns:adec="http://schemas.microsoft.com/office/drawing/2017/decorative" val="1"/>
              </a:ext>
            </a:extLst>
          </p:cNvPr>
          <p:cNvSpPr/>
          <p:nvPr/>
        </p:nvSpPr>
        <p:spPr>
          <a:xfrm>
            <a:off x="336026" y="3951423"/>
            <a:ext cx="382456" cy="2332342"/>
          </a:xfrm>
          <a:prstGeom prst="leftBracket">
            <a:avLst>
              <a:gd name="adj" fmla="val 0"/>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ight Bracket 2">
            <a:extLst>
              <a:ext uri="{FF2B5EF4-FFF2-40B4-BE49-F238E27FC236}">
                <a16:creationId xmlns:a16="http://schemas.microsoft.com/office/drawing/2014/main" id="{A23D840A-F3E5-11E9-3531-AA9B4FDE8D4F}"/>
              </a:ext>
              <a:ext uri="{C183D7F6-B498-43B3-948B-1728B52AA6E4}">
                <adec:decorative xmlns:adec="http://schemas.microsoft.com/office/drawing/2017/decorative" val="1"/>
              </a:ext>
            </a:extLst>
          </p:cNvPr>
          <p:cNvSpPr/>
          <p:nvPr/>
        </p:nvSpPr>
        <p:spPr>
          <a:xfrm>
            <a:off x="3849494" y="3951423"/>
            <a:ext cx="7821155" cy="2332342"/>
          </a:xfrm>
          <a:prstGeom prst="rightBracket">
            <a:avLst>
              <a:gd name="adj" fmla="val 0"/>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19C3844A-1521-CF13-7B15-754E6B018D51}"/>
              </a:ext>
              <a:ext uri="{C183D7F6-B498-43B3-948B-1728B52AA6E4}">
                <adec:decorative xmlns:adec="http://schemas.microsoft.com/office/drawing/2017/decorative" val="1"/>
              </a:ext>
            </a:extLst>
          </p:cNvPr>
          <p:cNvSpPr/>
          <p:nvPr/>
        </p:nvSpPr>
        <p:spPr>
          <a:xfrm>
            <a:off x="640825" y="4698489"/>
            <a:ext cx="3568951" cy="768627"/>
          </a:xfrm>
          <a:prstGeom prst="roundRect">
            <a:avLst>
              <a:gd name="adj" fmla="val 50000"/>
            </a:avLst>
          </a:prstGeom>
          <a:ln>
            <a:noFill/>
          </a:ln>
          <a:scene3d>
            <a:camera prst="orthographicFront"/>
            <a:lightRig rig="threePt" dir="t"/>
          </a:scene3d>
          <a:sp3d>
            <a:bevelT/>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10DCBF28-3929-ED73-A56A-2B752A540B5F}"/>
              </a:ext>
              <a:ext uri="{C183D7F6-B498-43B3-948B-1728B52AA6E4}">
                <adec:decorative xmlns:adec="http://schemas.microsoft.com/office/drawing/2017/decorative" val="1"/>
              </a:ext>
            </a:extLst>
          </p:cNvPr>
          <p:cNvSpPr/>
          <p:nvPr/>
        </p:nvSpPr>
        <p:spPr>
          <a:xfrm>
            <a:off x="718482" y="5812552"/>
            <a:ext cx="3288637" cy="768627"/>
          </a:xfrm>
          <a:prstGeom prst="roundRect">
            <a:avLst>
              <a:gd name="adj" fmla="val 50000"/>
            </a:avLst>
          </a:prstGeom>
          <a:solidFill>
            <a:schemeClr val="accent1">
              <a:lumMod val="75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Bracket 13">
            <a:extLst>
              <a:ext uri="{FF2B5EF4-FFF2-40B4-BE49-F238E27FC236}">
                <a16:creationId xmlns:a16="http://schemas.microsoft.com/office/drawing/2014/main" id="{6E918A78-8FB9-EE9F-3EA4-412C911C5752}"/>
              </a:ext>
              <a:ext uri="{C183D7F6-B498-43B3-948B-1728B52AA6E4}">
                <adec:decorative xmlns:adec="http://schemas.microsoft.com/office/drawing/2017/decorative" val="1"/>
              </a:ext>
            </a:extLst>
          </p:cNvPr>
          <p:cNvSpPr/>
          <p:nvPr/>
        </p:nvSpPr>
        <p:spPr>
          <a:xfrm>
            <a:off x="353960" y="1903000"/>
            <a:ext cx="7999119" cy="1371065"/>
          </a:xfrm>
          <a:prstGeom prst="leftBracket">
            <a:avLst>
              <a:gd name="adj" fmla="val 0"/>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FBC7FBBD-3BFC-A672-CCC0-9F4913D061E4}"/>
              </a:ext>
              <a:ext uri="{C183D7F6-B498-43B3-948B-1728B52AA6E4}">
                <adec:decorative xmlns:adec="http://schemas.microsoft.com/office/drawing/2017/decorative" val="1"/>
              </a:ext>
            </a:extLst>
          </p:cNvPr>
          <p:cNvSpPr/>
          <p:nvPr/>
        </p:nvSpPr>
        <p:spPr>
          <a:xfrm>
            <a:off x="8095147" y="1684503"/>
            <a:ext cx="3288637" cy="768627"/>
          </a:xfrm>
          <a:prstGeom prst="roundRect">
            <a:avLst>
              <a:gd name="adj" fmla="val 50000"/>
            </a:avLst>
          </a:prstGeom>
          <a:solidFill>
            <a:schemeClr val="accent2">
              <a:lumMod val="75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71953E4D-4DE0-CCD7-F2D8-6C881D83A1A6}"/>
              </a:ext>
              <a:ext uri="{C183D7F6-B498-43B3-948B-1728B52AA6E4}">
                <adec:decorative xmlns:adec="http://schemas.microsoft.com/office/drawing/2017/decorative" val="1"/>
              </a:ext>
            </a:extLst>
          </p:cNvPr>
          <p:cNvSpPr/>
          <p:nvPr/>
        </p:nvSpPr>
        <p:spPr>
          <a:xfrm>
            <a:off x="7954989" y="2818843"/>
            <a:ext cx="3568951" cy="768627"/>
          </a:xfrm>
          <a:prstGeom prst="roundRect">
            <a:avLst>
              <a:gd name="adj" fmla="val 50000"/>
            </a:avLst>
          </a:prstGeom>
          <a:ln>
            <a:noFill/>
          </a:ln>
          <a:scene3d>
            <a:camera prst="orthographicFront"/>
            <a:lightRig rig="threePt" dir="t"/>
          </a:scene3d>
          <a:sp3d>
            <a:bevelT/>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F89A1984-E9E9-E426-8730-7D029134646A}"/>
              </a:ext>
              <a:ext uri="{C183D7F6-B498-43B3-948B-1728B52AA6E4}">
                <adec:decorative xmlns:adec="http://schemas.microsoft.com/office/drawing/2017/decorative" val="1"/>
              </a:ext>
            </a:extLst>
          </p:cNvPr>
          <p:cNvSpPr/>
          <p:nvPr/>
        </p:nvSpPr>
        <p:spPr>
          <a:xfrm>
            <a:off x="689805" y="3619501"/>
            <a:ext cx="3288637" cy="768627"/>
          </a:xfrm>
          <a:prstGeom prst="roundRect">
            <a:avLst>
              <a:gd name="adj" fmla="val 50000"/>
            </a:avLst>
          </a:prstGeom>
          <a:solidFill>
            <a:schemeClr val="accent2">
              <a:lumMod val="75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674DB7-FF68-05B5-5417-C08323AA0A00}"/>
              </a:ext>
            </a:extLst>
          </p:cNvPr>
          <p:cNvSpPr>
            <a:spLocks noGrp="1"/>
          </p:cNvSpPr>
          <p:nvPr>
            <p:ph type="title"/>
          </p:nvPr>
        </p:nvSpPr>
        <p:spPr>
          <a:xfrm>
            <a:off x="0" y="0"/>
            <a:ext cx="12192000" cy="1421054"/>
          </a:xfrm>
          <a:gradFill flip="none" rotWithShape="1">
            <a:gsLst>
              <a:gs pos="0">
                <a:schemeClr val="accent2">
                  <a:lumMod val="100000"/>
                  <a:alpha val="95000"/>
                </a:schemeClr>
              </a:gs>
              <a:gs pos="16000">
                <a:schemeClr val="accent2">
                  <a:lumMod val="75000"/>
                </a:schemeClr>
              </a:gs>
              <a:gs pos="100000">
                <a:schemeClr val="tx2"/>
              </a:gs>
            </a:gsLst>
            <a:lin ang="13500000" scaled="0"/>
            <a:tileRect/>
          </a:gradFill>
        </p:spPr>
        <p:txBody>
          <a:bodyPr vert="horz" lIns="0" tIns="91440" rIns="0" bIns="91440" rtlCol="0" anchor="ctr">
            <a:normAutofit/>
          </a:bodyPr>
          <a:lstStyle/>
          <a:p>
            <a:r>
              <a:rPr lang="en-US"/>
              <a:t>What Are These Medications &amp; How Do They Work? </a:t>
            </a:r>
          </a:p>
        </p:txBody>
      </p:sp>
      <p:sp>
        <p:nvSpPr>
          <p:cNvPr id="11" name="Content Placeholder 10">
            <a:extLst>
              <a:ext uri="{FF2B5EF4-FFF2-40B4-BE49-F238E27FC236}">
                <a16:creationId xmlns:a16="http://schemas.microsoft.com/office/drawing/2014/main" id="{EAB2C1A6-B440-5871-5126-B4DEF0918943}"/>
              </a:ext>
            </a:extLst>
          </p:cNvPr>
          <p:cNvSpPr>
            <a:spLocks noGrp="1"/>
          </p:cNvSpPr>
          <p:nvPr>
            <p:ph sz="quarter" idx="13"/>
          </p:nvPr>
        </p:nvSpPr>
        <p:spPr>
          <a:xfrm>
            <a:off x="402940" y="1804834"/>
            <a:ext cx="6893897" cy="843872"/>
          </a:xfrm>
          <a:prstGeom prst="rect">
            <a:avLst/>
          </a:prstGeom>
          <a:noFill/>
          <a:ln>
            <a:noFill/>
          </a:ln>
          <a:effectLst/>
        </p:spPr>
        <p:txBody>
          <a:bodyPr lIns="0" rIns="0" bIns="182880" anchor="b"/>
          <a:lstStyle/>
          <a:p>
            <a:pPr marL="223838" lvl="0" indent="-223838" algn="r">
              <a:lnSpc>
                <a:spcPct val="100000"/>
              </a:lnSpc>
              <a:spcBef>
                <a:spcPts val="600"/>
              </a:spcBef>
              <a:spcAft>
                <a:spcPts val="600"/>
              </a:spcAft>
              <a:buFont typeface="Arial" panose="020B0604020202020204" pitchFamily="34" charset="0"/>
              <a:buChar char="•"/>
            </a:pPr>
            <a:r>
              <a:rPr lang="en-US">
                <a:solidFill>
                  <a:schemeClr val="tx2"/>
                </a:solidFill>
              </a:rPr>
              <a:t>r</a:t>
            </a:r>
            <a:r>
              <a:rPr lang="en-US" b="0" noProof="0">
                <a:solidFill>
                  <a:schemeClr val="tx2"/>
                </a:solidFill>
              </a:rPr>
              <a:t>educe or eliminate opioid withdrawal symptoms</a:t>
            </a:r>
          </a:p>
        </p:txBody>
      </p:sp>
      <p:sp>
        <p:nvSpPr>
          <p:cNvPr id="7" name="Content Placeholder 6">
            <a:extLst>
              <a:ext uri="{FF2B5EF4-FFF2-40B4-BE49-F238E27FC236}">
                <a16:creationId xmlns:a16="http://schemas.microsoft.com/office/drawing/2014/main" id="{777F4C36-E872-C866-32B3-B8385E38420F}"/>
              </a:ext>
            </a:extLst>
          </p:cNvPr>
          <p:cNvSpPr>
            <a:spLocks noGrp="1"/>
          </p:cNvSpPr>
          <p:nvPr>
            <p:ph sz="quarter" idx="16"/>
          </p:nvPr>
        </p:nvSpPr>
        <p:spPr>
          <a:xfrm>
            <a:off x="218877" y="2340200"/>
            <a:ext cx="5985399" cy="843873"/>
          </a:xfrm>
          <a:prstGeom prst="rect">
            <a:avLst/>
          </a:prstGeom>
          <a:noFill/>
          <a:ln>
            <a:noFill/>
          </a:ln>
          <a:effectLst/>
        </p:spPr>
        <p:txBody>
          <a:bodyPr lIns="91440" bIns="182880" anchor="b"/>
          <a:lstStyle/>
          <a:p>
            <a:pPr algn="r">
              <a:lnSpc>
                <a:spcPct val="100000"/>
              </a:lnSpc>
              <a:spcBef>
                <a:spcPts val="600"/>
              </a:spcBef>
              <a:spcAft>
                <a:spcPts val="600"/>
              </a:spcAft>
            </a:pPr>
            <a:r>
              <a:rPr lang="en-US" sz="2400" b="0" noProof="0">
                <a:solidFill>
                  <a:schemeClr val="tx2"/>
                </a:solidFill>
              </a:rPr>
              <a:t>reduce risk of opioid overdose or death</a:t>
            </a:r>
          </a:p>
        </p:txBody>
      </p:sp>
      <p:sp>
        <p:nvSpPr>
          <p:cNvPr id="9" name="Content Placeholder 8">
            <a:extLst>
              <a:ext uri="{FF2B5EF4-FFF2-40B4-BE49-F238E27FC236}">
                <a16:creationId xmlns:a16="http://schemas.microsoft.com/office/drawing/2014/main" id="{B37B7034-E4C0-257D-55A5-5B26571DFADB}"/>
              </a:ext>
            </a:extLst>
          </p:cNvPr>
          <p:cNvSpPr>
            <a:spLocks noGrp="1"/>
          </p:cNvSpPr>
          <p:nvPr>
            <p:ph sz="quarter" idx="18"/>
          </p:nvPr>
        </p:nvSpPr>
        <p:spPr>
          <a:xfrm>
            <a:off x="7695357" y="1756708"/>
            <a:ext cx="4209778" cy="1757514"/>
          </a:xfrm>
          <a:prstGeom prst="rect">
            <a:avLst/>
          </a:prstGeom>
          <a:noFill/>
          <a:ln>
            <a:noFill/>
          </a:ln>
        </p:spPr>
        <p:txBody>
          <a:bodyPr lIns="91440" rIns="91440" bIns="45720" anchor="ctr" anchorCtr="0"/>
          <a:lstStyle/>
          <a:p>
            <a:pPr marL="0" lvl="0" indent="0" algn="ctr">
              <a:lnSpc>
                <a:spcPct val="100000"/>
              </a:lnSpc>
              <a:spcBef>
                <a:spcPts val="0"/>
              </a:spcBef>
              <a:buNone/>
            </a:pPr>
            <a:r>
              <a:rPr lang="en-US" sz="3600" b="1" noProof="0">
                <a:solidFill>
                  <a:schemeClr val="bg1"/>
                </a:solidFill>
              </a:rPr>
              <a:t>Methadone </a:t>
            </a:r>
          </a:p>
          <a:p>
            <a:pPr marL="0" lvl="0" indent="0" algn="ctr">
              <a:lnSpc>
                <a:spcPct val="100000"/>
              </a:lnSpc>
              <a:spcBef>
                <a:spcPts val="0"/>
              </a:spcBef>
              <a:buNone/>
            </a:pPr>
            <a:r>
              <a:rPr lang="en-US" sz="3600" b="1" noProof="0">
                <a:solidFill>
                  <a:schemeClr val="tx2"/>
                </a:solidFill>
              </a:rPr>
              <a:t>+</a:t>
            </a:r>
            <a:r>
              <a:rPr lang="en-US" sz="3600" b="1" noProof="0">
                <a:solidFill>
                  <a:schemeClr val="bg1"/>
                </a:solidFill>
              </a:rPr>
              <a:t> </a:t>
            </a:r>
          </a:p>
          <a:p>
            <a:pPr marL="0" lvl="0" indent="0" algn="ctr">
              <a:lnSpc>
                <a:spcPct val="100000"/>
              </a:lnSpc>
              <a:spcBef>
                <a:spcPts val="0"/>
              </a:spcBef>
              <a:buNone/>
            </a:pPr>
            <a:r>
              <a:rPr lang="en-US" sz="3600" b="1" noProof="0">
                <a:solidFill>
                  <a:schemeClr val="bg1"/>
                </a:solidFill>
              </a:rPr>
              <a:t>Buprenorphine</a:t>
            </a:r>
          </a:p>
        </p:txBody>
      </p:sp>
      <p:sp>
        <p:nvSpPr>
          <p:cNvPr id="13" name="Content Placeholder 12">
            <a:extLst>
              <a:ext uri="{FF2B5EF4-FFF2-40B4-BE49-F238E27FC236}">
                <a16:creationId xmlns:a16="http://schemas.microsoft.com/office/drawing/2014/main" id="{538A8FF8-0213-43C9-4DCA-FBCA89DC9AFD}"/>
              </a:ext>
            </a:extLst>
          </p:cNvPr>
          <p:cNvSpPr>
            <a:spLocks noGrp="1" noRot="1" noMove="1" noResize="1" noEditPoints="1" noAdjustHandles="1" noChangeArrowheads="1" noChangeShapeType="1"/>
          </p:cNvSpPr>
          <p:nvPr>
            <p:ph sz="quarter" idx="19"/>
          </p:nvPr>
        </p:nvSpPr>
        <p:spPr>
          <a:xfrm>
            <a:off x="304797" y="3669490"/>
            <a:ext cx="4209778" cy="2911689"/>
          </a:xfrm>
          <a:noFill/>
        </p:spPr>
        <p:txBody>
          <a:bodyPr anchor="ctr" anchorCtr="0"/>
          <a:lstStyle/>
          <a:p>
            <a:pPr marL="0" indent="0" algn="ctr">
              <a:spcBef>
                <a:spcPts val="600"/>
              </a:spcBef>
              <a:buNone/>
            </a:pPr>
            <a:r>
              <a:rPr lang="en-US" sz="3600" b="1">
                <a:solidFill>
                  <a:schemeClr val="bg1"/>
                </a:solidFill>
              </a:rPr>
              <a:t>Methadone </a:t>
            </a:r>
          </a:p>
          <a:p>
            <a:pPr marL="0" indent="0" algn="ctr">
              <a:spcBef>
                <a:spcPts val="600"/>
              </a:spcBef>
              <a:buNone/>
            </a:pPr>
            <a:r>
              <a:rPr lang="en-US" sz="3600" b="1">
                <a:solidFill>
                  <a:schemeClr val="accent5">
                    <a:lumMod val="75000"/>
                  </a:schemeClr>
                </a:solidFill>
              </a:rPr>
              <a:t>+ </a:t>
            </a:r>
          </a:p>
          <a:p>
            <a:pPr marL="0" indent="0" algn="ctr">
              <a:spcBef>
                <a:spcPts val="600"/>
              </a:spcBef>
              <a:buNone/>
            </a:pPr>
            <a:r>
              <a:rPr lang="en-US" sz="3600" b="1">
                <a:solidFill>
                  <a:schemeClr val="bg1"/>
                </a:solidFill>
              </a:rPr>
              <a:t>Buprenorphine </a:t>
            </a:r>
          </a:p>
          <a:p>
            <a:pPr marL="0" indent="0" algn="ctr">
              <a:spcBef>
                <a:spcPts val="600"/>
              </a:spcBef>
              <a:buNone/>
            </a:pPr>
            <a:r>
              <a:rPr lang="en-US" sz="3600" b="1">
                <a:solidFill>
                  <a:schemeClr val="accent5">
                    <a:lumMod val="75000"/>
                  </a:schemeClr>
                </a:solidFill>
              </a:rPr>
              <a:t>+</a:t>
            </a:r>
            <a:r>
              <a:rPr lang="en-US" sz="3600" b="1">
                <a:solidFill>
                  <a:schemeClr val="bg1"/>
                </a:solidFill>
              </a:rPr>
              <a:t> </a:t>
            </a:r>
          </a:p>
          <a:p>
            <a:pPr marL="0" indent="0" algn="ctr">
              <a:spcBef>
                <a:spcPts val="600"/>
              </a:spcBef>
              <a:buNone/>
            </a:pPr>
            <a:r>
              <a:rPr lang="en-US" sz="3600" b="1">
                <a:solidFill>
                  <a:schemeClr val="bg1"/>
                </a:solidFill>
                <a:effectLst/>
                <a:ea typeface="Times New Roman" panose="02020603050405020304" pitchFamily="18" charset="0"/>
                <a:cs typeface="Calibri" panose="020F0502020204030204" pitchFamily="34" charset="0"/>
              </a:rPr>
              <a:t>Naltrexone</a:t>
            </a:r>
            <a:endParaRPr lang="en-US" sz="3600" b="1">
              <a:solidFill>
                <a:schemeClr val="bg1"/>
              </a:solidFill>
            </a:endParaRPr>
          </a:p>
        </p:txBody>
      </p:sp>
      <p:sp>
        <p:nvSpPr>
          <p:cNvPr id="5" name="Content Placeholder 4">
            <a:extLst>
              <a:ext uri="{FF2B5EF4-FFF2-40B4-BE49-F238E27FC236}">
                <a16:creationId xmlns:a16="http://schemas.microsoft.com/office/drawing/2014/main" id="{C29AA400-4F11-6F78-49C3-2036D2880D74}"/>
              </a:ext>
            </a:extLst>
          </p:cNvPr>
          <p:cNvSpPr>
            <a:spLocks noGrp="1"/>
          </p:cNvSpPr>
          <p:nvPr>
            <p:ph sz="quarter" idx="14"/>
          </p:nvPr>
        </p:nvSpPr>
        <p:spPr>
          <a:xfrm>
            <a:off x="4937157" y="4440758"/>
            <a:ext cx="6090129" cy="844753"/>
          </a:xfrm>
          <a:prstGeom prst="rect">
            <a:avLst/>
          </a:prstGeom>
          <a:noFill/>
          <a:ln>
            <a:noFill/>
          </a:ln>
          <a:effectLst/>
        </p:spPr>
        <p:txBody>
          <a:bodyPr lIns="91440" rIns="91440" bIns="45720" anchor="ctr"/>
          <a:lstStyle/>
          <a:p>
            <a:pPr algn="ctr">
              <a:lnSpc>
                <a:spcPct val="100000"/>
              </a:lnSpc>
              <a:spcBef>
                <a:spcPts val="0"/>
              </a:spcBef>
            </a:pPr>
            <a:r>
              <a:rPr lang="en-US" sz="2400" b="0" noProof="0">
                <a:solidFill>
                  <a:schemeClr val="accent5">
                    <a:lumMod val="75000"/>
                  </a:schemeClr>
                </a:solidFill>
              </a:rPr>
              <a:t>blunt or block effects of illicit opioids</a:t>
            </a:r>
          </a:p>
        </p:txBody>
      </p:sp>
      <p:sp>
        <p:nvSpPr>
          <p:cNvPr id="8" name="Content Placeholder 7">
            <a:extLst>
              <a:ext uri="{FF2B5EF4-FFF2-40B4-BE49-F238E27FC236}">
                <a16:creationId xmlns:a16="http://schemas.microsoft.com/office/drawing/2014/main" id="{28F65D8B-9BF6-0A27-2981-50FCDC35E65B}"/>
              </a:ext>
            </a:extLst>
          </p:cNvPr>
          <p:cNvSpPr>
            <a:spLocks noGrp="1"/>
          </p:cNvSpPr>
          <p:nvPr>
            <p:ph sz="quarter" idx="17"/>
          </p:nvPr>
        </p:nvSpPr>
        <p:spPr>
          <a:xfrm>
            <a:off x="4988652" y="5016793"/>
            <a:ext cx="5846971" cy="743832"/>
          </a:xfrm>
          <a:prstGeom prst="rect">
            <a:avLst/>
          </a:prstGeom>
          <a:noFill/>
          <a:ln>
            <a:noFill/>
          </a:ln>
          <a:effectLst/>
        </p:spPr>
        <p:txBody>
          <a:bodyPr lIns="91440" tIns="91440" rIns="91440" bIns="91440" anchor="ctr" anchorCtr="0"/>
          <a:lstStyle/>
          <a:p>
            <a:pPr algn="ctr">
              <a:lnSpc>
                <a:spcPct val="100000"/>
              </a:lnSpc>
              <a:spcBef>
                <a:spcPts val="600"/>
              </a:spcBef>
              <a:spcAft>
                <a:spcPts val="600"/>
              </a:spcAft>
            </a:pPr>
            <a:r>
              <a:rPr lang="en-US" sz="2400" b="0" noProof="0">
                <a:solidFill>
                  <a:schemeClr val="accent5">
                    <a:lumMod val="75000"/>
                  </a:schemeClr>
                </a:solidFill>
              </a:rPr>
              <a:t>reduce or eliminate opioid cravings</a:t>
            </a:r>
          </a:p>
        </p:txBody>
      </p:sp>
      <p:sp>
        <p:nvSpPr>
          <p:cNvPr id="15" name="Footer Placeholder 14">
            <a:extLst>
              <a:ext uri="{FF2B5EF4-FFF2-40B4-BE49-F238E27FC236}">
                <a16:creationId xmlns:a16="http://schemas.microsoft.com/office/drawing/2014/main" id="{E661664B-52C4-3851-053F-FDE624AA40E7}"/>
              </a:ext>
            </a:extLst>
          </p:cNvPr>
          <p:cNvSpPr>
            <a:spLocks noGrp="1"/>
          </p:cNvSpPr>
          <p:nvPr>
            <p:ph type="ftr" sz="quarter" idx="21"/>
          </p:nvPr>
        </p:nvSpPr>
        <p:spPr>
          <a:xfrm>
            <a:off x="6822252" y="6505899"/>
            <a:ext cx="4904874" cy="371475"/>
          </a:xfrm>
        </p:spPr>
        <p:txBody>
          <a:bodyPr/>
          <a:lstStyle/>
          <a:p>
            <a:r>
              <a:rPr lang="en-US">
                <a:solidFill>
                  <a:schemeClr val="tx1"/>
                </a:solidFill>
                <a:cs typeface="Arial"/>
              </a:rPr>
              <a:t>(Substance Abuse and Mental Health Services Administration, 2021)</a:t>
            </a:r>
          </a:p>
        </p:txBody>
      </p:sp>
    </p:spTree>
    <p:extLst>
      <p:ext uri="{BB962C8B-B14F-4D97-AF65-F5344CB8AC3E}">
        <p14:creationId xmlns:p14="http://schemas.microsoft.com/office/powerpoint/2010/main" val="15734200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6C445C5D-7C4B-DECD-D409-808E1925F68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D33048C-CB13-3F2E-2ABB-F43133EAC30E}"/>
              </a:ext>
            </a:extLst>
          </p:cNvPr>
          <p:cNvSpPr>
            <a:spLocks noGrp="1"/>
          </p:cNvSpPr>
          <p:nvPr>
            <p:ph type="title"/>
          </p:nvPr>
        </p:nvSpPr>
        <p:spPr>
          <a:xfrm>
            <a:off x="3823107" y="0"/>
            <a:ext cx="8368893" cy="6858000"/>
          </a:xfrm>
          <a:gradFill flip="none" rotWithShape="1">
            <a:gsLst>
              <a:gs pos="0">
                <a:schemeClr val="accent2">
                  <a:lumMod val="75000"/>
                </a:schemeClr>
              </a:gs>
              <a:gs pos="26000">
                <a:schemeClr val="accent3">
                  <a:lumMod val="75000"/>
                  <a:alpha val="84000"/>
                </a:schemeClr>
              </a:gs>
              <a:gs pos="100000">
                <a:schemeClr val="accent1">
                  <a:lumMod val="60000"/>
                  <a:alpha val="89000"/>
                </a:schemeClr>
              </a:gs>
            </a:gsLst>
            <a:lin ang="10800000" scaled="1"/>
            <a:tileRect/>
          </a:gradFill>
          <a:ln>
            <a:noFill/>
          </a:ln>
        </p:spPr>
        <p:txBody>
          <a:bodyPr lIns="457200" tIns="548640" rIns="91440" bIns="91440" anchor="t" anchorCtr="0"/>
          <a:lstStyle/>
          <a:p>
            <a:pPr algn="l"/>
            <a:r>
              <a:rPr lang="en-US" sz="4000">
                <a:latin typeface="Arial" panose="020B0604020202020204" pitchFamily="34" charset="0"/>
                <a:cs typeface="Arial" panose="020B0604020202020204" pitchFamily="34" charset="0"/>
              </a:rPr>
              <a:t>MOUD Treatment</a:t>
            </a:r>
            <a:endParaRPr lang="en-US" sz="4000"/>
          </a:p>
        </p:txBody>
      </p:sp>
      <p:pic>
        <p:nvPicPr>
          <p:cNvPr id="7" name="Graphic 6" descr="Man with solid fill">
            <a:extLst>
              <a:ext uri="{FF2B5EF4-FFF2-40B4-BE49-F238E27FC236}">
                <a16:creationId xmlns:a16="http://schemas.microsoft.com/office/drawing/2014/main" id="{0AA60F7E-1AB8-8A04-7F10-CF7101CA9A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11737" y="-122830"/>
            <a:ext cx="7343274" cy="7209430"/>
          </a:xfrm>
          <a:prstGeom prst="rect">
            <a:avLst/>
          </a:prstGeom>
        </p:spPr>
      </p:pic>
      <p:sp>
        <p:nvSpPr>
          <p:cNvPr id="3" name="Content Placeholder 2">
            <a:extLst>
              <a:ext uri="{FF2B5EF4-FFF2-40B4-BE49-F238E27FC236}">
                <a16:creationId xmlns:a16="http://schemas.microsoft.com/office/drawing/2014/main" id="{46B0F611-BD36-40E7-A965-B6688E208DF6}"/>
              </a:ext>
            </a:extLst>
          </p:cNvPr>
          <p:cNvSpPr>
            <a:spLocks noGrp="1"/>
          </p:cNvSpPr>
          <p:nvPr>
            <p:ph sz="quarter" idx="11"/>
          </p:nvPr>
        </p:nvSpPr>
        <p:spPr>
          <a:xfrm>
            <a:off x="871360" y="1742508"/>
            <a:ext cx="1953072" cy="2278932"/>
          </a:xfrm>
          <a:prstGeom prst="rect">
            <a:avLst/>
          </a:prstGeom>
          <a:noFill/>
          <a:ln>
            <a:noFill/>
          </a:ln>
          <a:effectLst/>
        </p:spPr>
        <p:txBody>
          <a:bodyPr lIns="91440" rIns="91440"/>
          <a:lstStyle/>
          <a:p>
            <a:pPr marL="0" indent="0" algn="ctr">
              <a:lnSpc>
                <a:spcPct val="100000"/>
              </a:lnSpc>
              <a:spcBef>
                <a:spcPts val="600"/>
              </a:spcBef>
              <a:spcAft>
                <a:spcPts val="600"/>
              </a:spcAft>
              <a:buNone/>
            </a:pPr>
            <a:r>
              <a:rPr lang="en-US" sz="1800">
                <a:solidFill>
                  <a:schemeClr val="bg1"/>
                </a:solidFill>
              </a:rPr>
              <a:t>Dosing and frequency of medications should be individualized</a:t>
            </a:r>
          </a:p>
        </p:txBody>
      </p:sp>
      <p:sp>
        <p:nvSpPr>
          <p:cNvPr id="4" name="Content Placeholder 3">
            <a:extLst>
              <a:ext uri="{FF2B5EF4-FFF2-40B4-BE49-F238E27FC236}">
                <a16:creationId xmlns:a16="http://schemas.microsoft.com/office/drawing/2014/main" id="{14622A73-4C57-A3B7-B073-0C7039D6E01C}"/>
              </a:ext>
            </a:extLst>
          </p:cNvPr>
          <p:cNvSpPr>
            <a:spLocks noGrp="1"/>
          </p:cNvSpPr>
          <p:nvPr>
            <p:ph sz="quarter" idx="12"/>
          </p:nvPr>
        </p:nvSpPr>
        <p:spPr>
          <a:xfrm>
            <a:off x="3823108" y="1608878"/>
            <a:ext cx="7687570" cy="1005840"/>
          </a:xfrm>
          <a:prstGeom prst="roundRect">
            <a:avLst>
              <a:gd name="adj" fmla="val 3031"/>
            </a:avLst>
          </a:prstGeom>
          <a:solidFill>
            <a:schemeClr val="bg1">
              <a:alpha val="92000"/>
            </a:schemeClr>
          </a:solidFill>
          <a:ln>
            <a:solidFill>
              <a:schemeClr val="bg1"/>
            </a:solidFill>
          </a:ln>
          <a:effectLst/>
        </p:spPr>
        <p:txBody>
          <a:bodyPr lIns="457200" rIns="274320"/>
          <a:lstStyle/>
          <a:p>
            <a:pPr marL="0" indent="0">
              <a:lnSpc>
                <a:spcPct val="100000"/>
              </a:lnSpc>
              <a:spcBef>
                <a:spcPts val="600"/>
              </a:spcBef>
              <a:spcAft>
                <a:spcPts val="600"/>
              </a:spcAft>
              <a:buNone/>
            </a:pPr>
            <a:r>
              <a:rPr lang="en-US" sz="2400" b="1"/>
              <a:t>Length of treatment includes both short-term and long-term options:</a:t>
            </a:r>
          </a:p>
        </p:txBody>
      </p:sp>
      <p:sp>
        <p:nvSpPr>
          <p:cNvPr id="5" name="Content Placeholder 4">
            <a:extLst>
              <a:ext uri="{FF2B5EF4-FFF2-40B4-BE49-F238E27FC236}">
                <a16:creationId xmlns:a16="http://schemas.microsoft.com/office/drawing/2014/main" id="{9D553CD1-5761-32E4-BD35-A0465B50221E}"/>
              </a:ext>
            </a:extLst>
          </p:cNvPr>
          <p:cNvSpPr>
            <a:spLocks noGrp="1"/>
          </p:cNvSpPr>
          <p:nvPr>
            <p:ph sz="quarter" idx="13"/>
          </p:nvPr>
        </p:nvSpPr>
        <p:spPr>
          <a:xfrm>
            <a:off x="3823107" y="2932760"/>
            <a:ext cx="5369020" cy="1005840"/>
          </a:xfrm>
          <a:prstGeom prst="roundRect">
            <a:avLst>
              <a:gd name="adj" fmla="val 9091"/>
            </a:avLst>
          </a:prstGeom>
          <a:solidFill>
            <a:schemeClr val="bg1">
              <a:alpha val="92000"/>
            </a:schemeClr>
          </a:solidFill>
          <a:ln>
            <a:solidFill>
              <a:schemeClr val="bg1"/>
            </a:solidFill>
          </a:ln>
          <a:effectLst/>
        </p:spPr>
        <p:txBody>
          <a:bodyPr lIns="640080" rIns="91440"/>
          <a:lstStyle/>
          <a:p>
            <a:pPr marL="0" indent="0">
              <a:lnSpc>
                <a:spcPct val="100000"/>
              </a:lnSpc>
              <a:spcBef>
                <a:spcPts val="600"/>
              </a:spcBef>
              <a:spcAft>
                <a:spcPts val="600"/>
              </a:spcAft>
              <a:buNone/>
            </a:pPr>
            <a:r>
              <a:rPr lang="en-US" sz="2400"/>
              <a:t>Medically Supervised Withdrawal</a:t>
            </a:r>
          </a:p>
        </p:txBody>
      </p:sp>
      <p:sp>
        <p:nvSpPr>
          <p:cNvPr id="6" name="Content Placeholder 5">
            <a:extLst>
              <a:ext uri="{FF2B5EF4-FFF2-40B4-BE49-F238E27FC236}">
                <a16:creationId xmlns:a16="http://schemas.microsoft.com/office/drawing/2014/main" id="{C877DBA1-003E-BCA3-58A2-CE5FABB6F99F}"/>
              </a:ext>
            </a:extLst>
          </p:cNvPr>
          <p:cNvSpPr>
            <a:spLocks noGrp="1"/>
          </p:cNvSpPr>
          <p:nvPr>
            <p:ph sz="quarter" idx="14"/>
          </p:nvPr>
        </p:nvSpPr>
        <p:spPr>
          <a:xfrm>
            <a:off x="3823106" y="4205850"/>
            <a:ext cx="5369020" cy="1005840"/>
          </a:xfrm>
          <a:prstGeom prst="roundRect">
            <a:avLst>
              <a:gd name="adj" fmla="val 9091"/>
            </a:avLst>
          </a:prstGeom>
          <a:solidFill>
            <a:schemeClr val="bg1">
              <a:alpha val="92000"/>
            </a:schemeClr>
          </a:solidFill>
          <a:ln>
            <a:solidFill>
              <a:schemeClr val="bg1"/>
            </a:solidFill>
          </a:ln>
          <a:effectLst/>
        </p:spPr>
        <p:txBody>
          <a:bodyPr lIns="640080" rIns="91440"/>
          <a:lstStyle/>
          <a:p>
            <a:pPr marL="0" indent="0">
              <a:lnSpc>
                <a:spcPct val="100000"/>
              </a:lnSpc>
              <a:spcBef>
                <a:spcPts val="600"/>
              </a:spcBef>
              <a:spcAft>
                <a:spcPts val="600"/>
              </a:spcAft>
              <a:buNone/>
            </a:pPr>
            <a:r>
              <a:rPr lang="en-US" sz="2400"/>
              <a:t>Medication Tapering</a:t>
            </a:r>
          </a:p>
        </p:txBody>
      </p:sp>
      <p:sp>
        <p:nvSpPr>
          <p:cNvPr id="13" name="Content Placeholder 12">
            <a:extLst>
              <a:ext uri="{FF2B5EF4-FFF2-40B4-BE49-F238E27FC236}">
                <a16:creationId xmlns:a16="http://schemas.microsoft.com/office/drawing/2014/main" id="{0420E500-A2D2-8C05-A17F-4B15E862DCB6}"/>
              </a:ext>
            </a:extLst>
          </p:cNvPr>
          <p:cNvSpPr>
            <a:spLocks noGrp="1"/>
          </p:cNvSpPr>
          <p:nvPr>
            <p:ph sz="quarter" idx="19"/>
          </p:nvPr>
        </p:nvSpPr>
        <p:spPr>
          <a:xfrm>
            <a:off x="3823106" y="5478946"/>
            <a:ext cx="5369020" cy="1005840"/>
          </a:xfrm>
          <a:prstGeom prst="roundRect">
            <a:avLst>
              <a:gd name="adj" fmla="val 7576"/>
            </a:avLst>
          </a:prstGeom>
          <a:solidFill>
            <a:schemeClr val="bg1">
              <a:alpha val="92000"/>
            </a:schemeClr>
          </a:solidFill>
          <a:ln>
            <a:solidFill>
              <a:schemeClr val="bg1"/>
            </a:solidFill>
          </a:ln>
          <a:effectLst/>
        </p:spPr>
        <p:txBody>
          <a:bodyPr lIns="640080" rIns="91440"/>
          <a:lstStyle/>
          <a:p>
            <a:pPr marL="0" indent="0">
              <a:buNone/>
            </a:pPr>
            <a:r>
              <a:rPr lang="en-US" sz="2400"/>
              <a:t>Maintenance Treatment</a:t>
            </a:r>
          </a:p>
        </p:txBody>
      </p:sp>
      <p:pic>
        <p:nvPicPr>
          <p:cNvPr id="19" name="Graphic 18" descr="Medicine with solid fill">
            <a:extLst>
              <a:ext uri="{FF2B5EF4-FFF2-40B4-BE49-F238E27FC236}">
                <a16:creationId xmlns:a16="http://schemas.microsoft.com/office/drawing/2014/main" id="{9E229A24-4FB7-F6AF-F0C2-0C96BD0BD8D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flipH="1">
            <a:off x="8154940" y="2610300"/>
            <a:ext cx="4215384" cy="4215384"/>
          </a:xfrm>
          <a:prstGeom prst="rect">
            <a:avLst/>
          </a:prstGeom>
        </p:spPr>
      </p:pic>
      <p:cxnSp>
        <p:nvCxnSpPr>
          <p:cNvPr id="9" name="Straight Connector 8">
            <a:extLst>
              <a:ext uri="{FF2B5EF4-FFF2-40B4-BE49-F238E27FC236}">
                <a16:creationId xmlns:a16="http://schemas.microsoft.com/office/drawing/2014/main" id="{135A11AF-545E-E4A3-FBBC-0A6509C5AD2D}"/>
              </a:ext>
              <a:ext uri="{C183D7F6-B498-43B3-948B-1728B52AA6E4}">
                <adec:decorative xmlns:adec="http://schemas.microsoft.com/office/drawing/2017/decorative" val="1"/>
              </a:ext>
            </a:extLst>
          </p:cNvPr>
          <p:cNvCxnSpPr>
            <a:cxnSpLocks/>
          </p:cNvCxnSpPr>
          <p:nvPr/>
        </p:nvCxnSpPr>
        <p:spPr>
          <a:xfrm flipH="1">
            <a:off x="3813245" y="0"/>
            <a:ext cx="9861" cy="6858000"/>
          </a:xfrm>
          <a:prstGeom prst="line">
            <a:avLst/>
          </a:prstGeom>
          <a:ln w="88900">
            <a:solidFill>
              <a:schemeClr val="accent4">
                <a:lumMod val="20000"/>
                <a:lumOff val="80000"/>
              </a:schemeClr>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8311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a:effectLst/>
      </p:bgPr>
    </p:bg>
    <p:spTree>
      <p:nvGrpSpPr>
        <p:cNvPr id="1" name="">
          <a:extLst>
            <a:ext uri="{FF2B5EF4-FFF2-40B4-BE49-F238E27FC236}">
              <a16:creationId xmlns:a16="http://schemas.microsoft.com/office/drawing/2014/main" id="{6C445C5D-7C4B-DECD-D409-808E1925F68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D33048C-CB13-3F2E-2ABB-F43133EAC30E}"/>
              </a:ext>
            </a:extLst>
          </p:cNvPr>
          <p:cNvSpPr>
            <a:spLocks noGrp="1"/>
          </p:cNvSpPr>
          <p:nvPr>
            <p:ph type="title"/>
          </p:nvPr>
        </p:nvSpPr>
        <p:spPr>
          <a:xfrm>
            <a:off x="4180114" y="0"/>
            <a:ext cx="8011886" cy="6858000"/>
          </a:xfrm>
          <a:solidFill>
            <a:schemeClr val="accent4">
              <a:lumMod val="20000"/>
              <a:lumOff val="80000"/>
            </a:schemeClr>
          </a:solidFill>
          <a:ln>
            <a:noFill/>
          </a:ln>
        </p:spPr>
        <p:txBody>
          <a:bodyPr lIns="91440" tIns="548640" rIns="91440" bIns="91440" anchor="t" anchorCtr="0"/>
          <a:lstStyle/>
          <a:p>
            <a:r>
              <a:rPr lang="en-US" sz="4000">
                <a:solidFill>
                  <a:schemeClr val="tx2"/>
                </a:solidFill>
                <a:latin typeface="Arial" panose="020B0604020202020204" pitchFamily="34" charset="0"/>
                <a:cs typeface="Arial" panose="020B0604020202020204" pitchFamily="34" charset="0"/>
              </a:rPr>
              <a:t>MOUD Benefits</a:t>
            </a:r>
            <a:endParaRPr lang="en-US" sz="4000">
              <a:solidFill>
                <a:schemeClr val="tx2"/>
              </a:solidFill>
            </a:endParaRPr>
          </a:p>
        </p:txBody>
      </p:sp>
      <p:sp>
        <p:nvSpPr>
          <p:cNvPr id="4" name="Content Placeholder 3">
            <a:extLst>
              <a:ext uri="{FF2B5EF4-FFF2-40B4-BE49-F238E27FC236}">
                <a16:creationId xmlns:a16="http://schemas.microsoft.com/office/drawing/2014/main" id="{14622A73-4C57-A3B7-B073-0C7039D6E01C}"/>
              </a:ext>
            </a:extLst>
          </p:cNvPr>
          <p:cNvSpPr>
            <a:spLocks noGrp="1"/>
          </p:cNvSpPr>
          <p:nvPr>
            <p:ph sz="quarter" idx="12"/>
          </p:nvPr>
        </p:nvSpPr>
        <p:spPr>
          <a:xfrm>
            <a:off x="5081476" y="1471857"/>
            <a:ext cx="6400800" cy="914400"/>
          </a:xfrm>
          <a:prstGeom prst="roundRect">
            <a:avLst>
              <a:gd name="adj" fmla="val 50000"/>
            </a:avLst>
          </a:prstGeom>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457200" rIns="274320"/>
          <a:lstStyle/>
          <a:p>
            <a:pPr marL="0" indent="0" algn="ctr">
              <a:lnSpc>
                <a:spcPct val="100000"/>
              </a:lnSpc>
              <a:spcBef>
                <a:spcPts val="600"/>
              </a:spcBef>
              <a:spcAft>
                <a:spcPts val="600"/>
              </a:spcAft>
              <a:buNone/>
            </a:pPr>
            <a:r>
              <a:rPr lang="en-US" sz="2000"/>
              <a:t>Reduces illicit opioid use</a:t>
            </a:r>
          </a:p>
        </p:txBody>
      </p:sp>
      <p:sp>
        <p:nvSpPr>
          <p:cNvPr id="5" name="Content Placeholder 4">
            <a:extLst>
              <a:ext uri="{FF2B5EF4-FFF2-40B4-BE49-F238E27FC236}">
                <a16:creationId xmlns:a16="http://schemas.microsoft.com/office/drawing/2014/main" id="{9D553CD1-5761-32E4-BD35-A0465B50221E}"/>
              </a:ext>
            </a:extLst>
          </p:cNvPr>
          <p:cNvSpPr>
            <a:spLocks noGrp="1"/>
          </p:cNvSpPr>
          <p:nvPr>
            <p:ph sz="quarter" idx="13"/>
          </p:nvPr>
        </p:nvSpPr>
        <p:spPr>
          <a:xfrm>
            <a:off x="5081476" y="2759582"/>
            <a:ext cx="6400800" cy="914400"/>
          </a:xfrm>
          <a:prstGeom prst="roundRect">
            <a:avLst>
              <a:gd name="adj" fmla="val 50000"/>
            </a:avLst>
          </a:prstGeom>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457200" rIns="91440"/>
          <a:lstStyle/>
          <a:p>
            <a:pPr marL="0" indent="0" algn="ctr">
              <a:lnSpc>
                <a:spcPct val="100000"/>
              </a:lnSpc>
              <a:spcBef>
                <a:spcPts val="600"/>
              </a:spcBef>
              <a:spcAft>
                <a:spcPts val="600"/>
              </a:spcAft>
              <a:buNone/>
            </a:pPr>
            <a:r>
              <a:rPr lang="en-US" sz="2000"/>
              <a:t>Retains individuals in treatment</a:t>
            </a:r>
          </a:p>
        </p:txBody>
      </p:sp>
      <p:sp>
        <p:nvSpPr>
          <p:cNvPr id="6" name="Content Placeholder 5">
            <a:extLst>
              <a:ext uri="{FF2B5EF4-FFF2-40B4-BE49-F238E27FC236}">
                <a16:creationId xmlns:a16="http://schemas.microsoft.com/office/drawing/2014/main" id="{C877DBA1-003E-BCA3-58A2-CE5FABB6F99F}"/>
              </a:ext>
            </a:extLst>
          </p:cNvPr>
          <p:cNvSpPr>
            <a:spLocks noGrp="1"/>
          </p:cNvSpPr>
          <p:nvPr>
            <p:ph sz="quarter" idx="14"/>
          </p:nvPr>
        </p:nvSpPr>
        <p:spPr>
          <a:xfrm>
            <a:off x="5081476" y="3996863"/>
            <a:ext cx="6400800" cy="914400"/>
          </a:xfrm>
          <a:prstGeom prst="roundRect">
            <a:avLst>
              <a:gd name="adj" fmla="val 50000"/>
            </a:avLst>
          </a:prstGeom>
          <a:solidFill>
            <a:schemeClr val="bg1"/>
          </a:solidFill>
          <a:ln>
            <a:solidFill>
              <a:schemeClr val="bg1"/>
            </a:solidFill>
          </a:ln>
          <a:effectLst>
            <a:outerShdw blurRad="50800" dist="38100" dir="2700000" algn="tl" rotWithShape="0">
              <a:prstClr val="black">
                <a:alpha val="40000"/>
              </a:prstClr>
            </a:outerShdw>
          </a:effectLst>
        </p:spPr>
        <p:txBody>
          <a:bodyPr lIns="640080" rIns="91440"/>
          <a:lstStyle/>
          <a:p>
            <a:pPr marL="0" indent="0" algn="ctr">
              <a:lnSpc>
                <a:spcPct val="100000"/>
              </a:lnSpc>
              <a:spcBef>
                <a:spcPts val="600"/>
              </a:spcBef>
              <a:spcAft>
                <a:spcPts val="600"/>
              </a:spcAft>
              <a:buNone/>
            </a:pPr>
            <a:r>
              <a:rPr lang="en-US" sz="2000"/>
              <a:t>Reduces risk of opioid overdose and death</a:t>
            </a:r>
          </a:p>
        </p:txBody>
      </p:sp>
      <p:sp>
        <p:nvSpPr>
          <p:cNvPr id="13" name="Content Placeholder 12">
            <a:extLst>
              <a:ext uri="{FF2B5EF4-FFF2-40B4-BE49-F238E27FC236}">
                <a16:creationId xmlns:a16="http://schemas.microsoft.com/office/drawing/2014/main" id="{0420E500-A2D2-8C05-A17F-4B15E862DCB6}"/>
              </a:ext>
            </a:extLst>
          </p:cNvPr>
          <p:cNvSpPr>
            <a:spLocks noGrp="1"/>
          </p:cNvSpPr>
          <p:nvPr>
            <p:ph sz="quarter" idx="19"/>
          </p:nvPr>
        </p:nvSpPr>
        <p:spPr>
          <a:xfrm>
            <a:off x="5081476" y="5312250"/>
            <a:ext cx="6400800" cy="914400"/>
          </a:xfrm>
          <a:prstGeom prst="roundRect">
            <a:avLst>
              <a:gd name="adj" fmla="val 50000"/>
            </a:avLst>
          </a:prstGeom>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731520" rIns="91440"/>
          <a:lstStyle/>
          <a:p>
            <a:pPr marL="0" indent="0" algn="ctr">
              <a:buNone/>
            </a:pPr>
            <a:r>
              <a:rPr lang="en-US" sz="2000"/>
              <a:t>Lessens healthcare usage and treatment costs</a:t>
            </a:r>
          </a:p>
        </p:txBody>
      </p:sp>
      <p:pic>
        <p:nvPicPr>
          <p:cNvPr id="19" name="Graphic 18" descr="Medicine with solid fill">
            <a:extLst>
              <a:ext uri="{FF2B5EF4-FFF2-40B4-BE49-F238E27FC236}">
                <a16:creationId xmlns:a16="http://schemas.microsoft.com/office/drawing/2014/main" id="{9E229A24-4FB7-F6AF-F0C2-0C96BD0BD8D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flipH="1">
            <a:off x="-790407" y="1057126"/>
            <a:ext cx="5259134" cy="5259134"/>
          </a:xfrm>
          <a:prstGeom prst="rect">
            <a:avLst/>
          </a:prstGeom>
        </p:spPr>
      </p:pic>
      <p:pic>
        <p:nvPicPr>
          <p:cNvPr id="14" name="Graphic 13">
            <a:extLst>
              <a:ext uri="{FF2B5EF4-FFF2-40B4-BE49-F238E27FC236}">
                <a16:creationId xmlns:a16="http://schemas.microsoft.com/office/drawing/2014/main" id="{9A11F8A2-F104-CFF5-A892-561AC95D7E0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23350" y="3875563"/>
            <a:ext cx="1188720" cy="1188720"/>
          </a:xfrm>
          <a:prstGeom prst="rect">
            <a:avLst/>
          </a:prstGeom>
        </p:spPr>
      </p:pic>
      <p:pic>
        <p:nvPicPr>
          <p:cNvPr id="18" name="Graphic 17">
            <a:extLst>
              <a:ext uri="{FF2B5EF4-FFF2-40B4-BE49-F238E27FC236}">
                <a16:creationId xmlns:a16="http://schemas.microsoft.com/office/drawing/2014/main" id="{04770395-6585-0BEB-0E0A-F74D6D5A3E0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23350" y="1351277"/>
            <a:ext cx="1188720" cy="1188720"/>
          </a:xfrm>
          <a:prstGeom prst="rect">
            <a:avLst/>
          </a:prstGeom>
        </p:spPr>
      </p:pic>
      <p:pic>
        <p:nvPicPr>
          <p:cNvPr id="20" name="Graphic 19">
            <a:extLst>
              <a:ext uri="{FF2B5EF4-FFF2-40B4-BE49-F238E27FC236}">
                <a16:creationId xmlns:a16="http://schemas.microsoft.com/office/drawing/2014/main" id="{0E5E9FCB-8906-D765-625C-EA69D30F51A1}"/>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23350" y="5176894"/>
            <a:ext cx="1188720" cy="1188720"/>
          </a:xfrm>
          <a:prstGeom prst="rect">
            <a:avLst/>
          </a:prstGeom>
        </p:spPr>
      </p:pic>
      <p:pic>
        <p:nvPicPr>
          <p:cNvPr id="21" name="Graphic 20">
            <a:extLst>
              <a:ext uri="{FF2B5EF4-FFF2-40B4-BE49-F238E27FC236}">
                <a16:creationId xmlns:a16="http://schemas.microsoft.com/office/drawing/2014/main" id="{55866AA3-FA4C-8971-4588-ACDDD2B043DD}"/>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23350" y="2626483"/>
            <a:ext cx="1188720" cy="1188720"/>
          </a:xfrm>
          <a:prstGeom prst="rect">
            <a:avLst/>
          </a:prstGeom>
        </p:spPr>
      </p:pic>
    </p:spTree>
    <p:extLst>
      <p:ext uri="{BB962C8B-B14F-4D97-AF65-F5344CB8AC3E}">
        <p14:creationId xmlns:p14="http://schemas.microsoft.com/office/powerpoint/2010/main" val="2243792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59FB9D6-E34B-6A5B-1E61-9FDA53897E39}"/>
              </a:ext>
              <a:ext uri="{C183D7F6-B498-43B3-948B-1728B52AA6E4}">
                <adec:decorative xmlns:adec="http://schemas.microsoft.com/office/drawing/2017/decorative" val="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5002" t="296" r="-5822" b="-296"/>
          <a:stretch/>
        </p:blipFill>
        <p:spPr>
          <a:xfrm flipH="1">
            <a:off x="3096126" y="7704"/>
            <a:ext cx="9095874" cy="6850286"/>
          </a:xfrm>
          <a:prstGeom prst="rect">
            <a:avLst/>
          </a:prstGeom>
        </p:spPr>
      </p:pic>
      <p:sp>
        <p:nvSpPr>
          <p:cNvPr id="23" name="Rectangle 2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BB36A-63E1-35D3-F3BA-FBEBB74AAF6E}"/>
              </a:ext>
            </a:extLst>
          </p:cNvPr>
          <p:cNvSpPr>
            <a:spLocks noGrp="1"/>
          </p:cNvSpPr>
          <p:nvPr>
            <p:ph type="title"/>
          </p:nvPr>
        </p:nvSpPr>
        <p:spPr>
          <a:xfrm>
            <a:off x="192809" y="1319953"/>
            <a:ext cx="6355807" cy="3692028"/>
          </a:xfrm>
          <a:noFill/>
        </p:spPr>
        <p:txBody>
          <a:bodyPr vert="horz" lIns="91440" tIns="45720" rIns="91440" bIns="45720" rtlCol="0" anchor="b">
            <a:noAutofit/>
          </a:bodyPr>
          <a:lstStyle/>
          <a:p>
            <a:pPr algn="l"/>
            <a:r>
              <a:rPr lang="en-US" sz="4800">
                <a:solidFill>
                  <a:schemeClr val="tx1"/>
                </a:solidFill>
              </a:rPr>
              <a:t>Treatment for </a:t>
            </a:r>
            <a:br>
              <a:rPr lang="en-US" sz="4800">
                <a:solidFill>
                  <a:schemeClr val="tx1"/>
                </a:solidFill>
              </a:rPr>
            </a:br>
            <a:r>
              <a:rPr lang="en-US" sz="4800">
                <a:solidFill>
                  <a:schemeClr val="tx1"/>
                </a:solidFill>
              </a:rPr>
              <a:t>Opioid Use Disorder Before, During, and After Pregnancy</a:t>
            </a:r>
          </a:p>
        </p:txBody>
      </p:sp>
    </p:spTree>
    <p:extLst>
      <p:ext uri="{BB962C8B-B14F-4D97-AF65-F5344CB8AC3E}">
        <p14:creationId xmlns:p14="http://schemas.microsoft.com/office/powerpoint/2010/main" val="3406033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6C445C5D-7C4B-DECD-D409-808E1925F68C}"/>
            </a:ext>
          </a:extLst>
        </p:cNvPr>
        <p:cNvGrpSpPr/>
        <p:nvPr/>
      </p:nvGrpSpPr>
      <p:grpSpPr>
        <a:xfrm>
          <a:off x="0" y="0"/>
          <a:ext cx="0" cy="0"/>
          <a:chOff x="0" y="0"/>
          <a:chExt cx="0" cy="0"/>
        </a:xfrm>
      </p:grpSpPr>
      <p:pic>
        <p:nvPicPr>
          <p:cNvPr id="7" name="Graphic 6" descr="Pregnant lady with solid fill">
            <a:extLst>
              <a:ext uri="{FF2B5EF4-FFF2-40B4-BE49-F238E27FC236}">
                <a16:creationId xmlns:a16="http://schemas.microsoft.com/office/drawing/2014/main" id="{0AA60F7E-1AB8-8A04-7F10-CF7101CA9A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67358" y="-164432"/>
            <a:ext cx="7251032" cy="7251032"/>
          </a:xfrm>
          <a:prstGeom prst="rect">
            <a:avLst/>
          </a:prstGeom>
        </p:spPr>
      </p:pic>
      <p:sp>
        <p:nvSpPr>
          <p:cNvPr id="8" name="Title 7">
            <a:extLst>
              <a:ext uri="{FF2B5EF4-FFF2-40B4-BE49-F238E27FC236}">
                <a16:creationId xmlns:a16="http://schemas.microsoft.com/office/drawing/2014/main" id="{CD33048C-CB13-3F2E-2ABB-F43133EAC30E}"/>
              </a:ext>
            </a:extLst>
          </p:cNvPr>
          <p:cNvSpPr>
            <a:spLocks noGrp="1"/>
          </p:cNvSpPr>
          <p:nvPr>
            <p:ph type="title"/>
          </p:nvPr>
        </p:nvSpPr>
        <p:spPr>
          <a:xfrm>
            <a:off x="3853585" y="0"/>
            <a:ext cx="8338415" cy="6858000"/>
          </a:xfrm>
          <a:gradFill flip="none" rotWithShape="1">
            <a:gsLst>
              <a:gs pos="0">
                <a:schemeClr val="accent2">
                  <a:lumMod val="75000"/>
                  <a:alpha val="80000"/>
                </a:schemeClr>
              </a:gs>
              <a:gs pos="26000">
                <a:schemeClr val="accent3">
                  <a:lumMod val="75000"/>
                  <a:alpha val="84000"/>
                </a:schemeClr>
              </a:gs>
              <a:gs pos="100000">
                <a:schemeClr val="accent1">
                  <a:lumMod val="60000"/>
                  <a:alpha val="90000"/>
                </a:schemeClr>
              </a:gs>
            </a:gsLst>
            <a:lin ang="10800000" scaled="1"/>
            <a:tileRect/>
          </a:gradFill>
          <a:ln>
            <a:noFill/>
          </a:ln>
        </p:spPr>
        <p:txBody>
          <a:bodyPr lIns="457200" tIns="548640" rIns="91440" bIns="91440" anchor="t" anchorCtr="0"/>
          <a:lstStyle/>
          <a:p>
            <a:pPr algn="l"/>
            <a:r>
              <a:rPr lang="en-US">
                <a:latin typeface="Arial" panose="020B0604020202020204" pitchFamily="34" charset="0"/>
                <a:cs typeface="Arial" panose="020B0604020202020204" pitchFamily="34" charset="0"/>
              </a:rPr>
              <a:t>MOUD During Pregnancy</a:t>
            </a:r>
            <a:endParaRPr lang="en-US"/>
          </a:p>
        </p:txBody>
      </p:sp>
      <p:sp>
        <p:nvSpPr>
          <p:cNvPr id="4" name="Content Placeholder 3">
            <a:extLst>
              <a:ext uri="{FF2B5EF4-FFF2-40B4-BE49-F238E27FC236}">
                <a16:creationId xmlns:a16="http://schemas.microsoft.com/office/drawing/2014/main" id="{14622A73-4C57-A3B7-B073-0C7039D6E01C}"/>
              </a:ext>
            </a:extLst>
          </p:cNvPr>
          <p:cNvSpPr>
            <a:spLocks noGrp="1"/>
          </p:cNvSpPr>
          <p:nvPr>
            <p:ph sz="quarter" idx="12"/>
          </p:nvPr>
        </p:nvSpPr>
        <p:spPr>
          <a:xfrm>
            <a:off x="3823108" y="1608878"/>
            <a:ext cx="7534703" cy="1005840"/>
          </a:xfrm>
          <a:prstGeom prst="roundRect">
            <a:avLst>
              <a:gd name="adj" fmla="val 6061"/>
            </a:avLst>
          </a:prstGeom>
          <a:solidFill>
            <a:schemeClr val="bg1">
              <a:alpha val="92000"/>
            </a:schemeClr>
          </a:solidFill>
          <a:ln>
            <a:solidFill>
              <a:schemeClr val="bg1"/>
            </a:solidFill>
          </a:ln>
          <a:effectLst/>
        </p:spPr>
        <p:txBody>
          <a:bodyPr lIns="457200" rIns="274320"/>
          <a:lstStyle/>
          <a:p>
            <a:pPr marL="0" indent="0">
              <a:lnSpc>
                <a:spcPct val="100000"/>
              </a:lnSpc>
              <a:spcBef>
                <a:spcPts val="600"/>
              </a:spcBef>
              <a:spcAft>
                <a:spcPts val="600"/>
              </a:spcAft>
              <a:buNone/>
            </a:pPr>
            <a:r>
              <a:rPr lang="en-US" sz="2400" b="1"/>
              <a:t>Guidance from ACOG and SAMHSA:</a:t>
            </a:r>
          </a:p>
        </p:txBody>
      </p:sp>
      <p:sp>
        <p:nvSpPr>
          <p:cNvPr id="5" name="Content Placeholder 4">
            <a:extLst>
              <a:ext uri="{FF2B5EF4-FFF2-40B4-BE49-F238E27FC236}">
                <a16:creationId xmlns:a16="http://schemas.microsoft.com/office/drawing/2014/main" id="{9D553CD1-5761-32E4-BD35-A0465B50221E}"/>
              </a:ext>
            </a:extLst>
          </p:cNvPr>
          <p:cNvSpPr>
            <a:spLocks noGrp="1"/>
          </p:cNvSpPr>
          <p:nvPr>
            <p:ph sz="quarter" idx="13"/>
          </p:nvPr>
        </p:nvSpPr>
        <p:spPr>
          <a:xfrm>
            <a:off x="3823107" y="2932760"/>
            <a:ext cx="5369019" cy="1005840"/>
          </a:xfrm>
          <a:prstGeom prst="roundRect">
            <a:avLst>
              <a:gd name="adj" fmla="val 6061"/>
            </a:avLst>
          </a:prstGeom>
          <a:solidFill>
            <a:schemeClr val="bg1">
              <a:alpha val="92000"/>
            </a:schemeClr>
          </a:solidFill>
          <a:ln>
            <a:solidFill>
              <a:schemeClr val="bg1"/>
            </a:solidFill>
          </a:ln>
          <a:effectLst/>
        </p:spPr>
        <p:txBody>
          <a:bodyPr lIns="914400" rIns="91440"/>
          <a:lstStyle/>
          <a:p>
            <a:pPr marL="0" indent="0">
              <a:lnSpc>
                <a:spcPct val="100000"/>
              </a:lnSpc>
              <a:spcBef>
                <a:spcPts val="600"/>
              </a:spcBef>
              <a:spcAft>
                <a:spcPts val="600"/>
              </a:spcAft>
              <a:buNone/>
            </a:pPr>
            <a:r>
              <a:rPr lang="en-US" sz="2400"/>
              <a:t>Methadone or Buprenorphine</a:t>
            </a:r>
          </a:p>
        </p:txBody>
      </p:sp>
      <p:sp>
        <p:nvSpPr>
          <p:cNvPr id="6" name="Content Placeholder 5">
            <a:extLst>
              <a:ext uri="{FF2B5EF4-FFF2-40B4-BE49-F238E27FC236}">
                <a16:creationId xmlns:a16="http://schemas.microsoft.com/office/drawing/2014/main" id="{C877DBA1-003E-BCA3-58A2-CE5FABB6F99F}"/>
              </a:ext>
            </a:extLst>
          </p:cNvPr>
          <p:cNvSpPr>
            <a:spLocks noGrp="1"/>
          </p:cNvSpPr>
          <p:nvPr>
            <p:ph sz="quarter" idx="14"/>
          </p:nvPr>
        </p:nvSpPr>
        <p:spPr>
          <a:xfrm>
            <a:off x="3823107" y="4205850"/>
            <a:ext cx="5369019" cy="1005840"/>
          </a:xfrm>
          <a:prstGeom prst="roundRect">
            <a:avLst>
              <a:gd name="adj" fmla="val 6061"/>
            </a:avLst>
          </a:prstGeom>
          <a:solidFill>
            <a:schemeClr val="bg1">
              <a:alpha val="92000"/>
            </a:schemeClr>
          </a:solidFill>
          <a:ln>
            <a:solidFill>
              <a:schemeClr val="bg1"/>
            </a:solidFill>
          </a:ln>
          <a:effectLst/>
        </p:spPr>
        <p:txBody>
          <a:bodyPr lIns="914400" rIns="91440"/>
          <a:lstStyle/>
          <a:p>
            <a:pPr marL="0" indent="0">
              <a:lnSpc>
                <a:spcPct val="100000"/>
              </a:lnSpc>
              <a:spcBef>
                <a:spcPts val="600"/>
              </a:spcBef>
              <a:spcAft>
                <a:spcPts val="600"/>
              </a:spcAft>
              <a:buNone/>
            </a:pPr>
            <a:r>
              <a:rPr lang="en-US" sz="2400"/>
              <a:t>Behavioral Therapies</a:t>
            </a:r>
          </a:p>
        </p:txBody>
      </p:sp>
      <p:sp>
        <p:nvSpPr>
          <p:cNvPr id="13" name="Content Placeholder 12">
            <a:extLst>
              <a:ext uri="{FF2B5EF4-FFF2-40B4-BE49-F238E27FC236}">
                <a16:creationId xmlns:a16="http://schemas.microsoft.com/office/drawing/2014/main" id="{0420E500-A2D2-8C05-A17F-4B15E862DCB6}"/>
              </a:ext>
            </a:extLst>
          </p:cNvPr>
          <p:cNvSpPr>
            <a:spLocks noGrp="1"/>
          </p:cNvSpPr>
          <p:nvPr>
            <p:ph sz="quarter" idx="19"/>
          </p:nvPr>
        </p:nvSpPr>
        <p:spPr>
          <a:xfrm>
            <a:off x="3823107" y="5478946"/>
            <a:ext cx="5369019" cy="1005840"/>
          </a:xfrm>
          <a:prstGeom prst="roundRect">
            <a:avLst>
              <a:gd name="adj" fmla="val 7576"/>
            </a:avLst>
          </a:prstGeom>
          <a:solidFill>
            <a:schemeClr val="bg1">
              <a:alpha val="92000"/>
            </a:schemeClr>
          </a:solidFill>
          <a:ln>
            <a:solidFill>
              <a:schemeClr val="bg1"/>
            </a:solidFill>
          </a:ln>
          <a:effectLst/>
        </p:spPr>
        <p:txBody>
          <a:bodyPr lIns="914400" rIns="91440"/>
          <a:lstStyle/>
          <a:p>
            <a:pPr marL="0" indent="0">
              <a:buNone/>
            </a:pPr>
            <a:r>
              <a:rPr lang="en-US" sz="2400"/>
              <a:t>Medical Services</a:t>
            </a:r>
          </a:p>
        </p:txBody>
      </p:sp>
      <p:pic>
        <p:nvPicPr>
          <p:cNvPr id="19" name="Graphic 18" descr="Medicine with solid fill">
            <a:extLst>
              <a:ext uri="{FF2B5EF4-FFF2-40B4-BE49-F238E27FC236}">
                <a16:creationId xmlns:a16="http://schemas.microsoft.com/office/drawing/2014/main" id="{9E229A24-4FB7-F6AF-F0C2-0C96BD0BD8D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flipH="1">
            <a:off x="8180565" y="2551180"/>
            <a:ext cx="4213608" cy="4213608"/>
          </a:xfrm>
          <a:prstGeom prst="rect">
            <a:avLst/>
          </a:prstGeom>
        </p:spPr>
      </p:pic>
      <p:cxnSp>
        <p:nvCxnSpPr>
          <p:cNvPr id="2" name="Straight Connector 1">
            <a:extLst>
              <a:ext uri="{FF2B5EF4-FFF2-40B4-BE49-F238E27FC236}">
                <a16:creationId xmlns:a16="http://schemas.microsoft.com/office/drawing/2014/main" id="{40919AC0-293D-6FB5-A70A-EEFA98256DD7}"/>
              </a:ext>
              <a:ext uri="{C183D7F6-B498-43B3-948B-1728B52AA6E4}">
                <adec:decorative xmlns:adec="http://schemas.microsoft.com/office/drawing/2017/decorative" val="1"/>
              </a:ext>
            </a:extLst>
          </p:cNvPr>
          <p:cNvCxnSpPr>
            <a:cxnSpLocks/>
          </p:cNvCxnSpPr>
          <p:nvPr/>
        </p:nvCxnSpPr>
        <p:spPr>
          <a:xfrm flipH="1">
            <a:off x="3823107" y="-15240"/>
            <a:ext cx="30478" cy="6858000"/>
          </a:xfrm>
          <a:prstGeom prst="line">
            <a:avLst/>
          </a:prstGeom>
          <a:ln w="76200">
            <a:solidFill>
              <a:schemeClr val="accent4">
                <a:lumMod val="20000"/>
                <a:lumOff val="80000"/>
              </a:schemeClr>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43575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DC1F7-1F78-3BBF-CB7F-E0678FDF88D0}"/>
              </a:ext>
            </a:extLst>
          </p:cNvPr>
          <p:cNvSpPr>
            <a:spLocks noGrp="1"/>
          </p:cNvSpPr>
          <p:nvPr>
            <p:ph type="title"/>
          </p:nvPr>
        </p:nvSpPr>
        <p:spPr>
          <a:xfrm>
            <a:off x="1" y="-8622"/>
            <a:ext cx="12191999" cy="1531070"/>
          </a:xfrm>
        </p:spPr>
        <p:txBody>
          <a:bodyPr/>
          <a:lstStyle/>
          <a:p>
            <a:pPr>
              <a:lnSpc>
                <a:spcPct val="90000"/>
              </a:lnSpc>
              <a:spcBef>
                <a:spcPct val="0"/>
              </a:spcBef>
              <a:spcAft>
                <a:spcPts val="600"/>
              </a:spcAft>
              <a:defRPr/>
            </a:pPr>
            <a:r>
              <a:rPr lang="en-US" sz="3600">
                <a:effectLst/>
                <a:ea typeface="Times New Roman" panose="02020603050405020304" pitchFamily="18" charset="0"/>
                <a:cs typeface="Calibri" panose="020F0502020204030204" pitchFamily="34" charset="0"/>
              </a:rPr>
              <a:t>Neonatal Abstinence Syndrome (NAS) vs </a:t>
            </a:r>
            <a:br>
              <a:rPr lang="en-US" sz="3600">
                <a:effectLst/>
                <a:ea typeface="Times New Roman" panose="02020603050405020304" pitchFamily="18" charset="0"/>
                <a:cs typeface="Calibri" panose="020F0502020204030204" pitchFamily="34" charset="0"/>
              </a:rPr>
            </a:br>
            <a:r>
              <a:rPr lang="en-US" sz="3600">
                <a:effectLst/>
                <a:ea typeface="Times New Roman" panose="02020603050405020304" pitchFamily="18" charset="0"/>
                <a:cs typeface="Calibri" panose="020F0502020204030204" pitchFamily="34" charset="0"/>
              </a:rPr>
              <a:t>Neonatal Opioid Withdrawal Syndrome (NOWS)</a:t>
            </a:r>
            <a:endParaRPr lang="en-US"/>
          </a:p>
        </p:txBody>
      </p:sp>
      <p:sp>
        <p:nvSpPr>
          <p:cNvPr id="6" name="Content Placeholder 5">
            <a:extLst>
              <a:ext uri="{FF2B5EF4-FFF2-40B4-BE49-F238E27FC236}">
                <a16:creationId xmlns:a16="http://schemas.microsoft.com/office/drawing/2014/main" id="{97C83B49-67BF-14AD-2F61-6C3BBC38103B}"/>
              </a:ext>
            </a:extLst>
          </p:cNvPr>
          <p:cNvSpPr>
            <a:spLocks noGrp="1"/>
          </p:cNvSpPr>
          <p:nvPr>
            <p:ph idx="1"/>
          </p:nvPr>
        </p:nvSpPr>
        <p:spPr>
          <a:xfrm>
            <a:off x="621322" y="1785530"/>
            <a:ext cx="5474677" cy="1391424"/>
          </a:xfrm>
          <a:noFill/>
        </p:spPr>
        <p:txBody>
          <a:bodyPr anchor="ctr"/>
          <a:lstStyle/>
          <a:p>
            <a:pPr marR="0" lvl="0">
              <a:lnSpc>
                <a:spcPct val="100000"/>
              </a:lnSpc>
              <a:spcBef>
                <a:spcPts val="400"/>
              </a:spcBef>
              <a:spcAft>
                <a:spcPts val="400"/>
              </a:spcAft>
            </a:pPr>
            <a:r>
              <a:rPr lang="en-US" sz="2000">
                <a:effectLst/>
                <a:ea typeface="Times New Roman" panose="02020603050405020304" pitchFamily="18" charset="0"/>
                <a:cs typeface="Calibri" panose="020F0502020204030204" pitchFamily="34" charset="0"/>
              </a:rPr>
              <a:t>NAS is a treatable condition that infants may experience as a result of prenatal exposure to certain substances including opioids</a:t>
            </a:r>
            <a:endParaRPr lang="en-US" sz="2000">
              <a:effectLst/>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7C15D7E2-253D-BEE3-D5CB-10DDC9F25F8A}"/>
              </a:ext>
            </a:extLst>
          </p:cNvPr>
          <p:cNvSpPr>
            <a:spLocks noGrp="1"/>
          </p:cNvSpPr>
          <p:nvPr>
            <p:ph sz="quarter" idx="11"/>
          </p:nvPr>
        </p:nvSpPr>
        <p:spPr>
          <a:xfrm>
            <a:off x="6096000" y="1785530"/>
            <a:ext cx="5392614" cy="1391424"/>
          </a:xfrm>
          <a:noFill/>
        </p:spPr>
        <p:txBody>
          <a:bodyPr/>
          <a:lstStyle/>
          <a:p>
            <a:pPr marL="0" indent="0" algn="ctr">
              <a:buNone/>
            </a:pPr>
            <a:r>
              <a:rPr lang="en-US" sz="2000"/>
              <a:t>NOWS is a related term referring to the symptoms that infants may experience as a result of exposure to opioids specifically</a:t>
            </a:r>
          </a:p>
        </p:txBody>
      </p:sp>
      <p:sp>
        <p:nvSpPr>
          <p:cNvPr id="5" name="Content Placeholder 4">
            <a:extLst>
              <a:ext uri="{FF2B5EF4-FFF2-40B4-BE49-F238E27FC236}">
                <a16:creationId xmlns:a16="http://schemas.microsoft.com/office/drawing/2014/main" id="{331DB497-A9C7-C159-F396-12326611C208}"/>
              </a:ext>
            </a:extLst>
          </p:cNvPr>
          <p:cNvSpPr>
            <a:spLocks noGrp="1"/>
          </p:cNvSpPr>
          <p:nvPr>
            <p:ph sz="quarter" idx="12"/>
          </p:nvPr>
        </p:nvSpPr>
        <p:spPr>
          <a:xfrm>
            <a:off x="621323" y="3305908"/>
            <a:ext cx="10867291" cy="1080956"/>
          </a:xfrm>
          <a:solidFill>
            <a:schemeClr val="accent1">
              <a:lumMod val="75000"/>
            </a:schemeClr>
          </a:solidFill>
        </p:spPr>
        <p:txBody>
          <a:bodyPr bIns="457200"/>
          <a:lstStyle/>
          <a:p>
            <a:pPr marL="0" indent="0" algn="ctr">
              <a:buNone/>
            </a:pPr>
            <a:r>
              <a:rPr lang="en-US" sz="2000" b="1">
                <a:solidFill>
                  <a:schemeClr val="bg1"/>
                </a:solidFill>
              </a:rPr>
              <a:t>NAS/NOWS symptoms may include</a:t>
            </a:r>
          </a:p>
        </p:txBody>
      </p:sp>
      <p:sp>
        <p:nvSpPr>
          <p:cNvPr id="9" name="Content Placeholder 8">
            <a:extLst>
              <a:ext uri="{FF2B5EF4-FFF2-40B4-BE49-F238E27FC236}">
                <a16:creationId xmlns:a16="http://schemas.microsoft.com/office/drawing/2014/main" id="{FBD2CCC7-E877-09BC-517F-182423BFE1AD}"/>
              </a:ext>
            </a:extLst>
          </p:cNvPr>
          <p:cNvSpPr>
            <a:spLocks noGrp="1"/>
          </p:cNvSpPr>
          <p:nvPr>
            <p:ph sz="quarter" idx="15"/>
          </p:nvPr>
        </p:nvSpPr>
        <p:spPr>
          <a:xfrm>
            <a:off x="884112" y="4037493"/>
            <a:ext cx="1920240" cy="2369901"/>
          </a:xfrm>
          <a:solidFill>
            <a:schemeClr val="accent1"/>
          </a:solidFill>
          <a:ln>
            <a:solidFill>
              <a:schemeClr val="accent4">
                <a:lumMod val="20000"/>
                <a:lumOff val="8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tIns="91440" bIns="182880" anchor="b"/>
          <a:lstStyle/>
          <a:p>
            <a:pPr marL="0" indent="0" algn="ctr">
              <a:buNone/>
            </a:pPr>
            <a:r>
              <a:rPr lang="en-US">
                <a:solidFill>
                  <a:schemeClr val="bg1"/>
                </a:solidFill>
              </a:rPr>
              <a:t>Severe irritability</a:t>
            </a:r>
          </a:p>
        </p:txBody>
      </p:sp>
      <p:sp>
        <p:nvSpPr>
          <p:cNvPr id="10" name="Content Placeholder 9">
            <a:extLst>
              <a:ext uri="{FF2B5EF4-FFF2-40B4-BE49-F238E27FC236}">
                <a16:creationId xmlns:a16="http://schemas.microsoft.com/office/drawing/2014/main" id="{1B5F0D3E-F02B-2FD7-B4F1-38FCD01F5643}"/>
              </a:ext>
            </a:extLst>
          </p:cNvPr>
          <p:cNvSpPr>
            <a:spLocks noGrp="1"/>
          </p:cNvSpPr>
          <p:nvPr>
            <p:ph sz="quarter" idx="16"/>
          </p:nvPr>
        </p:nvSpPr>
        <p:spPr>
          <a:xfrm>
            <a:off x="3020712" y="4037494"/>
            <a:ext cx="1920240" cy="2369900"/>
          </a:xfrm>
          <a:solidFill>
            <a:schemeClr val="accent4">
              <a:lumMod val="50000"/>
            </a:schemeClr>
          </a:solidFill>
          <a:ln>
            <a:solidFill>
              <a:schemeClr val="accent4">
                <a:lumMod val="20000"/>
                <a:lumOff val="8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tIns="91440" bIns="182880" anchor="b"/>
          <a:lstStyle/>
          <a:p>
            <a:pPr marL="0" indent="0" algn="ctr">
              <a:buNone/>
            </a:pPr>
            <a:r>
              <a:rPr lang="en-US">
                <a:solidFill>
                  <a:schemeClr val="bg1"/>
                </a:solidFill>
              </a:rPr>
              <a:t>Difficulty feeding</a:t>
            </a:r>
          </a:p>
        </p:txBody>
      </p:sp>
      <p:sp>
        <p:nvSpPr>
          <p:cNvPr id="11" name="Content Placeholder 10">
            <a:extLst>
              <a:ext uri="{FF2B5EF4-FFF2-40B4-BE49-F238E27FC236}">
                <a16:creationId xmlns:a16="http://schemas.microsoft.com/office/drawing/2014/main" id="{BC798BD0-A594-DFD9-E3A6-19A3066717A7}"/>
              </a:ext>
            </a:extLst>
          </p:cNvPr>
          <p:cNvSpPr>
            <a:spLocks noGrp="1"/>
          </p:cNvSpPr>
          <p:nvPr>
            <p:ph sz="quarter" idx="17"/>
          </p:nvPr>
        </p:nvSpPr>
        <p:spPr>
          <a:xfrm>
            <a:off x="5157312" y="4037494"/>
            <a:ext cx="1920240" cy="2369900"/>
          </a:xfrm>
          <a:solidFill>
            <a:schemeClr val="accent5"/>
          </a:solidFill>
          <a:ln>
            <a:solidFill>
              <a:schemeClr val="accent4">
                <a:lumMod val="20000"/>
                <a:lumOff val="8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tIns="91440" bIns="182880" anchor="b"/>
          <a:lstStyle/>
          <a:p>
            <a:pPr marL="0" indent="0" algn="ctr">
              <a:buNone/>
            </a:pPr>
            <a:r>
              <a:rPr lang="en-US">
                <a:solidFill>
                  <a:schemeClr val="bg1"/>
                </a:solidFill>
              </a:rPr>
              <a:t>Gastrointestinal issues</a:t>
            </a:r>
          </a:p>
        </p:txBody>
      </p:sp>
      <p:sp>
        <p:nvSpPr>
          <p:cNvPr id="12" name="Content Placeholder 11">
            <a:extLst>
              <a:ext uri="{FF2B5EF4-FFF2-40B4-BE49-F238E27FC236}">
                <a16:creationId xmlns:a16="http://schemas.microsoft.com/office/drawing/2014/main" id="{551E1B08-63C6-B0BE-D998-C515EB7F7072}"/>
              </a:ext>
            </a:extLst>
          </p:cNvPr>
          <p:cNvSpPr>
            <a:spLocks noGrp="1"/>
          </p:cNvSpPr>
          <p:nvPr>
            <p:ph sz="quarter" idx="18"/>
          </p:nvPr>
        </p:nvSpPr>
        <p:spPr>
          <a:xfrm>
            <a:off x="7293912" y="4037494"/>
            <a:ext cx="1920240" cy="2369900"/>
          </a:xfrm>
          <a:solidFill>
            <a:schemeClr val="accent2">
              <a:lumMod val="75000"/>
            </a:schemeClr>
          </a:solidFill>
          <a:ln>
            <a:solidFill>
              <a:schemeClr val="accent4">
                <a:lumMod val="20000"/>
                <a:lumOff val="8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tIns="91440" bIns="182880" anchor="b"/>
          <a:lstStyle/>
          <a:p>
            <a:pPr marL="0" indent="0" algn="ctr">
              <a:buNone/>
            </a:pPr>
            <a:r>
              <a:rPr lang="en-US">
                <a:solidFill>
                  <a:schemeClr val="bg1"/>
                </a:solidFill>
              </a:rPr>
              <a:t>Respiratory problems</a:t>
            </a:r>
          </a:p>
        </p:txBody>
      </p:sp>
      <p:sp>
        <p:nvSpPr>
          <p:cNvPr id="13" name="Content Placeholder 12">
            <a:extLst>
              <a:ext uri="{FF2B5EF4-FFF2-40B4-BE49-F238E27FC236}">
                <a16:creationId xmlns:a16="http://schemas.microsoft.com/office/drawing/2014/main" id="{59AEE946-EE2D-8022-FEA4-FE5D0E9F281B}"/>
              </a:ext>
            </a:extLst>
          </p:cNvPr>
          <p:cNvSpPr>
            <a:spLocks noGrp="1"/>
          </p:cNvSpPr>
          <p:nvPr>
            <p:ph sz="quarter" idx="19"/>
          </p:nvPr>
        </p:nvSpPr>
        <p:spPr>
          <a:xfrm>
            <a:off x="9430512" y="4037494"/>
            <a:ext cx="1920240" cy="2369900"/>
          </a:xfrm>
          <a:solidFill>
            <a:schemeClr val="accent3">
              <a:lumMod val="75000"/>
            </a:schemeClr>
          </a:solidFill>
          <a:ln>
            <a:solidFill>
              <a:schemeClr val="accent4">
                <a:lumMod val="20000"/>
                <a:lumOff val="8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tIns="91440" bIns="182880" anchor="b"/>
          <a:lstStyle/>
          <a:p>
            <a:pPr marL="0" indent="0" algn="ctr">
              <a:buNone/>
            </a:pPr>
            <a:r>
              <a:rPr lang="en-US">
                <a:solidFill>
                  <a:schemeClr val="bg1"/>
                </a:solidFill>
              </a:rPr>
              <a:t>Neurological seizures</a:t>
            </a:r>
          </a:p>
        </p:txBody>
      </p:sp>
      <p:pic>
        <p:nvPicPr>
          <p:cNvPr id="20" name="Content Placeholder 19">
            <a:extLst>
              <a:ext uri="{FF2B5EF4-FFF2-40B4-BE49-F238E27FC236}">
                <a16:creationId xmlns:a16="http://schemas.microsoft.com/office/drawing/2014/main" id="{496CC3D4-63BF-C168-5106-B5419D5DEFCD}"/>
              </a:ext>
              <a:ext uri="{C183D7F6-B498-43B3-948B-1728B52AA6E4}">
                <adec:decorative xmlns:adec="http://schemas.microsoft.com/office/drawing/2017/decorative" val="1"/>
              </a:ext>
            </a:extLst>
          </p:cNvPr>
          <p:cNvPicPr>
            <a:picLocks noGrp="1" noChangeAspect="1"/>
          </p:cNvPicPr>
          <p:nvPr>
            <p:ph sz="quarter" idx="2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98760" y="4813853"/>
            <a:ext cx="866769" cy="866769"/>
          </a:xfrm>
        </p:spPr>
      </p:pic>
      <p:pic>
        <p:nvPicPr>
          <p:cNvPr id="22" name="Content Placeholder 21">
            <a:extLst>
              <a:ext uri="{FF2B5EF4-FFF2-40B4-BE49-F238E27FC236}">
                <a16:creationId xmlns:a16="http://schemas.microsoft.com/office/drawing/2014/main" id="{9B6D6D3F-DD05-BE19-3EA2-EAA57EBA086D}"/>
              </a:ext>
              <a:ext uri="{C183D7F6-B498-43B3-948B-1728B52AA6E4}">
                <adec:decorative xmlns:adec="http://schemas.microsoft.com/office/drawing/2017/decorative" val="1"/>
              </a:ext>
            </a:extLst>
          </p:cNvPr>
          <p:cNvPicPr>
            <a:picLocks noGrp="1" noChangeAspect="1"/>
          </p:cNvPicPr>
          <p:nvPr>
            <p:ph sz="quarter" idx="2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23632" y="4719746"/>
            <a:ext cx="914400" cy="914400"/>
          </a:xfrm>
        </p:spPr>
      </p:pic>
      <p:pic>
        <p:nvPicPr>
          <p:cNvPr id="24" name="Content Placeholder 23">
            <a:extLst>
              <a:ext uri="{FF2B5EF4-FFF2-40B4-BE49-F238E27FC236}">
                <a16:creationId xmlns:a16="http://schemas.microsoft.com/office/drawing/2014/main" id="{E4436C94-B5F1-D4E1-F38B-B4BA2F99C6ED}"/>
              </a:ext>
              <a:ext uri="{C183D7F6-B498-43B3-948B-1728B52AA6E4}">
                <adec:decorative xmlns:adec="http://schemas.microsoft.com/office/drawing/2017/decorative" val="1"/>
              </a:ext>
            </a:extLst>
          </p:cNvPr>
          <p:cNvPicPr>
            <a:picLocks noGrp="1" noChangeAspect="1"/>
          </p:cNvPicPr>
          <p:nvPr>
            <p:ph sz="quarter" idx="22"/>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60232" y="4763084"/>
            <a:ext cx="914400" cy="914400"/>
          </a:xfrm>
        </p:spPr>
      </p:pic>
      <p:pic>
        <p:nvPicPr>
          <p:cNvPr id="26" name="Content Placeholder 25">
            <a:extLst>
              <a:ext uri="{FF2B5EF4-FFF2-40B4-BE49-F238E27FC236}">
                <a16:creationId xmlns:a16="http://schemas.microsoft.com/office/drawing/2014/main" id="{6E5ABB50-3717-CB79-87E8-BD85812C3171}"/>
              </a:ext>
              <a:ext uri="{C183D7F6-B498-43B3-948B-1728B52AA6E4}">
                <adec:decorative xmlns:adec="http://schemas.microsoft.com/office/drawing/2017/decorative" val="1"/>
              </a:ext>
            </a:extLst>
          </p:cNvPr>
          <p:cNvPicPr>
            <a:picLocks noGrp="1" noChangeAspect="1"/>
          </p:cNvPicPr>
          <p:nvPr>
            <p:ph sz="quarter" idx="23"/>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96832" y="4763084"/>
            <a:ext cx="914400" cy="914400"/>
          </a:xfrm>
        </p:spPr>
      </p:pic>
      <p:pic>
        <p:nvPicPr>
          <p:cNvPr id="28" name="Content Placeholder 27">
            <a:extLst>
              <a:ext uri="{FF2B5EF4-FFF2-40B4-BE49-F238E27FC236}">
                <a16:creationId xmlns:a16="http://schemas.microsoft.com/office/drawing/2014/main" id="{C9442D87-5E6C-5F66-24A5-A7C3C3CE6688}"/>
              </a:ext>
              <a:ext uri="{C183D7F6-B498-43B3-948B-1728B52AA6E4}">
                <adec:decorative xmlns:adec="http://schemas.microsoft.com/office/drawing/2017/decorative" val="1"/>
              </a:ext>
            </a:extLst>
          </p:cNvPr>
          <p:cNvPicPr>
            <a:picLocks noGrp="1" noChangeAspect="1"/>
          </p:cNvPicPr>
          <p:nvPr>
            <p:ph sz="quarter" idx="24"/>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33432" y="4785540"/>
            <a:ext cx="914400" cy="914400"/>
          </a:xfrm>
        </p:spPr>
      </p:pic>
      <p:cxnSp>
        <p:nvCxnSpPr>
          <p:cNvPr id="33" name="Straight Connector 32">
            <a:extLst>
              <a:ext uri="{FF2B5EF4-FFF2-40B4-BE49-F238E27FC236}">
                <a16:creationId xmlns:a16="http://schemas.microsoft.com/office/drawing/2014/main" id="{8D161D30-CB21-0A65-ACD0-095A384D7991}"/>
              </a:ext>
              <a:ext uri="{C183D7F6-B498-43B3-948B-1728B52AA6E4}">
                <adec:decorative xmlns:adec="http://schemas.microsoft.com/office/drawing/2017/decorative" val="1"/>
              </a:ext>
            </a:extLst>
          </p:cNvPr>
          <p:cNvCxnSpPr/>
          <p:nvPr/>
        </p:nvCxnSpPr>
        <p:spPr>
          <a:xfrm>
            <a:off x="6178061" y="1879315"/>
            <a:ext cx="0" cy="1203855"/>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3F156410-D4F1-DF58-6A54-DCB243D5D905}"/>
              </a:ext>
            </a:extLst>
          </p:cNvPr>
          <p:cNvSpPr>
            <a:spLocks noGrp="1"/>
          </p:cNvSpPr>
          <p:nvPr>
            <p:ph type="ftr" sz="quarter" idx="25"/>
          </p:nvPr>
        </p:nvSpPr>
        <p:spPr>
          <a:xfrm>
            <a:off x="6387152" y="6486525"/>
            <a:ext cx="4966648" cy="365125"/>
          </a:xfrm>
        </p:spPr>
        <p:txBody>
          <a:bodyPr/>
          <a:lstStyle/>
          <a:p>
            <a:r>
              <a:rPr lang="en-US">
                <a:cs typeface="Arial"/>
              </a:rPr>
              <a:t>(Substance Abuse and Mental Health Services Administration, 2018)</a:t>
            </a:r>
          </a:p>
        </p:txBody>
      </p:sp>
    </p:spTree>
    <p:extLst>
      <p:ext uri="{BB962C8B-B14F-4D97-AF65-F5344CB8AC3E}">
        <p14:creationId xmlns:p14="http://schemas.microsoft.com/office/powerpoint/2010/main" val="1822455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C71DAB-237D-980E-440E-EE307E250768}"/>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black and white close-up of a pill bottle on it's side with pills falling out onto a table.">
            <a:extLst>
              <a:ext uri="{FF2B5EF4-FFF2-40B4-BE49-F238E27FC236}">
                <a16:creationId xmlns:a16="http://schemas.microsoft.com/office/drawing/2014/main" id="{F857D0EF-AE73-24AA-643E-D0C36102BE9F}"/>
              </a:ext>
            </a:extLst>
          </p:cNvPr>
          <p:cNvPicPr>
            <a:picLocks noChangeAspect="1"/>
          </p:cNvPicPr>
          <p:nvPr/>
        </p:nvPicPr>
        <p:blipFill rotWithShape="1">
          <a:blip r:embed="rId3">
            <a:duotone>
              <a:prstClr val="black"/>
              <a:schemeClr val="accent4">
                <a:tint val="45000"/>
                <a:satMod val="400000"/>
              </a:schemeClr>
            </a:duotone>
            <a:extLst>
              <a:ext uri="{BEBA8EAE-BF5A-486C-A8C5-ECC9F3942E4B}">
                <a14:imgProps xmlns:a14="http://schemas.microsoft.com/office/drawing/2010/main">
                  <a14:imgLayer r:embed="rId4">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rcRect l="1" t="27729" b="1526"/>
          <a:stretch/>
        </p:blipFill>
        <p:spPr>
          <a:xfrm flipH="1">
            <a:off x="2971799" y="10"/>
            <a:ext cx="9220200" cy="6857990"/>
          </a:xfrm>
          <a:prstGeom prst="rect">
            <a:avLst/>
          </a:prstGeom>
        </p:spPr>
      </p:pic>
      <p:sp>
        <p:nvSpPr>
          <p:cNvPr id="32" name="Rectangle 3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descr="Opioids">
            <a:extLst>
              <a:ext uri="{FF2B5EF4-FFF2-40B4-BE49-F238E27FC236}">
                <a16:creationId xmlns:a16="http://schemas.microsoft.com/office/drawing/2014/main" id="{A37A8083-8073-C8C3-95F9-2AF5B5D69C78}"/>
              </a:ext>
            </a:extLst>
          </p:cNvPr>
          <p:cNvSpPr>
            <a:spLocks noGrp="1"/>
          </p:cNvSpPr>
          <p:nvPr>
            <p:ph type="title"/>
          </p:nvPr>
        </p:nvSpPr>
        <p:spPr>
          <a:xfrm>
            <a:off x="495028" y="343397"/>
            <a:ext cx="3973385" cy="3692028"/>
          </a:xfrm>
          <a:noFill/>
          <a:scene3d>
            <a:camera prst="orthographicFront"/>
            <a:lightRig rig="threePt" dir="t"/>
          </a:scene3d>
        </p:spPr>
        <p:txBody>
          <a:bodyPr vert="horz" lIns="91440" tIns="45720" rIns="91440" bIns="45720" rtlCol="0" anchor="b">
            <a:normAutofit/>
          </a:bodyPr>
          <a:lstStyle/>
          <a:p>
            <a:r>
              <a:rPr lang="en-US" sz="4800" dirty="0">
                <a:solidFill>
                  <a:schemeClr val="tx1"/>
                </a:solidFill>
              </a:rPr>
              <a:t>Opioids</a:t>
            </a:r>
          </a:p>
        </p:txBody>
      </p:sp>
    </p:spTree>
    <p:extLst>
      <p:ext uri="{BB962C8B-B14F-4D97-AF65-F5344CB8AC3E}">
        <p14:creationId xmlns:p14="http://schemas.microsoft.com/office/powerpoint/2010/main" val="27200905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86C3CE-CB51-4676-A187-5C2B7C77B3C0}"/>
              </a:ext>
              <a:ext uri="{C183D7F6-B498-43B3-948B-1728B52AA6E4}">
                <adec:decorative xmlns:adec="http://schemas.microsoft.com/office/drawing/2017/decorative" val="1"/>
              </a:ext>
            </a:extLst>
          </p:cNvPr>
          <p:cNvSpPr/>
          <p:nvPr/>
        </p:nvSpPr>
        <p:spPr>
          <a:xfrm>
            <a:off x="1133341" y="2162176"/>
            <a:ext cx="4499020" cy="1011984"/>
          </a:xfrm>
          <a:prstGeom prst="rect">
            <a:avLst/>
          </a:prstGeom>
          <a:solidFill>
            <a:schemeClr val="accent2">
              <a:lumMod val="75000"/>
            </a:schemeClr>
          </a:solidFill>
          <a:ln w="762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5D2C806-02BC-0B5D-4482-0010C63369DC}"/>
              </a:ext>
              <a:ext uri="{C183D7F6-B498-43B3-948B-1728B52AA6E4}">
                <adec:decorative xmlns:adec="http://schemas.microsoft.com/office/drawing/2017/decorative" val="1"/>
              </a:ext>
            </a:extLst>
          </p:cNvPr>
          <p:cNvSpPr/>
          <p:nvPr/>
        </p:nvSpPr>
        <p:spPr>
          <a:xfrm>
            <a:off x="6763555" y="2162176"/>
            <a:ext cx="4422027" cy="1011984"/>
          </a:xfrm>
          <a:prstGeom prst="rect">
            <a:avLst/>
          </a:prstGeom>
          <a:solidFill>
            <a:schemeClr val="accent5"/>
          </a:solidFill>
          <a:ln w="762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03F8181-E6B2-3753-21DA-79C79A29FF12}"/>
              </a:ext>
              <a:ext uri="{C183D7F6-B498-43B3-948B-1728B52AA6E4}">
                <adec:decorative xmlns:adec="http://schemas.microsoft.com/office/drawing/2017/decorative" val="1"/>
              </a:ext>
            </a:extLst>
          </p:cNvPr>
          <p:cNvSpPr/>
          <p:nvPr/>
        </p:nvSpPr>
        <p:spPr>
          <a:xfrm>
            <a:off x="204538" y="3571747"/>
            <a:ext cx="11782926" cy="3151367"/>
          </a:xfrm>
          <a:prstGeom prst="rect">
            <a:avLst/>
          </a:prstGeom>
          <a:solidFill>
            <a:schemeClr val="accent1">
              <a:lumMod val="75000"/>
              <a:alpha val="62000"/>
            </a:schemeClr>
          </a:solidFill>
          <a:ln w="762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CDC1F7-1F78-3BBF-CB7F-E0678FDF88D0}"/>
              </a:ext>
            </a:extLst>
          </p:cNvPr>
          <p:cNvSpPr>
            <a:spLocks noGrp="1"/>
          </p:cNvSpPr>
          <p:nvPr>
            <p:ph type="title"/>
          </p:nvPr>
        </p:nvSpPr>
        <p:spPr>
          <a:xfrm>
            <a:off x="0" y="-18482"/>
            <a:ext cx="12192000" cy="1153727"/>
          </a:xfrm>
        </p:spPr>
        <p:txBody>
          <a:bodyPr lIns="274320" bIns="45720"/>
          <a:lstStyle/>
          <a:p>
            <a:pPr>
              <a:lnSpc>
                <a:spcPct val="90000"/>
              </a:lnSpc>
              <a:spcBef>
                <a:spcPct val="0"/>
              </a:spcBef>
              <a:spcAft>
                <a:spcPts val="600"/>
              </a:spcAft>
              <a:defRPr/>
            </a:pPr>
            <a:r>
              <a:rPr lang="en-US">
                <a:effectLst/>
                <a:ea typeface="Times New Roman" panose="02020603050405020304" pitchFamily="18" charset="0"/>
                <a:cs typeface="Calibri" panose="020F0502020204030204" pitchFamily="34" charset="0"/>
              </a:rPr>
              <a:t>Treatment Options for NAS/NOWS</a:t>
            </a:r>
            <a:endParaRPr lang="en-US"/>
          </a:p>
        </p:txBody>
      </p:sp>
      <p:sp>
        <p:nvSpPr>
          <p:cNvPr id="6" name="Content Placeholder 5">
            <a:extLst>
              <a:ext uri="{FF2B5EF4-FFF2-40B4-BE49-F238E27FC236}">
                <a16:creationId xmlns:a16="http://schemas.microsoft.com/office/drawing/2014/main" id="{97C83B49-67BF-14AD-2F61-6C3BBC38103B}"/>
              </a:ext>
            </a:extLst>
          </p:cNvPr>
          <p:cNvSpPr>
            <a:spLocks noGrp="1"/>
          </p:cNvSpPr>
          <p:nvPr>
            <p:ph idx="1"/>
          </p:nvPr>
        </p:nvSpPr>
        <p:spPr>
          <a:xfrm>
            <a:off x="-256052" y="2224981"/>
            <a:ext cx="12192000" cy="897936"/>
          </a:xfrm>
          <a:noFill/>
        </p:spPr>
        <p:txBody>
          <a:bodyPr anchor="ctr"/>
          <a:lstStyle/>
          <a:p>
            <a:pPr marR="0" lvl="0">
              <a:lnSpc>
                <a:spcPct val="100000"/>
              </a:lnSpc>
              <a:spcBef>
                <a:spcPts val="400"/>
              </a:spcBef>
              <a:spcAft>
                <a:spcPts val="400"/>
              </a:spcAft>
            </a:pPr>
            <a:r>
              <a:rPr lang="en-US" sz="2800">
                <a:solidFill>
                  <a:schemeClr val="bg1"/>
                </a:solidFill>
                <a:effectLst/>
                <a:ea typeface="Times New Roman" panose="02020603050405020304" pitchFamily="18" charset="0"/>
                <a:cs typeface="Calibri" panose="020F0502020204030204" pitchFamily="34" charset="0"/>
              </a:rPr>
              <a:t>  Non-Pharmacological     </a:t>
            </a:r>
            <a:r>
              <a:rPr lang="en-US" sz="2800">
                <a:solidFill>
                  <a:schemeClr val="accent4">
                    <a:lumMod val="20000"/>
                    <a:lumOff val="80000"/>
                  </a:schemeClr>
                </a:solidFill>
                <a:effectLst/>
                <a:ea typeface="Times New Roman" panose="02020603050405020304" pitchFamily="18" charset="0"/>
                <a:cs typeface="Calibri" panose="020F0502020204030204" pitchFamily="34" charset="0"/>
              </a:rPr>
              <a:t>and</a:t>
            </a:r>
            <a:r>
              <a:rPr lang="en-US" sz="2800">
                <a:solidFill>
                  <a:schemeClr val="bg1"/>
                </a:solidFill>
                <a:effectLst/>
                <a:ea typeface="Times New Roman" panose="02020603050405020304" pitchFamily="18" charset="0"/>
                <a:cs typeface="Calibri" panose="020F0502020204030204" pitchFamily="34" charset="0"/>
              </a:rPr>
              <a:t>      Pharmacological </a:t>
            </a:r>
          </a:p>
        </p:txBody>
      </p:sp>
      <p:sp>
        <p:nvSpPr>
          <p:cNvPr id="4" name="Content Placeholder 3">
            <a:extLst>
              <a:ext uri="{FF2B5EF4-FFF2-40B4-BE49-F238E27FC236}">
                <a16:creationId xmlns:a16="http://schemas.microsoft.com/office/drawing/2014/main" id="{7C15D7E2-253D-BEE3-D5CB-10DDC9F25F8A}"/>
              </a:ext>
            </a:extLst>
          </p:cNvPr>
          <p:cNvSpPr>
            <a:spLocks noGrp="1"/>
          </p:cNvSpPr>
          <p:nvPr>
            <p:ph sz="quarter" idx="11"/>
          </p:nvPr>
        </p:nvSpPr>
        <p:spPr>
          <a:xfrm>
            <a:off x="204537" y="3560344"/>
            <a:ext cx="3300661" cy="3199494"/>
          </a:xfrm>
          <a:solidFill>
            <a:schemeClr val="accent1">
              <a:lumMod val="75000"/>
            </a:schemeClr>
          </a:solidFill>
        </p:spPr>
        <p:txBody>
          <a:bodyPr/>
          <a:lstStyle/>
          <a:p>
            <a:pPr marL="0" indent="0" algn="ctr">
              <a:buNone/>
            </a:pPr>
            <a:r>
              <a:rPr lang="en-US" sz="2400">
                <a:solidFill>
                  <a:schemeClr val="bg1"/>
                </a:solidFill>
              </a:rPr>
              <a:t>Important Considerations for NAS/NOWS Treatment:</a:t>
            </a:r>
          </a:p>
        </p:txBody>
      </p:sp>
      <p:sp>
        <p:nvSpPr>
          <p:cNvPr id="9" name="Content Placeholder 8">
            <a:extLst>
              <a:ext uri="{FF2B5EF4-FFF2-40B4-BE49-F238E27FC236}">
                <a16:creationId xmlns:a16="http://schemas.microsoft.com/office/drawing/2014/main" id="{FBD2CCC7-E877-09BC-517F-182423BFE1AD}"/>
              </a:ext>
            </a:extLst>
          </p:cNvPr>
          <p:cNvSpPr>
            <a:spLocks noGrp="1"/>
          </p:cNvSpPr>
          <p:nvPr>
            <p:ph sz="quarter" idx="15"/>
          </p:nvPr>
        </p:nvSpPr>
        <p:spPr>
          <a:xfrm>
            <a:off x="4205451" y="4062124"/>
            <a:ext cx="7063732" cy="1010241"/>
          </a:xfr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tIns="91440" bIns="182880" anchor="ctr"/>
          <a:lstStyle/>
          <a:p>
            <a:pPr marL="0" indent="0" algn="ctr">
              <a:buNone/>
            </a:pPr>
            <a:r>
              <a:rPr lang="en-US" sz="2000"/>
              <a:t>Type of infant prenatal substance exposure</a:t>
            </a:r>
          </a:p>
        </p:txBody>
      </p:sp>
      <p:sp>
        <p:nvSpPr>
          <p:cNvPr id="10" name="Content Placeholder 9">
            <a:extLst>
              <a:ext uri="{FF2B5EF4-FFF2-40B4-BE49-F238E27FC236}">
                <a16:creationId xmlns:a16="http://schemas.microsoft.com/office/drawing/2014/main" id="{1B5F0D3E-F02B-2FD7-B4F1-38FCD01F5643}"/>
              </a:ext>
            </a:extLst>
          </p:cNvPr>
          <p:cNvSpPr>
            <a:spLocks noGrp="1"/>
          </p:cNvSpPr>
          <p:nvPr>
            <p:ph sz="quarter" idx="16"/>
          </p:nvPr>
        </p:nvSpPr>
        <p:spPr>
          <a:xfrm>
            <a:off x="4205451" y="5265161"/>
            <a:ext cx="7063731" cy="1010241"/>
          </a:xfr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tIns="91440" bIns="182880" anchor="ctr"/>
          <a:lstStyle/>
          <a:p>
            <a:pPr marL="0" indent="0" algn="ctr">
              <a:spcBef>
                <a:spcPts val="600"/>
              </a:spcBef>
              <a:buNone/>
            </a:pPr>
            <a:r>
              <a:rPr lang="en-US" sz="2000"/>
              <a:t>Infant’s overall health </a:t>
            </a:r>
          </a:p>
          <a:p>
            <a:pPr marL="0" indent="0" algn="ctr">
              <a:spcBef>
                <a:spcPts val="600"/>
              </a:spcBef>
              <a:buNone/>
            </a:pPr>
            <a:r>
              <a:rPr lang="en-US" sz="2000"/>
              <a:t>(including length of mother’s pregnancy term)</a:t>
            </a:r>
          </a:p>
        </p:txBody>
      </p:sp>
      <p:pic>
        <p:nvPicPr>
          <p:cNvPr id="11" name="Graphic 10">
            <a:extLst>
              <a:ext uri="{FF2B5EF4-FFF2-40B4-BE49-F238E27FC236}">
                <a16:creationId xmlns:a16="http://schemas.microsoft.com/office/drawing/2014/main" id="{FE6C12FE-1C6B-70E8-C5D7-5E90A97B3BC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341" y="2193530"/>
            <a:ext cx="914400" cy="914400"/>
          </a:xfrm>
          <a:prstGeom prst="rect">
            <a:avLst/>
          </a:prstGeom>
        </p:spPr>
      </p:pic>
      <p:pic>
        <p:nvPicPr>
          <p:cNvPr id="13" name="Graphic 12">
            <a:extLst>
              <a:ext uri="{FF2B5EF4-FFF2-40B4-BE49-F238E27FC236}">
                <a16:creationId xmlns:a16="http://schemas.microsoft.com/office/drawing/2014/main" id="{E7858618-A50A-BED8-7B95-98EC70FADD0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833" y="2266776"/>
            <a:ext cx="802784" cy="802784"/>
          </a:xfrm>
          <a:prstGeom prst="rect">
            <a:avLst/>
          </a:prstGeom>
        </p:spPr>
      </p:pic>
      <p:sp>
        <p:nvSpPr>
          <p:cNvPr id="14" name="Arrow: Down 13">
            <a:extLst>
              <a:ext uri="{FF2B5EF4-FFF2-40B4-BE49-F238E27FC236}">
                <a16:creationId xmlns:a16="http://schemas.microsoft.com/office/drawing/2014/main" id="{3FE2616B-8FDA-9F36-624B-EC157EC2DB74}"/>
              </a:ext>
              <a:ext uri="{C183D7F6-B498-43B3-948B-1728B52AA6E4}">
                <adec:decorative xmlns:adec="http://schemas.microsoft.com/office/drawing/2017/decorative" val="1"/>
              </a:ext>
            </a:extLst>
          </p:cNvPr>
          <p:cNvSpPr/>
          <p:nvPr/>
        </p:nvSpPr>
        <p:spPr>
          <a:xfrm>
            <a:off x="3408945" y="1360692"/>
            <a:ext cx="412123" cy="513039"/>
          </a:xfrm>
          <a:prstGeom prst="downArrow">
            <a:avLst>
              <a:gd name="adj1" fmla="val 37199"/>
              <a:gd name="adj2" fmla="val 29917"/>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28D4AF5C-6AAA-7CDB-0D85-A9151A034A2D}"/>
              </a:ext>
              <a:ext uri="{C183D7F6-B498-43B3-948B-1728B52AA6E4}">
                <adec:decorative xmlns:adec="http://schemas.microsoft.com/office/drawing/2017/decorative" val="1"/>
              </a:ext>
            </a:extLst>
          </p:cNvPr>
          <p:cNvSpPr/>
          <p:nvPr/>
        </p:nvSpPr>
        <p:spPr>
          <a:xfrm>
            <a:off x="8370934" y="1384393"/>
            <a:ext cx="412123" cy="513039"/>
          </a:xfrm>
          <a:prstGeom prst="downArrow">
            <a:avLst>
              <a:gd name="adj1" fmla="val 37199"/>
              <a:gd name="adj2" fmla="val 299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0508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6C445C5D-7C4B-DECD-D409-808E1925F68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D33048C-CB13-3F2E-2ABB-F43133EAC30E}"/>
              </a:ext>
            </a:extLst>
          </p:cNvPr>
          <p:cNvSpPr>
            <a:spLocks noGrp="1"/>
          </p:cNvSpPr>
          <p:nvPr>
            <p:ph type="title"/>
          </p:nvPr>
        </p:nvSpPr>
        <p:spPr>
          <a:xfrm>
            <a:off x="5422181" y="0"/>
            <a:ext cx="6769820" cy="1518884"/>
          </a:xfrm>
          <a:gradFill flip="none" rotWithShape="1">
            <a:gsLst>
              <a:gs pos="0">
                <a:schemeClr val="accent1">
                  <a:lumMod val="40000"/>
                  <a:lumOff val="60000"/>
                </a:schemeClr>
              </a:gs>
              <a:gs pos="0">
                <a:schemeClr val="accent2">
                  <a:lumMod val="75000"/>
                </a:schemeClr>
              </a:gs>
              <a:gs pos="26000">
                <a:schemeClr val="accent3">
                  <a:lumMod val="75000"/>
                </a:schemeClr>
              </a:gs>
              <a:gs pos="100000">
                <a:schemeClr val="accent1">
                  <a:lumMod val="60000"/>
                </a:schemeClr>
              </a:gs>
            </a:gsLst>
            <a:lin ang="10800000" scaled="1"/>
            <a:tileRect/>
          </a:gradFill>
          <a:ln>
            <a:noFill/>
          </a:ln>
        </p:spPr>
        <p:txBody>
          <a:bodyPr lIns="365760" tIns="548640" rIns="91440" bIns="91440" anchor="ctr" anchorCtr="0"/>
          <a:lstStyle/>
          <a:p>
            <a:pPr algn="l"/>
            <a:r>
              <a:rPr lang="en-US" sz="3200">
                <a:latin typeface="Arial" panose="020B0604020202020204" pitchFamily="34" charset="0"/>
                <a:cs typeface="Arial" panose="020B0604020202020204" pitchFamily="34" charset="0"/>
              </a:rPr>
              <a:t>Non-Pharmacological Treatment </a:t>
            </a:r>
            <a:br>
              <a:rPr lang="en-US" sz="3200">
                <a:latin typeface="Arial" panose="020B0604020202020204" pitchFamily="34" charset="0"/>
                <a:cs typeface="Arial" panose="020B0604020202020204" pitchFamily="34" charset="0"/>
              </a:rPr>
            </a:br>
            <a:r>
              <a:rPr lang="en-US" sz="3200">
                <a:latin typeface="Arial" panose="020B0604020202020204" pitchFamily="34" charset="0"/>
                <a:cs typeface="Arial" panose="020B0604020202020204" pitchFamily="34" charset="0"/>
              </a:rPr>
              <a:t>Strategies for NAS/NOWS </a:t>
            </a:r>
            <a:endParaRPr lang="en-US" sz="3200"/>
          </a:p>
        </p:txBody>
      </p:sp>
      <p:pic>
        <p:nvPicPr>
          <p:cNvPr id="11" name="Content Placeholder 10" descr="A person holding a baby and a doctor with a stethescope listening to the baby's heartbeat.">
            <a:extLst>
              <a:ext uri="{FF2B5EF4-FFF2-40B4-BE49-F238E27FC236}">
                <a16:creationId xmlns:a16="http://schemas.microsoft.com/office/drawing/2014/main" id="{EF2DD82C-DB71-CB5D-5803-A62B8E74E807}"/>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l="24937" r="19914" b="1367"/>
          <a:stretch/>
        </p:blipFill>
        <p:spPr>
          <a:xfrm>
            <a:off x="1" y="0"/>
            <a:ext cx="5422179" cy="6858000"/>
          </a:xfrm>
        </p:spPr>
      </p:pic>
      <p:sp>
        <p:nvSpPr>
          <p:cNvPr id="4" name="Content Placeholder 3">
            <a:extLst>
              <a:ext uri="{FF2B5EF4-FFF2-40B4-BE49-F238E27FC236}">
                <a16:creationId xmlns:a16="http://schemas.microsoft.com/office/drawing/2014/main" id="{14622A73-4C57-A3B7-B073-0C7039D6E01C}"/>
              </a:ext>
            </a:extLst>
          </p:cNvPr>
          <p:cNvSpPr>
            <a:spLocks noGrp="1"/>
          </p:cNvSpPr>
          <p:nvPr>
            <p:ph sz="quarter" idx="12"/>
          </p:nvPr>
        </p:nvSpPr>
        <p:spPr>
          <a:xfrm>
            <a:off x="5657028" y="1758791"/>
            <a:ext cx="6300510" cy="1005840"/>
          </a:xfrm>
          <a:prstGeom prst="roundRect">
            <a:avLst>
              <a:gd name="adj" fmla="val 12771"/>
            </a:avLst>
          </a:prstGeom>
          <a:solidFill>
            <a:schemeClr val="bg1"/>
          </a:solidFill>
          <a:ln w="12700">
            <a:solidFill>
              <a:schemeClr val="accent4"/>
            </a:solidFill>
          </a:ln>
          <a:effectLst/>
        </p:spPr>
        <p:txBody>
          <a:bodyPr lIns="91440" rIns="91440"/>
          <a:lstStyle/>
          <a:p>
            <a:pPr marL="0" indent="0">
              <a:lnSpc>
                <a:spcPct val="100000"/>
              </a:lnSpc>
              <a:spcBef>
                <a:spcPts val="600"/>
              </a:spcBef>
              <a:spcAft>
                <a:spcPts val="600"/>
              </a:spcAft>
              <a:buNone/>
            </a:pPr>
            <a:r>
              <a:rPr lang="en-US" sz="1800"/>
              <a:t>Allowing infant to stay in the same room as mother</a:t>
            </a:r>
          </a:p>
        </p:txBody>
      </p:sp>
      <p:sp>
        <p:nvSpPr>
          <p:cNvPr id="5" name="Content Placeholder 4">
            <a:extLst>
              <a:ext uri="{FF2B5EF4-FFF2-40B4-BE49-F238E27FC236}">
                <a16:creationId xmlns:a16="http://schemas.microsoft.com/office/drawing/2014/main" id="{9D553CD1-5761-32E4-BD35-A0465B50221E}"/>
              </a:ext>
            </a:extLst>
          </p:cNvPr>
          <p:cNvSpPr>
            <a:spLocks noGrp="1"/>
          </p:cNvSpPr>
          <p:nvPr>
            <p:ph sz="quarter" idx="13"/>
          </p:nvPr>
        </p:nvSpPr>
        <p:spPr>
          <a:xfrm>
            <a:off x="5673970" y="2975506"/>
            <a:ext cx="6283184" cy="1005840"/>
          </a:xfrm>
          <a:prstGeom prst="roundRect">
            <a:avLst>
              <a:gd name="adj" fmla="val 11472"/>
            </a:avLst>
          </a:prstGeom>
          <a:solidFill>
            <a:schemeClr val="bg1"/>
          </a:solidFill>
          <a:ln w="12700">
            <a:solidFill>
              <a:schemeClr val="accent4"/>
            </a:solidFill>
          </a:ln>
          <a:effectLst/>
        </p:spPr>
        <p:txBody>
          <a:bodyPr lIns="91440" rIns="91440"/>
          <a:lstStyle/>
          <a:p>
            <a:pPr marL="0" indent="0">
              <a:lnSpc>
                <a:spcPct val="100000"/>
              </a:lnSpc>
              <a:spcBef>
                <a:spcPts val="600"/>
              </a:spcBef>
              <a:spcAft>
                <a:spcPts val="600"/>
              </a:spcAft>
              <a:buNone/>
            </a:pPr>
            <a:r>
              <a:rPr lang="en-US" sz="1800"/>
              <a:t>Encouraging skin-to-skin contact, swaddling, gentle rocking, and other positioning methods to increase infant’s comfort</a:t>
            </a:r>
          </a:p>
        </p:txBody>
      </p:sp>
      <p:sp>
        <p:nvSpPr>
          <p:cNvPr id="6" name="Content Placeholder 5">
            <a:extLst>
              <a:ext uri="{FF2B5EF4-FFF2-40B4-BE49-F238E27FC236}">
                <a16:creationId xmlns:a16="http://schemas.microsoft.com/office/drawing/2014/main" id="{C877DBA1-003E-BCA3-58A2-CE5FABB6F99F}"/>
              </a:ext>
            </a:extLst>
          </p:cNvPr>
          <p:cNvSpPr>
            <a:spLocks noGrp="1"/>
          </p:cNvSpPr>
          <p:nvPr>
            <p:ph sz="quarter" idx="14"/>
          </p:nvPr>
        </p:nvSpPr>
        <p:spPr>
          <a:xfrm>
            <a:off x="5673968" y="4192221"/>
            <a:ext cx="6283183" cy="1005840"/>
          </a:xfrm>
          <a:prstGeom prst="roundRect">
            <a:avLst>
              <a:gd name="adj" fmla="val 11472"/>
            </a:avLst>
          </a:prstGeom>
          <a:solidFill>
            <a:schemeClr val="bg1"/>
          </a:solidFill>
          <a:ln w="12700">
            <a:solidFill>
              <a:schemeClr val="accent4"/>
            </a:solidFill>
          </a:ln>
          <a:effectLst/>
        </p:spPr>
        <p:txBody>
          <a:bodyPr lIns="91440" rIns="91440"/>
          <a:lstStyle/>
          <a:p>
            <a:pPr marL="0" indent="0">
              <a:lnSpc>
                <a:spcPct val="100000"/>
              </a:lnSpc>
              <a:spcBef>
                <a:spcPts val="600"/>
              </a:spcBef>
              <a:spcAft>
                <a:spcPts val="600"/>
              </a:spcAft>
              <a:buNone/>
            </a:pPr>
            <a:r>
              <a:rPr lang="en-US" sz="1800"/>
              <a:t>Providing frequent feedings of high calorie formula or breast milk in small quantities to help improve infant’s feeding habits</a:t>
            </a:r>
          </a:p>
        </p:txBody>
      </p:sp>
      <p:sp>
        <p:nvSpPr>
          <p:cNvPr id="13" name="Content Placeholder 12">
            <a:extLst>
              <a:ext uri="{FF2B5EF4-FFF2-40B4-BE49-F238E27FC236}">
                <a16:creationId xmlns:a16="http://schemas.microsoft.com/office/drawing/2014/main" id="{0420E500-A2D2-8C05-A17F-4B15E862DCB6}"/>
              </a:ext>
            </a:extLst>
          </p:cNvPr>
          <p:cNvSpPr>
            <a:spLocks noGrp="1"/>
          </p:cNvSpPr>
          <p:nvPr>
            <p:ph sz="quarter" idx="19"/>
          </p:nvPr>
        </p:nvSpPr>
        <p:spPr>
          <a:xfrm>
            <a:off x="5673968" y="5408937"/>
            <a:ext cx="6283183" cy="1005840"/>
          </a:xfrm>
          <a:prstGeom prst="roundRect">
            <a:avLst>
              <a:gd name="adj" fmla="val 10173"/>
            </a:avLst>
          </a:prstGeom>
          <a:solidFill>
            <a:schemeClr val="bg1"/>
          </a:solidFill>
          <a:ln w="12700">
            <a:solidFill>
              <a:schemeClr val="accent4"/>
            </a:solidFill>
          </a:ln>
          <a:effectLst/>
        </p:spPr>
        <p:txBody>
          <a:bodyPr lIns="91440" rIns="91440"/>
          <a:lstStyle/>
          <a:p>
            <a:pPr marL="0" indent="0">
              <a:buNone/>
            </a:pPr>
            <a:r>
              <a:rPr lang="en-US" sz="1800"/>
              <a:t>Limiting sound and light exposure to help reduce over stimulation </a:t>
            </a:r>
          </a:p>
        </p:txBody>
      </p:sp>
      <p:sp>
        <p:nvSpPr>
          <p:cNvPr id="2" name="Footer Placeholder 1">
            <a:extLst>
              <a:ext uri="{FF2B5EF4-FFF2-40B4-BE49-F238E27FC236}">
                <a16:creationId xmlns:a16="http://schemas.microsoft.com/office/drawing/2014/main" id="{7441FFFB-D57D-433A-8DEB-4FE046B5638B}"/>
              </a:ext>
            </a:extLst>
          </p:cNvPr>
          <p:cNvSpPr>
            <a:spLocks noGrp="1"/>
          </p:cNvSpPr>
          <p:nvPr>
            <p:ph type="ftr" sz="quarter" idx="25"/>
          </p:nvPr>
        </p:nvSpPr>
        <p:spPr>
          <a:xfrm>
            <a:off x="5037170" y="6541513"/>
            <a:ext cx="6919981" cy="316487"/>
          </a:xfrm>
        </p:spPr>
        <p:txBody>
          <a:bodyPr/>
          <a:lstStyle/>
          <a:p>
            <a:r>
              <a:rPr lang="en-US" sz="950">
                <a:solidFill>
                  <a:schemeClr val="tx1">
                    <a:lumMod val="75000"/>
                    <a:lumOff val="25000"/>
                  </a:schemeClr>
                </a:solidFill>
                <a:cs typeface="Arial"/>
              </a:rPr>
              <a:t>(Centers for Disease Control and Prevention, 2022b; Substance Abuse and Mental Health Services Administration, 2018) </a:t>
            </a:r>
          </a:p>
        </p:txBody>
      </p:sp>
    </p:spTree>
    <p:extLst>
      <p:ext uri="{BB962C8B-B14F-4D97-AF65-F5344CB8AC3E}">
        <p14:creationId xmlns:p14="http://schemas.microsoft.com/office/powerpoint/2010/main" val="40889735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3F8181-E6B2-3753-21DA-79C79A29FF12}"/>
              </a:ext>
              <a:ext uri="{C183D7F6-B498-43B3-948B-1728B52AA6E4}">
                <adec:decorative xmlns:adec="http://schemas.microsoft.com/office/drawing/2017/decorative" val="1"/>
              </a:ext>
            </a:extLst>
          </p:cNvPr>
          <p:cNvSpPr/>
          <p:nvPr/>
        </p:nvSpPr>
        <p:spPr>
          <a:xfrm>
            <a:off x="204538" y="1589077"/>
            <a:ext cx="11782926" cy="3151367"/>
          </a:xfrm>
          <a:prstGeom prst="rect">
            <a:avLst/>
          </a:prstGeom>
          <a:solidFill>
            <a:schemeClr val="accent1">
              <a:lumMod val="75000"/>
              <a:alpha val="62000"/>
            </a:schemeClr>
          </a:solidFill>
          <a:ln w="762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CDC1F7-1F78-3BBF-CB7F-E0678FDF88D0}"/>
              </a:ext>
            </a:extLst>
          </p:cNvPr>
          <p:cNvSpPr>
            <a:spLocks noGrp="1"/>
          </p:cNvSpPr>
          <p:nvPr>
            <p:ph type="title"/>
          </p:nvPr>
        </p:nvSpPr>
        <p:spPr>
          <a:xfrm>
            <a:off x="0" y="0"/>
            <a:ext cx="12192000" cy="1348154"/>
          </a:xfrm>
          <a:gradFill>
            <a:gsLst>
              <a:gs pos="70000">
                <a:srgbClr val="176180"/>
              </a:gs>
              <a:gs pos="0">
                <a:srgbClr val="23687C"/>
              </a:gs>
              <a:gs pos="41000">
                <a:srgbClr val="196883"/>
              </a:gs>
              <a:gs pos="32000">
                <a:srgbClr val="116889"/>
              </a:gs>
              <a:gs pos="100000">
                <a:schemeClr val="accent1">
                  <a:lumMod val="75000"/>
                </a:schemeClr>
              </a:gs>
            </a:gsLst>
          </a:gradFill>
        </p:spPr>
        <p:txBody>
          <a:bodyPr lIns="274320" bIns="45720"/>
          <a:lstStyle/>
          <a:p>
            <a:pPr algn="l">
              <a:lnSpc>
                <a:spcPct val="90000"/>
              </a:lnSpc>
              <a:spcBef>
                <a:spcPct val="0"/>
              </a:spcBef>
              <a:spcAft>
                <a:spcPts val="600"/>
              </a:spcAft>
              <a:defRPr/>
            </a:pPr>
            <a:r>
              <a:rPr lang="en-US">
                <a:effectLst/>
                <a:ea typeface="Times New Roman" panose="02020603050405020304" pitchFamily="18" charset="0"/>
                <a:cs typeface="Calibri" panose="020F0502020204030204" pitchFamily="34" charset="0"/>
              </a:rPr>
              <a:t>Use of Pharmacological Treatment for NAS/NOWS </a:t>
            </a:r>
            <a:endParaRPr lang="en-US"/>
          </a:p>
        </p:txBody>
      </p:sp>
      <p:sp>
        <p:nvSpPr>
          <p:cNvPr id="4" name="Content Placeholder 3">
            <a:extLst>
              <a:ext uri="{FF2B5EF4-FFF2-40B4-BE49-F238E27FC236}">
                <a16:creationId xmlns:a16="http://schemas.microsoft.com/office/drawing/2014/main" id="{7C15D7E2-253D-BEE3-D5CB-10DDC9F25F8A}"/>
              </a:ext>
            </a:extLst>
          </p:cNvPr>
          <p:cNvSpPr>
            <a:spLocks noGrp="1"/>
          </p:cNvSpPr>
          <p:nvPr>
            <p:ph sz="quarter" idx="11"/>
          </p:nvPr>
        </p:nvSpPr>
        <p:spPr>
          <a:xfrm>
            <a:off x="204537" y="1577674"/>
            <a:ext cx="3300661" cy="3199494"/>
          </a:xfrm>
          <a:solidFill>
            <a:schemeClr val="accent1">
              <a:lumMod val="75000"/>
            </a:schemeClr>
          </a:solidFill>
        </p:spPr>
        <p:txBody>
          <a:bodyPr/>
          <a:lstStyle/>
          <a:p>
            <a:pPr marL="0" indent="0" algn="ctr">
              <a:buNone/>
            </a:pPr>
            <a:r>
              <a:rPr lang="en-US" sz="2400">
                <a:solidFill>
                  <a:schemeClr val="bg1"/>
                </a:solidFill>
              </a:rPr>
              <a:t>Medications can be used to treat moderate to severe withdrawal symptoms</a:t>
            </a:r>
          </a:p>
        </p:txBody>
      </p:sp>
      <p:sp>
        <p:nvSpPr>
          <p:cNvPr id="9" name="Content Placeholder 8">
            <a:extLst>
              <a:ext uri="{FF2B5EF4-FFF2-40B4-BE49-F238E27FC236}">
                <a16:creationId xmlns:a16="http://schemas.microsoft.com/office/drawing/2014/main" id="{FBD2CCC7-E877-09BC-517F-182423BFE1AD}"/>
              </a:ext>
            </a:extLst>
          </p:cNvPr>
          <p:cNvSpPr>
            <a:spLocks noGrp="1"/>
          </p:cNvSpPr>
          <p:nvPr>
            <p:ph sz="quarter" idx="15"/>
          </p:nvPr>
        </p:nvSpPr>
        <p:spPr>
          <a:xfrm>
            <a:off x="4205451" y="2063412"/>
            <a:ext cx="7063732" cy="1010241"/>
          </a:xfr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tIns="91440" bIns="182880" anchor="ctr"/>
          <a:lstStyle/>
          <a:p>
            <a:pPr marL="0" indent="0" algn="ctr">
              <a:buNone/>
            </a:pPr>
            <a:r>
              <a:rPr lang="en-US" sz="1600"/>
              <a:t>First-line medications include liquid oral morphine or liquid oral methadone</a:t>
            </a:r>
          </a:p>
        </p:txBody>
      </p:sp>
      <p:sp>
        <p:nvSpPr>
          <p:cNvPr id="10" name="Content Placeholder 9">
            <a:extLst>
              <a:ext uri="{FF2B5EF4-FFF2-40B4-BE49-F238E27FC236}">
                <a16:creationId xmlns:a16="http://schemas.microsoft.com/office/drawing/2014/main" id="{1B5F0D3E-F02B-2FD7-B4F1-38FCD01F5643}"/>
              </a:ext>
            </a:extLst>
          </p:cNvPr>
          <p:cNvSpPr>
            <a:spLocks noGrp="1"/>
          </p:cNvSpPr>
          <p:nvPr>
            <p:ph sz="quarter" idx="16"/>
          </p:nvPr>
        </p:nvSpPr>
        <p:spPr>
          <a:xfrm>
            <a:off x="4205451" y="3266449"/>
            <a:ext cx="7063731" cy="1010241"/>
          </a:xfr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tIns="91440" bIns="182880" anchor="ctr"/>
          <a:lstStyle/>
          <a:p>
            <a:pPr marL="0" indent="0" algn="ctr">
              <a:buNone/>
            </a:pPr>
            <a:r>
              <a:rPr lang="en-US" sz="1600"/>
              <a:t>Adjuvants for severe NAS relief also include clonidine or phenobarbital</a:t>
            </a:r>
          </a:p>
        </p:txBody>
      </p:sp>
      <p:sp>
        <p:nvSpPr>
          <p:cNvPr id="6" name="Content Placeholder 5">
            <a:extLst>
              <a:ext uri="{FF2B5EF4-FFF2-40B4-BE49-F238E27FC236}">
                <a16:creationId xmlns:a16="http://schemas.microsoft.com/office/drawing/2014/main" id="{97C83B49-67BF-14AD-2F61-6C3BBC38103B}"/>
              </a:ext>
            </a:extLst>
          </p:cNvPr>
          <p:cNvSpPr>
            <a:spLocks noGrp="1"/>
          </p:cNvSpPr>
          <p:nvPr>
            <p:ph idx="1"/>
          </p:nvPr>
        </p:nvSpPr>
        <p:spPr>
          <a:xfrm>
            <a:off x="0" y="4969964"/>
            <a:ext cx="12192000" cy="1516561"/>
          </a:xfrm>
          <a:solidFill>
            <a:schemeClr val="accent5"/>
          </a:solidFill>
        </p:spPr>
        <p:txBody>
          <a:bodyPr anchor="ctr"/>
          <a:lstStyle/>
          <a:p>
            <a:pPr marR="0" lvl="0">
              <a:lnSpc>
                <a:spcPct val="100000"/>
              </a:lnSpc>
              <a:spcBef>
                <a:spcPts val="400"/>
              </a:spcBef>
              <a:spcAft>
                <a:spcPts val="400"/>
              </a:spcAft>
            </a:pPr>
            <a:r>
              <a:rPr lang="en-US" sz="2800">
                <a:solidFill>
                  <a:schemeClr val="bg1"/>
                </a:solidFill>
                <a:effectLst/>
                <a:ea typeface="Times New Roman" panose="02020603050405020304" pitchFamily="18" charset="0"/>
                <a:cs typeface="Calibri" panose="020F0502020204030204" pitchFamily="34" charset="0"/>
              </a:rPr>
              <a:t>Benefits of medication use include control and prevention of seizures, reduced agitation, improved feeding, and digestive health</a:t>
            </a:r>
          </a:p>
        </p:txBody>
      </p:sp>
      <p:pic>
        <p:nvPicPr>
          <p:cNvPr id="26" name="Content Placeholder 25">
            <a:extLst>
              <a:ext uri="{FF2B5EF4-FFF2-40B4-BE49-F238E27FC236}">
                <a16:creationId xmlns:a16="http://schemas.microsoft.com/office/drawing/2014/main" id="{6E5ABB50-3717-CB79-87E8-BD85812C3171}"/>
              </a:ext>
              <a:ext uri="{C183D7F6-B498-43B3-948B-1728B52AA6E4}">
                <adec:decorative xmlns:adec="http://schemas.microsoft.com/office/drawing/2017/decorative" val="1"/>
              </a:ext>
            </a:extLst>
          </p:cNvPr>
          <p:cNvPicPr>
            <a:picLocks noGrp="1" noChangeAspect="1"/>
          </p:cNvPicPr>
          <p:nvPr>
            <p:ph sz="quarter" idx="2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823907" y="265211"/>
            <a:ext cx="897936" cy="897936"/>
          </a:xfrm>
        </p:spPr>
      </p:pic>
      <p:sp>
        <p:nvSpPr>
          <p:cNvPr id="5" name="Footer Placeholder 4">
            <a:extLst>
              <a:ext uri="{FF2B5EF4-FFF2-40B4-BE49-F238E27FC236}">
                <a16:creationId xmlns:a16="http://schemas.microsoft.com/office/drawing/2014/main" id="{02CE81B2-159B-6C5A-1CE4-745ADA28F911}"/>
              </a:ext>
            </a:extLst>
          </p:cNvPr>
          <p:cNvSpPr>
            <a:spLocks noGrp="1"/>
          </p:cNvSpPr>
          <p:nvPr>
            <p:ph type="ftr" sz="quarter" idx="25"/>
          </p:nvPr>
        </p:nvSpPr>
        <p:spPr>
          <a:xfrm>
            <a:off x="3499749" y="6416592"/>
            <a:ext cx="8475133" cy="557742"/>
          </a:xfrm>
        </p:spPr>
        <p:txBody>
          <a:bodyPr/>
          <a:lstStyle/>
          <a:p>
            <a:r>
              <a:rPr lang="en-US">
                <a:cs typeface="Arial"/>
              </a:rPr>
              <a:t>(Centers for Disease Control and Prevention, 2022b; Substance Abuse and Mental Health Services Administration, 2018) </a:t>
            </a:r>
          </a:p>
        </p:txBody>
      </p:sp>
    </p:spTree>
    <p:extLst>
      <p:ext uri="{BB962C8B-B14F-4D97-AF65-F5344CB8AC3E}">
        <p14:creationId xmlns:p14="http://schemas.microsoft.com/office/powerpoint/2010/main" val="36131286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F1DEF23-CBDD-6DCC-3A74-698ADBB33636}"/>
              </a:ext>
              <a:ext uri="{C183D7F6-B498-43B3-948B-1728B52AA6E4}">
                <adec:decorative xmlns:adec="http://schemas.microsoft.com/office/drawing/2017/decorative" val="1"/>
              </a:ext>
            </a:extLst>
          </p:cNvPr>
          <p:cNvSpPr/>
          <p:nvPr/>
        </p:nvSpPr>
        <p:spPr>
          <a:xfrm>
            <a:off x="6301155" y="5202817"/>
            <a:ext cx="5530875" cy="1024955"/>
          </a:xfrm>
          <a:prstGeom prst="roundRect">
            <a:avLst>
              <a:gd name="adj" fmla="val 10295"/>
            </a:avLst>
          </a:prstGeom>
          <a:solidFill>
            <a:schemeClr val="bg1"/>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7909C7A8-47C4-4E67-689B-57DF3545432C}"/>
              </a:ext>
              <a:ext uri="{C183D7F6-B498-43B3-948B-1728B52AA6E4}">
                <adec:decorative xmlns:adec="http://schemas.microsoft.com/office/drawing/2017/decorative" val="1"/>
              </a:ext>
            </a:extLst>
          </p:cNvPr>
          <p:cNvSpPr/>
          <p:nvPr/>
        </p:nvSpPr>
        <p:spPr>
          <a:xfrm>
            <a:off x="6301155" y="2535115"/>
            <a:ext cx="5530875" cy="1814820"/>
          </a:xfrm>
          <a:prstGeom prst="roundRect">
            <a:avLst>
              <a:gd name="adj" fmla="val 6590"/>
            </a:avLst>
          </a:prstGeom>
          <a:solidFill>
            <a:schemeClr val="bg1"/>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CDC1F7-1F78-3BBF-CB7F-E0678FDF88D0}"/>
              </a:ext>
            </a:extLst>
          </p:cNvPr>
          <p:cNvSpPr>
            <a:spLocks noGrp="1"/>
          </p:cNvSpPr>
          <p:nvPr>
            <p:ph type="title"/>
          </p:nvPr>
        </p:nvSpPr>
        <p:spPr>
          <a:xfrm>
            <a:off x="5941185" y="0"/>
            <a:ext cx="6250815" cy="1594421"/>
          </a:xfrm>
          <a:solidFill>
            <a:schemeClr val="bg1"/>
          </a:solidFill>
        </p:spPr>
        <p:txBody>
          <a:bodyPr lIns="365760" rIns="274320" bIns="45720" anchor="b" anchorCtr="0"/>
          <a:lstStyle/>
          <a:p>
            <a:pPr algn="l">
              <a:lnSpc>
                <a:spcPct val="90000"/>
              </a:lnSpc>
              <a:spcBef>
                <a:spcPct val="0"/>
              </a:spcBef>
              <a:spcAft>
                <a:spcPts val="600"/>
              </a:spcAft>
              <a:defRPr/>
            </a:pPr>
            <a:r>
              <a:rPr lang="en-US" sz="3200">
                <a:solidFill>
                  <a:schemeClr val="tx1"/>
                </a:solidFill>
                <a:effectLst/>
                <a:ea typeface="Times New Roman" panose="02020603050405020304" pitchFamily="18" charset="0"/>
                <a:cs typeface="Calibri" panose="020F0502020204030204" pitchFamily="34" charset="0"/>
              </a:rPr>
              <a:t>Post Discharge Care </a:t>
            </a:r>
            <a:br>
              <a:rPr lang="en-US" sz="3200">
                <a:solidFill>
                  <a:schemeClr val="tx1"/>
                </a:solidFill>
                <a:effectLst/>
                <a:ea typeface="Times New Roman" panose="02020603050405020304" pitchFamily="18" charset="0"/>
                <a:cs typeface="Calibri" panose="020F0502020204030204" pitchFamily="34" charset="0"/>
              </a:rPr>
            </a:br>
            <a:r>
              <a:rPr lang="en-US" sz="3200">
                <a:solidFill>
                  <a:schemeClr val="tx1"/>
                </a:solidFill>
                <a:effectLst/>
                <a:ea typeface="Times New Roman" panose="02020603050405020304" pitchFamily="18" charset="0"/>
                <a:cs typeface="Calibri" panose="020F0502020204030204" pitchFamily="34" charset="0"/>
              </a:rPr>
              <a:t>for Infants Treated for NAS</a:t>
            </a:r>
            <a:endParaRPr lang="en-US" sz="3200">
              <a:solidFill>
                <a:schemeClr val="tx1"/>
              </a:solidFill>
            </a:endParaRPr>
          </a:p>
        </p:txBody>
      </p:sp>
      <p:sp>
        <p:nvSpPr>
          <p:cNvPr id="6" name="Content Placeholder 5">
            <a:extLst>
              <a:ext uri="{FF2B5EF4-FFF2-40B4-BE49-F238E27FC236}">
                <a16:creationId xmlns:a16="http://schemas.microsoft.com/office/drawing/2014/main" id="{97C83B49-67BF-14AD-2F61-6C3BBC38103B}"/>
              </a:ext>
            </a:extLst>
          </p:cNvPr>
          <p:cNvSpPr>
            <a:spLocks noGrp="1"/>
          </p:cNvSpPr>
          <p:nvPr>
            <p:ph sz="quarter" idx="13"/>
          </p:nvPr>
        </p:nvSpPr>
        <p:spPr>
          <a:xfrm>
            <a:off x="6416841" y="2108394"/>
            <a:ext cx="4785381" cy="731520"/>
          </a:xfrm>
          <a:prstGeom prst="roundRect">
            <a:avLst>
              <a:gd name="adj" fmla="val 11062"/>
            </a:avLst>
          </a:prstGeom>
          <a:solidFill>
            <a:schemeClr val="accent5"/>
          </a:solidFill>
        </p:spPr>
        <p:txBody>
          <a:bodyPr anchor="ctr"/>
          <a:lstStyle/>
          <a:p>
            <a:pPr marR="0" lvl="0" algn="l">
              <a:lnSpc>
                <a:spcPct val="100000"/>
              </a:lnSpc>
              <a:spcBef>
                <a:spcPts val="400"/>
              </a:spcBef>
              <a:spcAft>
                <a:spcPts val="400"/>
              </a:spcAft>
            </a:pPr>
            <a:r>
              <a:rPr lang="en-US" sz="2000" b="1">
                <a:solidFill>
                  <a:schemeClr val="bg1"/>
                </a:solidFill>
                <a:effectLst/>
                <a:ea typeface="Times New Roman" panose="02020603050405020304" pitchFamily="18" charset="0"/>
                <a:cs typeface="Calibri" panose="020F0502020204030204" pitchFamily="34" charset="0"/>
              </a:rPr>
              <a:t>Referral and Linkage:</a:t>
            </a:r>
          </a:p>
        </p:txBody>
      </p:sp>
      <p:sp>
        <p:nvSpPr>
          <p:cNvPr id="4" name="Content Placeholder 3" descr="Home visiting programs">
            <a:extLst>
              <a:ext uri="{FF2B5EF4-FFF2-40B4-BE49-F238E27FC236}">
                <a16:creationId xmlns:a16="http://schemas.microsoft.com/office/drawing/2014/main" id="{7C15D7E2-253D-BEE3-D5CB-10DDC9F25F8A}"/>
              </a:ext>
            </a:extLst>
          </p:cNvPr>
          <p:cNvSpPr>
            <a:spLocks noGrp="1"/>
          </p:cNvSpPr>
          <p:nvPr>
            <p:ph sz="quarter" idx="14"/>
          </p:nvPr>
        </p:nvSpPr>
        <p:spPr>
          <a:xfrm>
            <a:off x="6581741" y="2690934"/>
            <a:ext cx="4673857" cy="914400"/>
          </a:xfrm>
          <a:noFill/>
          <a:effectLst/>
        </p:spPr>
        <p:txBody>
          <a:bodyPr anchor="ctr" anchorCtr="0"/>
          <a:lstStyle/>
          <a:p>
            <a:r>
              <a:rPr lang="en-US" dirty="0"/>
              <a:t>Home visiting programs</a:t>
            </a:r>
          </a:p>
        </p:txBody>
      </p:sp>
      <p:sp>
        <p:nvSpPr>
          <p:cNvPr id="9" name="Content Placeholder 8" descr="Case management services">
            <a:extLst>
              <a:ext uri="{FF2B5EF4-FFF2-40B4-BE49-F238E27FC236}">
                <a16:creationId xmlns:a16="http://schemas.microsoft.com/office/drawing/2014/main" id="{FBD2CCC7-E877-09BC-517F-182423BFE1AD}"/>
              </a:ext>
            </a:extLst>
          </p:cNvPr>
          <p:cNvSpPr>
            <a:spLocks noGrp="1"/>
          </p:cNvSpPr>
          <p:nvPr>
            <p:ph sz="quarter" idx="16"/>
          </p:nvPr>
        </p:nvSpPr>
        <p:spPr>
          <a:xfrm>
            <a:off x="6581741" y="3200628"/>
            <a:ext cx="4673858" cy="914400"/>
          </a:xfrm>
          <a:noFill/>
          <a:ln>
            <a:noFill/>
          </a:ln>
          <a:effectLst/>
          <a:scene3d>
            <a:camera prst="orthographicFront">
              <a:rot lat="0" lon="0" rev="0"/>
            </a:camera>
            <a:lightRig rig="glow" dir="t">
              <a:rot lat="0" lon="0" rev="4800000"/>
            </a:lightRig>
          </a:scene3d>
          <a:sp3d prstMaterial="matte"/>
        </p:spPr>
        <p:txBody>
          <a:bodyPr tIns="91440" bIns="182880" anchor="ctr" anchorCtr="0"/>
          <a:lstStyle/>
          <a:p>
            <a:r>
              <a:rPr lang="en-US" dirty="0"/>
              <a:t>Case management services</a:t>
            </a:r>
          </a:p>
        </p:txBody>
      </p:sp>
      <p:sp>
        <p:nvSpPr>
          <p:cNvPr id="10" name="Content Placeholder 9" descr="Access to specialized health care providers">
            <a:extLst>
              <a:ext uri="{FF2B5EF4-FFF2-40B4-BE49-F238E27FC236}">
                <a16:creationId xmlns:a16="http://schemas.microsoft.com/office/drawing/2014/main" id="{1B5F0D3E-F02B-2FD7-B4F1-38FCD01F5643}"/>
              </a:ext>
            </a:extLst>
          </p:cNvPr>
          <p:cNvSpPr>
            <a:spLocks noGrp="1"/>
          </p:cNvSpPr>
          <p:nvPr>
            <p:ph sz="quarter" idx="17"/>
          </p:nvPr>
        </p:nvSpPr>
        <p:spPr>
          <a:xfrm>
            <a:off x="6581741" y="3671132"/>
            <a:ext cx="5262995" cy="914400"/>
          </a:xfrm>
          <a:noFill/>
          <a:ln>
            <a:noFill/>
          </a:ln>
          <a:effectLst/>
          <a:scene3d>
            <a:camera prst="orthographicFront">
              <a:rot lat="0" lon="0" rev="0"/>
            </a:camera>
            <a:lightRig rig="glow" dir="t">
              <a:rot lat="0" lon="0" rev="4800000"/>
            </a:lightRig>
          </a:scene3d>
          <a:sp3d prstMaterial="matte"/>
        </p:spPr>
        <p:txBody>
          <a:bodyPr tIns="91440" bIns="182880" anchor="ctr" anchorCtr="0"/>
          <a:lstStyle/>
          <a:p>
            <a:r>
              <a:rPr lang="en-US" dirty="0"/>
              <a:t>Access to specialized health care providers</a:t>
            </a:r>
          </a:p>
        </p:txBody>
      </p:sp>
      <p:sp>
        <p:nvSpPr>
          <p:cNvPr id="3" name="Content Placeholder 2">
            <a:extLst>
              <a:ext uri="{FF2B5EF4-FFF2-40B4-BE49-F238E27FC236}">
                <a16:creationId xmlns:a16="http://schemas.microsoft.com/office/drawing/2014/main" id="{267CC76C-7781-F0E4-0ED1-A1EAEB086693}"/>
              </a:ext>
            </a:extLst>
          </p:cNvPr>
          <p:cNvSpPr>
            <a:spLocks noGrp="1"/>
          </p:cNvSpPr>
          <p:nvPr>
            <p:ph sz="quarter" idx="19"/>
          </p:nvPr>
        </p:nvSpPr>
        <p:spPr>
          <a:xfrm>
            <a:off x="6416841" y="4816394"/>
            <a:ext cx="4785381" cy="726692"/>
          </a:xfrm>
          <a:prstGeom prst="roundRect">
            <a:avLst>
              <a:gd name="adj" fmla="val 9477"/>
            </a:avLst>
          </a:prstGeom>
          <a:solidFill>
            <a:schemeClr val="accent5"/>
          </a:solidFill>
        </p:spPr>
        <p:txBody>
          <a:bodyPr rIns="274320" anchor="ctr" anchorCtr="0"/>
          <a:lstStyle/>
          <a:p>
            <a:pPr marL="0" indent="0">
              <a:buNone/>
            </a:pPr>
            <a:r>
              <a:rPr lang="en-US" sz="2000" b="1">
                <a:solidFill>
                  <a:schemeClr val="bg1"/>
                </a:solidFill>
              </a:rPr>
              <a:t>Best Practice Example:</a:t>
            </a:r>
          </a:p>
        </p:txBody>
      </p:sp>
      <p:sp>
        <p:nvSpPr>
          <p:cNvPr id="5" name="Content Placeholder 4">
            <a:extLst>
              <a:ext uri="{FF2B5EF4-FFF2-40B4-BE49-F238E27FC236}">
                <a16:creationId xmlns:a16="http://schemas.microsoft.com/office/drawing/2014/main" id="{828582C3-C6C3-FF17-6F96-BF07AAD64A49}"/>
              </a:ext>
            </a:extLst>
          </p:cNvPr>
          <p:cNvSpPr>
            <a:spLocks noGrp="1"/>
          </p:cNvSpPr>
          <p:nvPr>
            <p:ph sz="quarter" idx="20"/>
          </p:nvPr>
        </p:nvSpPr>
        <p:spPr>
          <a:xfrm>
            <a:off x="6574788" y="5705546"/>
            <a:ext cx="5206904" cy="415636"/>
          </a:xfrm>
          <a:noFill/>
        </p:spPr>
        <p:txBody>
          <a:bodyPr/>
          <a:lstStyle/>
          <a:p>
            <a:r>
              <a:rPr lang="en-US"/>
              <a:t>Plans of Safe Care</a:t>
            </a:r>
          </a:p>
        </p:txBody>
      </p:sp>
      <p:pic>
        <p:nvPicPr>
          <p:cNvPr id="12" name="Content Placeholder 11">
            <a:extLst>
              <a:ext uri="{FF2B5EF4-FFF2-40B4-BE49-F238E27FC236}">
                <a16:creationId xmlns:a16="http://schemas.microsoft.com/office/drawing/2014/main" id="{3030E156-DFF0-6F71-1814-C19A47C90E4B}"/>
              </a:ext>
              <a:ext uri="{C183D7F6-B498-43B3-948B-1728B52AA6E4}">
                <adec:decorative xmlns:adec="http://schemas.microsoft.com/office/drawing/2017/decorative" val="1"/>
              </a:ext>
            </a:extLst>
          </p:cNvPr>
          <p:cNvPicPr>
            <a:picLocks noGrp="1" noChangeAspect="1"/>
          </p:cNvPicPr>
          <p:nvPr>
            <p:ph sz="quarter" idx="18"/>
          </p:nvPr>
        </p:nvPicPr>
        <p:blipFill rotWithShape="1">
          <a:blip r:embed="rId3">
            <a:extLst>
              <a:ext uri="{28A0092B-C50C-407E-A947-70E740481C1C}">
                <a14:useLocalDpi xmlns:a14="http://schemas.microsoft.com/office/drawing/2010/main" val="0"/>
              </a:ext>
            </a:extLst>
          </a:blip>
          <a:srcRect l="22165" t="714" r="19449" b="1"/>
          <a:stretch/>
        </p:blipFill>
        <p:spPr>
          <a:xfrm>
            <a:off x="0" y="0"/>
            <a:ext cx="5941185" cy="6858000"/>
          </a:xfrm>
        </p:spPr>
      </p:pic>
    </p:spTree>
    <p:extLst>
      <p:ext uri="{BB962C8B-B14F-4D97-AF65-F5344CB8AC3E}">
        <p14:creationId xmlns:p14="http://schemas.microsoft.com/office/powerpoint/2010/main" val="7737320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9A3DDA-053F-A946-93C9-363466D0273E}"/>
              </a:ext>
            </a:extLst>
          </p:cNvPr>
          <p:cNvSpPr>
            <a:spLocks noGrp="1"/>
          </p:cNvSpPr>
          <p:nvPr>
            <p:ph type="title"/>
          </p:nvPr>
        </p:nvSpPr>
        <p:spPr>
          <a:xfrm>
            <a:off x="0" y="0"/>
            <a:ext cx="12191999" cy="1082332"/>
          </a:xfrm>
          <a:noFill/>
        </p:spPr>
        <p:txBody>
          <a:bodyPr/>
          <a:lstStyle/>
          <a:p>
            <a:r>
              <a:rPr lang="en-US">
                <a:solidFill>
                  <a:schemeClr val="tx2"/>
                </a:solidFill>
                <a:sym typeface="Helvetica Light"/>
              </a:rPr>
              <a:t>Unique Risks of Neonatal Abstinence Syndrome</a:t>
            </a:r>
            <a:endParaRPr lang="en-US">
              <a:solidFill>
                <a:schemeClr val="tx2"/>
              </a:solidFill>
            </a:endParaRPr>
          </a:p>
        </p:txBody>
      </p:sp>
      <p:sp>
        <p:nvSpPr>
          <p:cNvPr id="10" name="Content Placeholder 9">
            <a:extLst>
              <a:ext uri="{FF2B5EF4-FFF2-40B4-BE49-F238E27FC236}">
                <a16:creationId xmlns:a16="http://schemas.microsoft.com/office/drawing/2014/main" id="{5F883048-0372-ADDD-0951-F2B1180AB773}"/>
              </a:ext>
            </a:extLst>
          </p:cNvPr>
          <p:cNvSpPr>
            <a:spLocks noGrp="1"/>
          </p:cNvSpPr>
          <p:nvPr>
            <p:ph sz="quarter" idx="15"/>
          </p:nvPr>
        </p:nvSpPr>
        <p:spPr>
          <a:xfrm>
            <a:off x="279180" y="1363580"/>
            <a:ext cx="3657600" cy="4880269"/>
          </a:xfrm>
          <a:prstGeom prst="roundRect">
            <a:avLst/>
          </a:prstGeom>
          <a:solidFill>
            <a:schemeClr val="accent1">
              <a:lumMod val="75000"/>
            </a:schemeClr>
          </a:solidFill>
          <a:effectLst>
            <a:outerShdw blurRad="50800" dist="38100" dir="5400000" algn="t" rotWithShape="0">
              <a:prstClr val="black">
                <a:alpha val="40000"/>
              </a:prstClr>
            </a:outerShdw>
          </a:effectLst>
        </p:spPr>
        <p:txBody>
          <a:bodyPr lIns="0" tIns="91440" rIns="0" bIns="1005840" anchor="b" anchorCtr="0"/>
          <a:lstStyle/>
          <a:p>
            <a:pPr marL="0" indent="0" algn="ctr">
              <a:spcBef>
                <a:spcPts val="0"/>
              </a:spcBef>
              <a:buNone/>
            </a:pPr>
            <a:r>
              <a:rPr lang="en-US" sz="2400" b="1" kern="0">
                <a:solidFill>
                  <a:schemeClr val="bg1"/>
                </a:solidFill>
                <a:latin typeface="Arial" panose="020B0604020202020204" pitchFamily="34" charset="0"/>
                <a:cs typeface="Arial" panose="020B0604020202020204" pitchFamily="34" charset="0"/>
              </a:rPr>
              <a:t>Difficult to interpret cues from infants</a:t>
            </a:r>
          </a:p>
        </p:txBody>
      </p:sp>
      <p:pic>
        <p:nvPicPr>
          <p:cNvPr id="26" name="Content Placeholder 25" descr="Infant wrapped in a blanket.">
            <a:extLst>
              <a:ext uri="{FF2B5EF4-FFF2-40B4-BE49-F238E27FC236}">
                <a16:creationId xmlns:a16="http://schemas.microsoft.com/office/drawing/2014/main" id="{DEFFAC7B-8C41-CFED-79DE-31535F4F7F34}"/>
              </a:ext>
              <a:ext uri="{C183D7F6-B498-43B3-948B-1728B52AA6E4}">
                <adec:decorative xmlns:adec="http://schemas.microsoft.com/office/drawing/2017/decorative" val="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0507" y="1654260"/>
            <a:ext cx="2214946" cy="2214946"/>
          </a:xfrm>
          <a:prstGeom prst="ellipse">
            <a:avLst/>
          </a:prstGeom>
          <a:ln w="76200">
            <a:solidFill>
              <a:schemeClr val="bg1"/>
            </a:solidFill>
          </a:ln>
          <a:scene3d>
            <a:camera prst="orthographicFront"/>
            <a:lightRig rig="threePt" dir="t"/>
          </a:scene3d>
          <a:sp3d>
            <a:bevelT w="101600" prst="riblet"/>
          </a:sp3d>
        </p:spPr>
      </p:pic>
      <p:sp>
        <p:nvSpPr>
          <p:cNvPr id="12" name="Content Placeholder 11">
            <a:extLst>
              <a:ext uri="{FF2B5EF4-FFF2-40B4-BE49-F238E27FC236}">
                <a16:creationId xmlns:a16="http://schemas.microsoft.com/office/drawing/2014/main" id="{75DE8F4A-25AF-AC68-0623-4768FF478D65}"/>
              </a:ext>
            </a:extLst>
          </p:cNvPr>
          <p:cNvSpPr>
            <a:spLocks noGrp="1"/>
          </p:cNvSpPr>
          <p:nvPr>
            <p:ph sz="quarter" idx="17"/>
          </p:nvPr>
        </p:nvSpPr>
        <p:spPr>
          <a:xfrm>
            <a:off x="4267199" y="1363579"/>
            <a:ext cx="3657600" cy="4880270"/>
          </a:xfrm>
          <a:prstGeom prst="roundRect">
            <a:avLst/>
          </a:prstGeom>
          <a:solidFill>
            <a:schemeClr val="accent2">
              <a:lumMod val="75000"/>
            </a:schemeClr>
          </a:solidFill>
          <a:effectLst>
            <a:outerShdw blurRad="50800" dist="38100" dir="5400000" algn="t" rotWithShape="0">
              <a:prstClr val="black">
                <a:alpha val="40000"/>
              </a:prstClr>
            </a:outerShdw>
          </a:effectLst>
        </p:spPr>
        <p:txBody>
          <a:bodyPr lIns="0" tIns="91440" rIns="0" bIns="731520" anchor="b" anchorCtr="0"/>
          <a:lstStyle/>
          <a:p>
            <a:pPr marL="0" indent="0" algn="ctr">
              <a:buNone/>
            </a:pPr>
            <a:r>
              <a:rPr lang="en-US" sz="2400" b="1" kern="0">
                <a:solidFill>
                  <a:schemeClr val="bg1"/>
                </a:solidFill>
                <a:latin typeface="Arial" panose="020B0604020202020204" pitchFamily="34" charset="0"/>
                <a:cs typeface="Arial" panose="020B0604020202020204" pitchFamily="34" charset="0"/>
              </a:rPr>
              <a:t>Parenting challenges caused by difficult to interpret cues</a:t>
            </a:r>
          </a:p>
        </p:txBody>
      </p:sp>
      <p:pic>
        <p:nvPicPr>
          <p:cNvPr id="28" name="Content Placeholder 27" descr="A person kissing an infant's forehead.">
            <a:extLst>
              <a:ext uri="{FF2B5EF4-FFF2-40B4-BE49-F238E27FC236}">
                <a16:creationId xmlns:a16="http://schemas.microsoft.com/office/drawing/2014/main" id="{9D9B8E92-E39B-C3B9-7A43-19EEDF046422}"/>
              </a:ext>
              <a:ext uri="{C183D7F6-B498-43B3-948B-1728B52AA6E4}">
                <adec:decorative xmlns:adec="http://schemas.microsoft.com/office/drawing/2017/decorative" val="0"/>
              </a:ext>
            </a:extLst>
          </p:cNvPr>
          <p:cNvPicPr>
            <a:picLocks noGrp="1" noChangeAspect="1"/>
          </p:cNvPicPr>
          <p:nvPr>
            <p:ph sz="quarter" idx="11"/>
          </p:nvPr>
        </p:nvPicPr>
        <p:blipFill>
          <a:blip r:embed="rId4">
            <a:extLst>
              <a:ext uri="{28A0092B-C50C-407E-A947-70E740481C1C}">
                <a14:useLocalDpi xmlns:a14="http://schemas.microsoft.com/office/drawing/2010/main" val="0"/>
              </a:ext>
            </a:extLst>
          </a:blip>
          <a:stretch>
            <a:fillRect/>
          </a:stretch>
        </p:blipFill>
        <p:spPr>
          <a:xfrm>
            <a:off x="4988526" y="1654260"/>
            <a:ext cx="2214946" cy="2214946"/>
          </a:xfrm>
          <a:prstGeom prst="ellipse">
            <a:avLst/>
          </a:prstGeom>
          <a:ln w="76200">
            <a:solidFill>
              <a:schemeClr val="bg1"/>
            </a:solidFill>
          </a:ln>
          <a:scene3d>
            <a:camera prst="orthographicFront"/>
            <a:lightRig rig="threePt" dir="t"/>
          </a:scene3d>
          <a:sp3d>
            <a:bevelT w="101600" prst="riblet"/>
          </a:sp3d>
        </p:spPr>
      </p:pic>
      <p:sp>
        <p:nvSpPr>
          <p:cNvPr id="14" name="Content Placeholder 13">
            <a:extLst>
              <a:ext uri="{FF2B5EF4-FFF2-40B4-BE49-F238E27FC236}">
                <a16:creationId xmlns:a16="http://schemas.microsoft.com/office/drawing/2014/main" id="{7C3BFA72-A0F8-64BA-6832-5BBEAA4E133B}"/>
              </a:ext>
            </a:extLst>
          </p:cNvPr>
          <p:cNvSpPr>
            <a:spLocks noGrp="1"/>
          </p:cNvSpPr>
          <p:nvPr>
            <p:ph sz="quarter" idx="19"/>
          </p:nvPr>
        </p:nvSpPr>
        <p:spPr>
          <a:xfrm>
            <a:off x="8275024" y="1363580"/>
            <a:ext cx="3657600" cy="4841698"/>
          </a:xfrm>
          <a:prstGeom prst="roundRect">
            <a:avLst/>
          </a:prstGeom>
          <a:solidFill>
            <a:schemeClr val="accent5"/>
          </a:solidFill>
          <a:effectLst>
            <a:outerShdw blurRad="50800" dist="38100" dir="5400000" algn="t" rotWithShape="0">
              <a:prstClr val="black">
                <a:alpha val="40000"/>
              </a:prstClr>
            </a:outerShdw>
          </a:effectLst>
        </p:spPr>
        <p:txBody>
          <a:bodyPr lIns="91440" tIns="91440" rIns="91440" bIns="365760" anchor="b" anchorCtr="0"/>
          <a:lstStyle/>
          <a:p>
            <a:pPr marL="0" indent="0" algn="ctr">
              <a:buNone/>
            </a:pPr>
            <a:r>
              <a:rPr lang="en-US" sz="2400" b="1" kern="0">
                <a:solidFill>
                  <a:schemeClr val="bg1"/>
                </a:solidFill>
                <a:latin typeface="Arial" panose="020B0604020202020204" pitchFamily="34" charset="0"/>
                <a:cs typeface="Arial" panose="020B0604020202020204" pitchFamily="34" charset="0"/>
              </a:rPr>
              <a:t>Consequences of lack of training and protocols among hospital staff</a:t>
            </a:r>
          </a:p>
        </p:txBody>
      </p:sp>
      <p:pic>
        <p:nvPicPr>
          <p:cNvPr id="30" name="Content Placeholder 29" descr="A collage of diverse people.">
            <a:extLst>
              <a:ext uri="{FF2B5EF4-FFF2-40B4-BE49-F238E27FC236}">
                <a16:creationId xmlns:a16="http://schemas.microsoft.com/office/drawing/2014/main" id="{1C19E184-3F9B-161F-F287-36ADEA29B368}"/>
              </a:ext>
              <a:ext uri="{C183D7F6-B498-43B3-948B-1728B52AA6E4}">
                <adec:decorative xmlns:adec="http://schemas.microsoft.com/office/drawing/2017/decorative" val="0"/>
              </a:ext>
            </a:extLst>
          </p:cNvPr>
          <p:cNvPicPr>
            <a:picLocks noGrp="1" noChangeAspect="1"/>
          </p:cNvPicPr>
          <p:nvPr>
            <p:ph sz="quarter" idx="12"/>
          </p:nvPr>
        </p:nvPicPr>
        <p:blipFill>
          <a:blip r:embed="rId5">
            <a:extLst>
              <a:ext uri="{28A0092B-C50C-407E-A947-70E740481C1C}">
                <a14:useLocalDpi xmlns:a14="http://schemas.microsoft.com/office/drawing/2010/main" val="0"/>
              </a:ext>
            </a:extLst>
          </a:blip>
          <a:stretch>
            <a:fillRect/>
          </a:stretch>
        </p:blipFill>
        <p:spPr>
          <a:xfrm>
            <a:off x="9059172" y="1654260"/>
            <a:ext cx="2214946" cy="2214946"/>
          </a:xfrm>
          <a:prstGeom prst="ellipse">
            <a:avLst/>
          </a:prstGeom>
          <a:ln w="76200">
            <a:solidFill>
              <a:schemeClr val="bg1"/>
            </a:solidFill>
          </a:ln>
          <a:scene3d>
            <a:camera prst="orthographicFront"/>
            <a:lightRig rig="threePt" dir="t"/>
          </a:scene3d>
          <a:sp3d>
            <a:bevelT w="101600" prst="riblet"/>
          </a:sp3d>
        </p:spPr>
      </p:pic>
      <p:sp>
        <p:nvSpPr>
          <p:cNvPr id="4" name="Footer Placeholder 3">
            <a:extLst>
              <a:ext uri="{FF2B5EF4-FFF2-40B4-BE49-F238E27FC236}">
                <a16:creationId xmlns:a16="http://schemas.microsoft.com/office/drawing/2014/main" id="{3A5DF947-D12E-0235-6D10-9F223957B22D}"/>
              </a:ext>
            </a:extLst>
          </p:cNvPr>
          <p:cNvSpPr>
            <a:spLocks noGrp="1"/>
          </p:cNvSpPr>
          <p:nvPr>
            <p:ph type="ftr" sz="quarter" idx="25"/>
          </p:nvPr>
        </p:nvSpPr>
        <p:spPr>
          <a:xfrm>
            <a:off x="7604764" y="6486525"/>
            <a:ext cx="4114800" cy="365125"/>
          </a:xfrm>
        </p:spPr>
        <p:txBody>
          <a:bodyPr/>
          <a:lstStyle/>
          <a:p>
            <a:r>
              <a:rPr lang="fi-FI">
                <a:cs typeface="Arial"/>
              </a:rPr>
              <a:t>(Velez &amp; Jansson, 2008; Jansson &amp; Velez, 2015)</a:t>
            </a:r>
            <a:endParaRPr lang="en-US">
              <a:cs typeface="Arial"/>
            </a:endParaRPr>
          </a:p>
        </p:txBody>
      </p:sp>
      <p:cxnSp>
        <p:nvCxnSpPr>
          <p:cNvPr id="9" name="Straight Connector 8">
            <a:extLst>
              <a:ext uri="{FF2B5EF4-FFF2-40B4-BE49-F238E27FC236}">
                <a16:creationId xmlns:a16="http://schemas.microsoft.com/office/drawing/2014/main" id="{AB2B1F12-3010-12FE-4D1A-2B41539A1961}"/>
              </a:ext>
              <a:ext uri="{C183D7F6-B498-43B3-948B-1728B52AA6E4}">
                <adec:decorative xmlns:adec="http://schemas.microsoft.com/office/drawing/2017/decorative" val="1"/>
              </a:ext>
            </a:extLst>
          </p:cNvPr>
          <p:cNvCxnSpPr/>
          <p:nvPr/>
        </p:nvCxnSpPr>
        <p:spPr>
          <a:xfrm>
            <a:off x="691662" y="1013648"/>
            <a:ext cx="10662138"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34689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6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p:txBody>
          <a:bodyPr vert="horz" lIns="91440" tIns="45720" rIns="91440" bIns="45720" rtlCol="0" anchor="ctr">
            <a:noAutofit/>
          </a:bodyPr>
          <a:lstStyle/>
          <a:p>
            <a:pPr algn="ctr"/>
            <a:r>
              <a:rPr lang="en-US" sz="4800"/>
              <a:t>NAS Treatment and Collaborative Discharge Planning</a:t>
            </a:r>
            <a:endParaRPr lang="en-US" sz="4800" kern="1200">
              <a:solidFill>
                <a:schemeClr val="tx1"/>
              </a:solidFill>
              <a:latin typeface="+mj-lt"/>
              <a:ea typeface="+mj-ea"/>
              <a:cs typeface="+mj-cs"/>
            </a:endParaRP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solidFill>
            <a:schemeClr val="bg1"/>
          </a:solidFill>
        </p:spPr>
        <p:txBody>
          <a:bodyPr vert="horz" lIns="91440" tIns="45720" rIns="91440" bIns="45720" rtlCol="0" anchor="ctr">
            <a:normAutofit/>
          </a:bodyPr>
          <a:lstStyle/>
          <a:p>
            <a:pPr algn="ctr"/>
            <a:r>
              <a:rPr lang="en-US" kern="1200">
                <a:solidFill>
                  <a:schemeClr val="tx1"/>
                </a:solidFill>
                <a:latin typeface="+mn-lt"/>
                <a:ea typeface="+mn-ea"/>
                <a:cs typeface="+mn-cs"/>
              </a:rPr>
              <a:t>Small Group </a:t>
            </a:r>
            <a:r>
              <a:rPr lang="en-US">
                <a:latin typeface="+mn-lt"/>
                <a:cs typeface="+mn-cs"/>
              </a:rPr>
              <a:t>Discussion</a:t>
            </a:r>
            <a:endParaRPr lang="en-US" kern="1200">
              <a:solidFill>
                <a:schemeClr val="tx1"/>
              </a:solidFill>
              <a:latin typeface="+mn-lt"/>
              <a:ea typeface="+mn-ea"/>
              <a:cs typeface="+mn-cs"/>
            </a:endParaRPr>
          </a:p>
        </p:txBody>
      </p:sp>
    </p:spTree>
    <p:extLst>
      <p:ext uri="{BB962C8B-B14F-4D97-AF65-F5344CB8AC3E}">
        <p14:creationId xmlns:p14="http://schemas.microsoft.com/office/powerpoint/2010/main" val="38327687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C503C911-FCCA-42D9-0F8E-857F693468EC}"/>
              </a:ext>
              <a:ext uri="{C183D7F6-B498-43B3-948B-1728B52AA6E4}">
                <adec:decorative xmlns:adec="http://schemas.microsoft.com/office/drawing/2017/decorative" val="1"/>
              </a:ext>
            </a:extLst>
          </p:cNvPr>
          <p:cNvPicPr>
            <a:picLocks noGrp="1" noChangeAspect="1"/>
          </p:cNvPicPr>
          <p:nvPr>
            <p:ph sz="quarter" idx="1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3313" y="1042737"/>
            <a:ext cx="5999747" cy="5999747"/>
          </a:xfrm>
        </p:spPr>
      </p:pic>
      <p:sp>
        <p:nvSpPr>
          <p:cNvPr id="2" name="Title 1">
            <a:extLst>
              <a:ext uri="{FF2B5EF4-FFF2-40B4-BE49-F238E27FC236}">
                <a16:creationId xmlns:a16="http://schemas.microsoft.com/office/drawing/2014/main" id="{B570D1DA-3ABE-978D-DE78-FD30731CE3C7}"/>
              </a:ext>
            </a:extLst>
          </p:cNvPr>
          <p:cNvSpPr>
            <a:spLocks noGrp="1"/>
          </p:cNvSpPr>
          <p:nvPr>
            <p:ph type="title"/>
          </p:nvPr>
        </p:nvSpPr>
        <p:spPr>
          <a:xfrm>
            <a:off x="0" y="1"/>
            <a:ext cx="12192000" cy="1203158"/>
          </a:xfrm>
        </p:spPr>
        <p:txBody>
          <a:bodyPr lIns="0" rIns="0" bIns="45720"/>
          <a:lstStyle/>
          <a:p>
            <a:r>
              <a:rPr lang="en-US"/>
              <a:t>Postpartum Treatment Considerations </a:t>
            </a:r>
            <a:br>
              <a:rPr lang="en-US"/>
            </a:br>
            <a:r>
              <a:rPr lang="en-US"/>
              <a:t>for Opioid Use Disorders</a:t>
            </a:r>
          </a:p>
        </p:txBody>
      </p:sp>
      <p:sp>
        <p:nvSpPr>
          <p:cNvPr id="12" name="Content Placeholder 11">
            <a:extLst>
              <a:ext uri="{FF2B5EF4-FFF2-40B4-BE49-F238E27FC236}">
                <a16:creationId xmlns:a16="http://schemas.microsoft.com/office/drawing/2014/main" id="{C19694C0-4A01-1F31-CD87-FDC839682A3F}"/>
              </a:ext>
            </a:extLst>
          </p:cNvPr>
          <p:cNvSpPr>
            <a:spLocks noGrp="1"/>
          </p:cNvSpPr>
          <p:nvPr>
            <p:ph sz="quarter" idx="11"/>
          </p:nvPr>
        </p:nvSpPr>
        <p:spPr>
          <a:xfrm>
            <a:off x="404492" y="1415708"/>
            <a:ext cx="9349089" cy="1554480"/>
          </a:xfrm>
          <a:prstGeom prst="roundRect">
            <a:avLst/>
          </a:prstGeom>
          <a:solidFill>
            <a:schemeClr val="accent2">
              <a:lumMod val="75000"/>
              <a:alpha val="77000"/>
            </a:schemeClr>
          </a:solidFill>
          <a:ln>
            <a:noFill/>
          </a:ln>
          <a:effectLst>
            <a:outerShdw blurRad="50800" dist="38100" dir="5400000" algn="t" rotWithShape="0">
              <a:prstClr val="black">
                <a:alpha val="40000"/>
              </a:prstClr>
            </a:outerShdw>
          </a:effectLst>
        </p:spPr>
        <p:txBody>
          <a:bodyPr lIns="365760"/>
          <a:lstStyle/>
          <a:p>
            <a:pPr algn="l"/>
            <a:r>
              <a:rPr lang="en-US" sz="2200" b="0">
                <a:solidFill>
                  <a:schemeClr val="bg1"/>
                </a:solidFill>
              </a:rPr>
              <a:t>Increased risk for overdose 7-12 months post birthing event</a:t>
            </a:r>
          </a:p>
        </p:txBody>
      </p:sp>
      <p:sp>
        <p:nvSpPr>
          <p:cNvPr id="6" name="Content Placeholder 5">
            <a:extLst>
              <a:ext uri="{FF2B5EF4-FFF2-40B4-BE49-F238E27FC236}">
                <a16:creationId xmlns:a16="http://schemas.microsoft.com/office/drawing/2014/main" id="{09005FB3-F546-67B5-A0EC-105FE8B1AC83}"/>
              </a:ext>
            </a:extLst>
          </p:cNvPr>
          <p:cNvSpPr>
            <a:spLocks noGrp="1"/>
          </p:cNvSpPr>
          <p:nvPr>
            <p:ph sz="quarter" idx="12"/>
          </p:nvPr>
        </p:nvSpPr>
        <p:spPr>
          <a:xfrm>
            <a:off x="404184" y="3120254"/>
            <a:ext cx="9349415" cy="1554480"/>
          </a:xfrm>
          <a:prstGeom prst="roundRect">
            <a:avLst/>
          </a:prstGeom>
          <a:solidFill>
            <a:schemeClr val="accent3">
              <a:lumMod val="75000"/>
              <a:alpha val="77000"/>
            </a:schemeClr>
          </a:solidFill>
          <a:ln>
            <a:noFill/>
          </a:ln>
          <a:effectLst>
            <a:outerShdw blurRad="50800" dist="38100" dir="5400000" algn="t" rotWithShape="0">
              <a:prstClr val="black">
                <a:alpha val="40000"/>
              </a:prstClr>
            </a:outerShdw>
          </a:effectLst>
        </p:spPr>
        <p:txBody>
          <a:bodyPr lIns="365760"/>
          <a:lstStyle/>
          <a:p>
            <a:pPr algn="l"/>
            <a:r>
              <a:rPr lang="en-US" sz="2200" b="0">
                <a:solidFill>
                  <a:schemeClr val="bg1"/>
                </a:solidFill>
              </a:rPr>
              <a:t>May require MOUD dosing adjustments due to physiological changes</a:t>
            </a:r>
          </a:p>
        </p:txBody>
      </p:sp>
      <p:sp>
        <p:nvSpPr>
          <p:cNvPr id="7" name="Content Placeholder 6">
            <a:extLst>
              <a:ext uri="{FF2B5EF4-FFF2-40B4-BE49-F238E27FC236}">
                <a16:creationId xmlns:a16="http://schemas.microsoft.com/office/drawing/2014/main" id="{133D9BA5-9F7C-3E2F-6C4C-6151FE56094E}"/>
              </a:ext>
            </a:extLst>
          </p:cNvPr>
          <p:cNvSpPr>
            <a:spLocks noGrp="1"/>
          </p:cNvSpPr>
          <p:nvPr>
            <p:ph sz="quarter" idx="13"/>
          </p:nvPr>
        </p:nvSpPr>
        <p:spPr>
          <a:xfrm>
            <a:off x="356058" y="4824800"/>
            <a:ext cx="9400523" cy="1554480"/>
          </a:xfrm>
          <a:prstGeom prst="roundRect">
            <a:avLst/>
          </a:prstGeom>
          <a:solidFill>
            <a:schemeClr val="accent1">
              <a:alpha val="77000"/>
            </a:schemeClr>
          </a:solidFill>
          <a:ln>
            <a:noFill/>
          </a:ln>
          <a:effectLst>
            <a:outerShdw blurRad="50800" dist="38100" dir="5400000" algn="t" rotWithShape="0">
              <a:prstClr val="black">
                <a:alpha val="40000"/>
              </a:prstClr>
            </a:outerShdw>
          </a:effectLst>
        </p:spPr>
        <p:txBody>
          <a:bodyPr lIns="365760" rIns="914400"/>
          <a:lstStyle/>
          <a:p>
            <a:pPr algn="l"/>
            <a:r>
              <a:rPr lang="en-US" sz="2200" b="0">
                <a:solidFill>
                  <a:schemeClr val="bg1"/>
                </a:solidFill>
              </a:rPr>
              <a:t>All plans for discontinuation of MOUD should be made with the mother's healthcare team</a:t>
            </a:r>
          </a:p>
        </p:txBody>
      </p:sp>
      <p:sp>
        <p:nvSpPr>
          <p:cNvPr id="5" name="Footer Placeholder 4">
            <a:extLst>
              <a:ext uri="{FF2B5EF4-FFF2-40B4-BE49-F238E27FC236}">
                <a16:creationId xmlns:a16="http://schemas.microsoft.com/office/drawing/2014/main" id="{E89A6A89-EC40-E4CA-A80C-3BC33975A618}"/>
              </a:ext>
            </a:extLst>
          </p:cNvPr>
          <p:cNvSpPr>
            <a:spLocks noGrp="1"/>
          </p:cNvSpPr>
          <p:nvPr>
            <p:ph type="ftr" sz="quarter" idx="16"/>
          </p:nvPr>
        </p:nvSpPr>
        <p:spPr>
          <a:xfrm>
            <a:off x="6925992" y="6529345"/>
            <a:ext cx="4998720" cy="328655"/>
          </a:xfrm>
          <a:solidFill>
            <a:schemeClr val="bg1"/>
          </a:solidFill>
        </p:spPr>
        <p:txBody>
          <a:bodyPr/>
          <a:lstStyle/>
          <a:p>
            <a:r>
              <a:rPr lang="en-US">
                <a:cs typeface="Arial"/>
              </a:rPr>
              <a:t>(Substance Abuse and Mental Health Services Administration, 2018) </a:t>
            </a:r>
          </a:p>
        </p:txBody>
      </p:sp>
    </p:spTree>
    <p:extLst>
      <p:ext uri="{BB962C8B-B14F-4D97-AF65-F5344CB8AC3E}">
        <p14:creationId xmlns:p14="http://schemas.microsoft.com/office/powerpoint/2010/main" val="38591006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59FB9D6-E34B-6A5B-1E61-9FDA53897E39}"/>
              </a:ext>
              <a:ext uri="{C183D7F6-B498-43B3-948B-1728B52AA6E4}">
                <adec:decorative xmlns:adec="http://schemas.microsoft.com/office/drawing/2017/decorative" val="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889" t="1526" r="5889"/>
          <a:stretch/>
        </p:blipFill>
        <p:spPr>
          <a:xfrm flipH="1">
            <a:off x="3096110" y="0"/>
            <a:ext cx="9247306" cy="6858000"/>
          </a:xfrm>
          <a:prstGeom prst="rect">
            <a:avLst/>
          </a:prstGeom>
        </p:spPr>
      </p:pic>
      <p:sp>
        <p:nvSpPr>
          <p:cNvPr id="23" name="Rectangle 2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BB36A-63E1-35D3-F3BA-FBEBB74AAF6E}"/>
              </a:ext>
            </a:extLst>
          </p:cNvPr>
          <p:cNvSpPr>
            <a:spLocks noGrp="1"/>
          </p:cNvSpPr>
          <p:nvPr>
            <p:ph type="title"/>
          </p:nvPr>
        </p:nvSpPr>
        <p:spPr>
          <a:xfrm>
            <a:off x="337036" y="598058"/>
            <a:ext cx="5518180" cy="3692028"/>
          </a:xfrm>
          <a:noFill/>
        </p:spPr>
        <p:txBody>
          <a:bodyPr vert="horz" lIns="91440" tIns="45720" rIns="91440" bIns="45720" rtlCol="0" anchor="b">
            <a:noAutofit/>
          </a:bodyPr>
          <a:lstStyle/>
          <a:p>
            <a:pPr algn="l"/>
            <a:r>
              <a:rPr lang="en-US" sz="4800">
                <a:solidFill>
                  <a:schemeClr val="tx1"/>
                </a:solidFill>
              </a:rPr>
              <a:t>Recovery </a:t>
            </a:r>
            <a:br>
              <a:rPr lang="en-US" sz="4800">
                <a:solidFill>
                  <a:schemeClr val="tx1"/>
                </a:solidFill>
              </a:rPr>
            </a:br>
            <a:r>
              <a:rPr lang="en-US" sz="4800">
                <a:solidFill>
                  <a:schemeClr val="tx1"/>
                </a:solidFill>
              </a:rPr>
              <a:t>Is Possible!</a:t>
            </a:r>
          </a:p>
        </p:txBody>
      </p:sp>
    </p:spTree>
    <p:extLst>
      <p:ext uri="{BB962C8B-B14F-4D97-AF65-F5344CB8AC3E}">
        <p14:creationId xmlns:p14="http://schemas.microsoft.com/office/powerpoint/2010/main" val="26693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6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p:txBody>
          <a:bodyPr vert="horz" lIns="91440" tIns="45720" rIns="91440" bIns="45720" rtlCol="0" anchor="ctr">
            <a:noAutofit/>
          </a:bodyPr>
          <a:lstStyle/>
          <a:p>
            <a:pPr algn="ctr">
              <a:lnSpc>
                <a:spcPct val="100000"/>
              </a:lnSpc>
              <a:spcBef>
                <a:spcPts val="600"/>
              </a:spcBef>
              <a:spcAft>
                <a:spcPts val="600"/>
              </a:spcAft>
            </a:pPr>
            <a:r>
              <a:rPr lang="en-US" sz="4800" kern="1200">
                <a:solidFill>
                  <a:schemeClr val="tx1"/>
                </a:solidFill>
                <a:latin typeface="+mj-lt"/>
                <a:ea typeface="+mj-ea"/>
                <a:cs typeface="+mj-cs"/>
              </a:rPr>
              <a:t>Doorway Recovery Videos</a:t>
            </a:r>
            <a:br>
              <a:rPr lang="en-US" sz="4800" kern="1200">
                <a:solidFill>
                  <a:schemeClr val="tx1"/>
                </a:solidFill>
                <a:latin typeface="+mj-lt"/>
                <a:ea typeface="+mj-ea"/>
                <a:cs typeface="+mj-cs"/>
              </a:rPr>
            </a:br>
            <a:r>
              <a:rPr lang="en-US" sz="2400" kern="1200">
                <a:solidFill>
                  <a:schemeClr val="tx1"/>
                </a:solidFill>
                <a:latin typeface="+mj-lt"/>
                <a:ea typeface="+mj-ea"/>
                <a:cs typeface="+mj-cs"/>
              </a:rPr>
              <a:t>Permission to Use &amp; Video Credit provided by </a:t>
            </a:r>
            <a:br>
              <a:rPr lang="en-US" sz="2400" kern="1200">
                <a:solidFill>
                  <a:schemeClr val="tx1"/>
                </a:solidFill>
                <a:latin typeface="+mj-lt"/>
                <a:ea typeface="+mj-ea"/>
                <a:cs typeface="+mj-cs"/>
              </a:rPr>
            </a:br>
            <a:r>
              <a:rPr lang="en-US" sz="2400" kern="1200">
                <a:solidFill>
                  <a:schemeClr val="tx1"/>
                </a:solidFill>
                <a:latin typeface="+mj-lt"/>
                <a:ea typeface="+mj-ea"/>
                <a:cs typeface="+mj-cs"/>
              </a:rPr>
              <a:t>New Hampshire Department of Health and Human Services</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solidFill>
            <a:schemeClr val="bg1"/>
          </a:solidFill>
        </p:spPr>
        <p:txBody>
          <a:bodyPr vert="horz" lIns="91440" tIns="45720" rIns="91440" bIns="45720" rtlCol="0" anchor="ctr">
            <a:normAutofit/>
          </a:bodyPr>
          <a:lstStyle/>
          <a:p>
            <a:pPr algn="ctr"/>
            <a:r>
              <a:rPr lang="en-US" kern="1200">
                <a:solidFill>
                  <a:schemeClr val="tx1"/>
                </a:solidFill>
                <a:latin typeface="+mn-lt"/>
                <a:ea typeface="+mn-ea"/>
                <a:cs typeface="+mn-cs"/>
                <a:hlinkClick r:id="rId3"/>
              </a:rPr>
              <a:t>Fay’s Story: Learning to Love Herself All Over Again </a:t>
            </a:r>
            <a:endParaRPr lang="en-US" kern="1200">
              <a:solidFill>
                <a:schemeClr val="tx1"/>
              </a:solidFill>
              <a:latin typeface="+mn-lt"/>
              <a:ea typeface="+mn-ea"/>
              <a:cs typeface="+mn-cs"/>
            </a:endParaRPr>
          </a:p>
        </p:txBody>
      </p:sp>
    </p:spTree>
    <p:extLst>
      <p:ext uri="{BB962C8B-B14F-4D97-AF65-F5344CB8AC3E}">
        <p14:creationId xmlns:p14="http://schemas.microsoft.com/office/powerpoint/2010/main" val="34541718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47C3D8D-B62F-3B48-8B16-F5CEA1AA914D}"/>
              </a:ext>
            </a:extLst>
          </p:cNvPr>
          <p:cNvSpPr>
            <a:spLocks noGrp="1"/>
          </p:cNvSpPr>
          <p:nvPr>
            <p:ph type="title"/>
          </p:nvPr>
        </p:nvSpPr>
        <p:spPr/>
        <p:txBody>
          <a:bodyPr/>
          <a:lstStyle/>
          <a:p>
            <a:r>
              <a:rPr lang="en-US"/>
              <a:t>Contact the NCSACW TTA Program</a:t>
            </a:r>
          </a:p>
        </p:txBody>
      </p:sp>
      <p:sp>
        <p:nvSpPr>
          <p:cNvPr id="2" name="Content Placeholder 1">
            <a:extLst>
              <a:ext uri="{FF2B5EF4-FFF2-40B4-BE49-F238E27FC236}">
                <a16:creationId xmlns:a16="http://schemas.microsoft.com/office/drawing/2014/main" id="{7818CFFC-6253-1639-19F7-1BAB5E19A1D7}"/>
              </a:ext>
            </a:extLst>
          </p:cNvPr>
          <p:cNvSpPr>
            <a:spLocks noGrp="1"/>
          </p:cNvSpPr>
          <p:nvPr>
            <p:ph sz="quarter" idx="14"/>
          </p:nvPr>
        </p:nvSpPr>
        <p:spPr>
          <a:xfrm>
            <a:off x="1938528" y="3429000"/>
            <a:ext cx="3968496" cy="2395538"/>
          </a:xfrm>
        </p:spPr>
        <p:txBody>
          <a:bodyPr/>
          <a:lstStyle/>
          <a:p>
            <a:r>
              <a:rPr lang="en-US"/>
              <a:t>Connect with programs that are developing tools and implementing practices and protocols to support their collaborative</a:t>
            </a:r>
          </a:p>
          <a:p>
            <a:r>
              <a:rPr lang="en-US"/>
              <a:t>Training and technical assistance to support collaboration and systems change</a:t>
            </a:r>
          </a:p>
        </p:txBody>
      </p:sp>
      <p:sp>
        <p:nvSpPr>
          <p:cNvPr id="3" name="Content Placeholder 2">
            <a:extLst>
              <a:ext uri="{FF2B5EF4-FFF2-40B4-BE49-F238E27FC236}">
                <a16:creationId xmlns:a16="http://schemas.microsoft.com/office/drawing/2014/main" id="{B100EF1E-A29F-F905-F7D4-7DF05FC02BE0}"/>
              </a:ext>
            </a:extLst>
          </p:cNvPr>
          <p:cNvSpPr>
            <a:spLocks noGrp="1"/>
          </p:cNvSpPr>
          <p:nvPr>
            <p:ph sz="quarter" idx="16"/>
          </p:nvPr>
        </p:nvSpPr>
        <p:spPr>
          <a:xfrm>
            <a:off x="8128000" y="4558128"/>
            <a:ext cx="3543300" cy="304800"/>
          </a:xfrm>
        </p:spPr>
        <p:txBody>
          <a:bodyPr/>
          <a:lstStyle/>
          <a:p>
            <a:r>
              <a:rPr lang="en-US"/>
              <a:t>https://</a:t>
            </a:r>
            <a:r>
              <a:rPr lang="en-US" err="1"/>
              <a:t>ncsacw.acf.hhs.gov</a:t>
            </a:r>
            <a:r>
              <a:rPr lang="en-US"/>
              <a:t>/</a:t>
            </a:r>
          </a:p>
        </p:txBody>
      </p:sp>
      <p:sp>
        <p:nvSpPr>
          <p:cNvPr id="4" name="Content Placeholder 3">
            <a:extLst>
              <a:ext uri="{FF2B5EF4-FFF2-40B4-BE49-F238E27FC236}">
                <a16:creationId xmlns:a16="http://schemas.microsoft.com/office/drawing/2014/main" id="{CD57A966-F4F1-4A7F-0746-FDF2D6E420C1}"/>
              </a:ext>
            </a:extLst>
          </p:cNvPr>
          <p:cNvSpPr>
            <a:spLocks noGrp="1"/>
          </p:cNvSpPr>
          <p:nvPr>
            <p:ph sz="quarter" idx="17"/>
          </p:nvPr>
        </p:nvSpPr>
        <p:spPr>
          <a:xfrm>
            <a:off x="8140700" y="5035966"/>
            <a:ext cx="3556000" cy="301752"/>
          </a:xfrm>
        </p:spPr>
        <p:txBody>
          <a:bodyPr/>
          <a:lstStyle/>
          <a:p>
            <a:r>
              <a:rPr lang="en-US" err="1"/>
              <a:t>ncsacw@cffutures.org</a:t>
            </a:r>
            <a:endParaRPr lang="en-US"/>
          </a:p>
        </p:txBody>
      </p:sp>
      <p:sp>
        <p:nvSpPr>
          <p:cNvPr id="5" name="Content Placeholder 4">
            <a:extLst>
              <a:ext uri="{FF2B5EF4-FFF2-40B4-BE49-F238E27FC236}">
                <a16:creationId xmlns:a16="http://schemas.microsoft.com/office/drawing/2014/main" id="{EBF5078F-FB32-06F2-68C8-2BFB47805F58}"/>
              </a:ext>
            </a:extLst>
          </p:cNvPr>
          <p:cNvSpPr>
            <a:spLocks noGrp="1"/>
          </p:cNvSpPr>
          <p:nvPr>
            <p:ph sz="quarter" idx="18"/>
          </p:nvPr>
        </p:nvSpPr>
        <p:spPr>
          <a:xfrm>
            <a:off x="8128000" y="5497098"/>
            <a:ext cx="3543300" cy="301752"/>
          </a:xfrm>
        </p:spPr>
        <p:txBody>
          <a:bodyPr/>
          <a:lstStyle/>
          <a:p>
            <a:r>
              <a:rPr lang="en-US"/>
              <a:t>Toll-Free @ 1-866-493-2758</a:t>
            </a:r>
          </a:p>
        </p:txBody>
      </p:sp>
    </p:spTree>
    <p:extLst>
      <p:ext uri="{BB962C8B-B14F-4D97-AF65-F5344CB8AC3E}">
        <p14:creationId xmlns:p14="http://schemas.microsoft.com/office/powerpoint/2010/main" val="1560383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0">
              <a:schemeClr val="accent1">
                <a:lumMod val="95000"/>
                <a:lumOff val="5000"/>
              </a:schemeClr>
            </a:gs>
            <a:gs pos="100000">
              <a:schemeClr val="accent1">
                <a:lumMod val="60000"/>
              </a:schemeClr>
            </a:gs>
          </a:gsLst>
          <a:lin ang="108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671C6ED-83B0-E6D6-4697-6559AD2EA3A0}"/>
              </a:ext>
              <a:ext uri="{C183D7F6-B498-43B3-948B-1728B52AA6E4}">
                <adec:decorative xmlns:adec="http://schemas.microsoft.com/office/drawing/2017/decorative" val="1"/>
              </a:ext>
            </a:extLst>
          </p:cNvPr>
          <p:cNvSpPr>
            <a:spLocks/>
          </p:cNvSpPr>
          <p:nvPr/>
        </p:nvSpPr>
        <p:spPr>
          <a:xfrm>
            <a:off x="182880" y="1116165"/>
            <a:ext cx="11866880" cy="5487835"/>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itle 9">
            <a:extLst>
              <a:ext uri="{FF2B5EF4-FFF2-40B4-BE49-F238E27FC236}">
                <a16:creationId xmlns:a16="http://schemas.microsoft.com/office/drawing/2014/main" id="{27EF1FE8-DBF6-DE7E-4A23-E58635000684}"/>
              </a:ext>
            </a:extLst>
          </p:cNvPr>
          <p:cNvSpPr>
            <a:spLocks noGrp="1"/>
          </p:cNvSpPr>
          <p:nvPr>
            <p:ph type="title"/>
          </p:nvPr>
        </p:nvSpPr>
        <p:spPr>
          <a:xfrm>
            <a:off x="0" y="1"/>
            <a:ext cx="12192000" cy="1756405"/>
          </a:xfrm>
          <a:gradFill flip="none" rotWithShape="1">
            <a:gsLst>
              <a:gs pos="0">
                <a:schemeClr val="accent1">
                  <a:lumMod val="40000"/>
                  <a:lumOff val="60000"/>
                </a:schemeClr>
              </a:gs>
              <a:gs pos="0">
                <a:schemeClr val="accent1">
                  <a:lumMod val="95000"/>
                  <a:lumOff val="5000"/>
                </a:schemeClr>
              </a:gs>
              <a:gs pos="100000">
                <a:schemeClr val="accent1">
                  <a:lumMod val="60000"/>
                </a:schemeClr>
              </a:gs>
            </a:gsLst>
            <a:lin ang="10800000" scaled="1"/>
            <a:tileRect/>
          </a:gradFill>
        </p:spPr>
        <p:txBody>
          <a:bodyPr/>
          <a:lstStyle/>
          <a:p>
            <a:pPr lvl="1" algn="ctr"/>
            <a:r>
              <a:rPr lang="en-US" sz="3600">
                <a:solidFill>
                  <a:schemeClr val="bg1"/>
                </a:solidFill>
                <a:latin typeface="+mj-lt"/>
              </a:rPr>
              <a:t>Opiates vs Opioids—What’s the Difference?</a:t>
            </a:r>
          </a:p>
        </p:txBody>
      </p:sp>
      <p:sp>
        <p:nvSpPr>
          <p:cNvPr id="2" name="Content Placeholder 1">
            <a:extLst>
              <a:ext uri="{FF2B5EF4-FFF2-40B4-BE49-F238E27FC236}">
                <a16:creationId xmlns:a16="http://schemas.microsoft.com/office/drawing/2014/main" id="{07752CC7-895C-0603-EF6E-A4BA3B815376}"/>
              </a:ext>
            </a:extLst>
          </p:cNvPr>
          <p:cNvSpPr>
            <a:spLocks noGrp="1"/>
          </p:cNvSpPr>
          <p:nvPr>
            <p:ph sz="quarter" idx="17"/>
          </p:nvPr>
        </p:nvSpPr>
        <p:spPr>
          <a:xfrm>
            <a:off x="812800" y="2193715"/>
            <a:ext cx="5651663" cy="3730323"/>
          </a:xfrm>
          <a:prstGeom prst="wedgeEllipseCallout">
            <a:avLst/>
          </a:prstGeom>
          <a:solidFill>
            <a:schemeClr val="accent1">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lIns="274320" tIns="91440" rIns="274320" anchor="ctr"/>
          <a:lstStyle/>
          <a:p>
            <a:pPr marL="0" indent="0" algn="ctr">
              <a:lnSpc>
                <a:spcPct val="100000"/>
              </a:lnSpc>
              <a:spcBef>
                <a:spcPts val="600"/>
              </a:spcBef>
              <a:spcAft>
                <a:spcPts val="600"/>
              </a:spcAft>
              <a:buNone/>
            </a:pPr>
            <a:r>
              <a:rPr lang="en-US" sz="4000">
                <a:solidFill>
                  <a:schemeClr val="bg1"/>
                </a:solidFill>
              </a:rPr>
              <a:t>Opiates</a:t>
            </a:r>
          </a:p>
          <a:p>
            <a:pPr algn="ctr">
              <a:lnSpc>
                <a:spcPct val="100000"/>
              </a:lnSpc>
              <a:spcBef>
                <a:spcPts val="600"/>
              </a:spcBef>
              <a:spcAft>
                <a:spcPts val="600"/>
              </a:spcAft>
            </a:pPr>
            <a:r>
              <a:rPr lang="en-US" sz="2400">
                <a:solidFill>
                  <a:schemeClr val="bg1"/>
                </a:solidFill>
              </a:rPr>
              <a:t>Naturally Derived</a:t>
            </a:r>
          </a:p>
        </p:txBody>
      </p:sp>
      <p:sp>
        <p:nvSpPr>
          <p:cNvPr id="9" name="Speech Bubble: Oval 8">
            <a:extLst>
              <a:ext uri="{FF2B5EF4-FFF2-40B4-BE49-F238E27FC236}">
                <a16:creationId xmlns:a16="http://schemas.microsoft.com/office/drawing/2014/main" id="{9A83248B-C179-1839-6202-1DBDCD3D3278}"/>
              </a:ext>
              <a:ext uri="{C183D7F6-B498-43B3-948B-1728B52AA6E4}">
                <adec:decorative xmlns:adec="http://schemas.microsoft.com/office/drawing/2017/decorative" val="1"/>
              </a:ext>
            </a:extLst>
          </p:cNvPr>
          <p:cNvSpPr/>
          <p:nvPr/>
        </p:nvSpPr>
        <p:spPr>
          <a:xfrm flipH="1" flipV="1">
            <a:off x="5811520" y="2519680"/>
            <a:ext cx="5650992" cy="3730752"/>
          </a:xfrm>
          <a:prstGeom prst="wedgeEllipseCallou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F8051C60-0673-F9B0-33D1-4B4276DF2780}"/>
              </a:ext>
            </a:extLst>
          </p:cNvPr>
          <p:cNvSpPr>
            <a:spLocks noGrp="1"/>
          </p:cNvSpPr>
          <p:nvPr>
            <p:ph sz="quarter" idx="19"/>
          </p:nvPr>
        </p:nvSpPr>
        <p:spPr>
          <a:xfrm>
            <a:off x="6822760" y="3078480"/>
            <a:ext cx="4055625" cy="2286758"/>
          </a:xfrm>
          <a:noFill/>
          <a:ln>
            <a:noFill/>
          </a:ln>
          <a:effectLst/>
        </p:spPr>
        <p:txBody>
          <a:bodyPr lIns="457200" tIns="274320" rIns="1097280" anchor="ctr"/>
          <a:lstStyle/>
          <a:p>
            <a:pPr marL="0" indent="0" algn="ctr">
              <a:spcAft>
                <a:spcPts val="1200"/>
              </a:spcAft>
              <a:buNone/>
            </a:pPr>
            <a:r>
              <a:rPr lang="en-US" sz="4000">
                <a:solidFill>
                  <a:schemeClr val="bg1"/>
                </a:solidFill>
              </a:rPr>
              <a:t>Opioids</a:t>
            </a:r>
          </a:p>
          <a:p>
            <a:r>
              <a:rPr lang="en-US" sz="2400">
                <a:solidFill>
                  <a:schemeClr val="bg1"/>
                </a:solidFill>
              </a:rPr>
              <a:t>Semisynthetic </a:t>
            </a:r>
          </a:p>
          <a:p>
            <a:r>
              <a:rPr lang="en-US" sz="2400">
                <a:solidFill>
                  <a:schemeClr val="bg1"/>
                </a:solidFill>
              </a:rPr>
              <a:t>Synthetic</a:t>
            </a:r>
          </a:p>
        </p:txBody>
      </p:sp>
    </p:spTree>
    <p:extLst>
      <p:ext uri="{BB962C8B-B14F-4D97-AF65-F5344CB8AC3E}">
        <p14:creationId xmlns:p14="http://schemas.microsoft.com/office/powerpoint/2010/main" val="16853282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 name="Straight Connector 4">
            <a:extLst>
              <a:ext uri="{C183D7F6-B498-43B3-948B-1728B52AA6E4}">
                <adec:decorative xmlns:adec="http://schemas.microsoft.com/office/drawing/2017/decorative" val="1"/>
              </a:ext>
            </a:extLst>
          </p:cNvPr>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C183D7F6-B498-43B3-948B-1728B52AA6E4}">
                <adec:decorative xmlns:adec="http://schemas.microsoft.com/office/drawing/2017/decorative" val="1"/>
              </a:ext>
            </a:extLst>
          </p:cNvPr>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C183D7F6-B498-43B3-948B-1728B52AA6E4}">
                <adec:decorative xmlns:adec="http://schemas.microsoft.com/office/drawing/2017/decorative" val="1"/>
              </a:ext>
            </a:extLst>
          </p:cNvPr>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C42D61FB-4C89-1458-5FA8-0AD49DA36806}"/>
              </a:ext>
            </a:extLst>
          </p:cNvPr>
          <p:cNvSpPr>
            <a:spLocks noGrp="1"/>
          </p:cNvSpPr>
          <p:nvPr>
            <p:ph type="ctrTitle"/>
          </p:nvPr>
        </p:nvSpPr>
        <p:spPr/>
        <p:txBody>
          <a:bodyPr/>
          <a:lstStyle/>
          <a:p>
            <a:r>
              <a:rPr lang="en-US"/>
              <a:t>References</a:t>
            </a:r>
          </a:p>
        </p:txBody>
      </p:sp>
    </p:spTree>
    <p:extLst>
      <p:ext uri="{BB962C8B-B14F-4D97-AF65-F5344CB8AC3E}">
        <p14:creationId xmlns:p14="http://schemas.microsoft.com/office/powerpoint/2010/main" val="39588331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B82159-07E6-4C4C-86E0-D2CA93AEE03B}"/>
              </a:ext>
            </a:extLst>
          </p:cNvPr>
          <p:cNvSpPr>
            <a:spLocks noGrp="1"/>
          </p:cNvSpPr>
          <p:nvPr>
            <p:ph type="title"/>
          </p:nvPr>
        </p:nvSpPr>
        <p:spPr/>
        <p:txBody>
          <a:bodyPr/>
          <a:lstStyle/>
          <a:p>
            <a:r>
              <a:rPr lang="en-US"/>
              <a:t>References, 1 of 4</a:t>
            </a:r>
          </a:p>
        </p:txBody>
      </p:sp>
      <p:sp>
        <p:nvSpPr>
          <p:cNvPr id="4" name="Content Placeholder 3"/>
          <p:cNvSpPr>
            <a:spLocks noGrp="1"/>
          </p:cNvSpPr>
          <p:nvPr>
            <p:ph idx="1"/>
          </p:nvPr>
        </p:nvSpPr>
        <p:spPr>
          <a:xfrm>
            <a:off x="595952" y="1351209"/>
            <a:ext cx="11113827" cy="5153471"/>
          </a:xfrm>
        </p:spPr>
        <p:txBody>
          <a:bodyPr vert="horz" lIns="91440" tIns="45720" rIns="91440" bIns="45720" rtlCol="0" anchor="t">
            <a:noAutofit/>
          </a:bodyPr>
          <a:lstStyle/>
          <a:p>
            <a:pPr>
              <a:lnSpc>
                <a:spcPct val="100000"/>
              </a:lnSpc>
              <a:spcBef>
                <a:spcPts val="0"/>
              </a:spcBef>
              <a:spcAft>
                <a:spcPts val="1200"/>
              </a:spcAft>
              <a:tabLst>
                <a:tab pos="457200" algn="l"/>
              </a:tabLst>
            </a:pPr>
            <a:r>
              <a:rPr lang="en-US" sz="1400">
                <a:effectLst/>
                <a:ea typeface="Calibri" panose="020F0502020204030204" pitchFamily="34" charset="0"/>
              </a:rPr>
              <a:t>Ahmad, F. B., </a:t>
            </a:r>
            <a:r>
              <a:rPr lang="en-US" sz="1400" err="1">
                <a:effectLst/>
                <a:ea typeface="Calibri" panose="020F0502020204030204" pitchFamily="34" charset="0"/>
              </a:rPr>
              <a:t>Cisewski</a:t>
            </a:r>
            <a:r>
              <a:rPr lang="en-US" sz="1400">
                <a:effectLst/>
                <a:ea typeface="Calibri" panose="020F0502020204030204" pitchFamily="34" charset="0"/>
              </a:rPr>
              <a:t>, J. A., </a:t>
            </a:r>
            <a:r>
              <a:rPr lang="en-US" sz="1400" err="1">
                <a:effectLst/>
                <a:ea typeface="Calibri" panose="020F0502020204030204" pitchFamily="34" charset="0"/>
              </a:rPr>
              <a:t>Rossen</a:t>
            </a:r>
            <a:r>
              <a:rPr lang="en-US" sz="1400">
                <a:effectLst/>
                <a:ea typeface="Calibri" panose="020F0502020204030204" pitchFamily="34" charset="0"/>
              </a:rPr>
              <a:t>, L. M., &amp; Sutton, P. (2023). </a:t>
            </a:r>
            <a:r>
              <a:rPr lang="en-US" sz="1400" i="1">
                <a:effectLst/>
                <a:ea typeface="Calibri" panose="020F0502020204030204" pitchFamily="34" charset="0"/>
              </a:rPr>
              <a:t>Provisional drug overdose death counts. </a:t>
            </a:r>
            <a:r>
              <a:rPr lang="en-US" sz="1400">
                <a:effectLst/>
                <a:ea typeface="Calibri" panose="020F0502020204030204" pitchFamily="34" charset="0"/>
              </a:rPr>
              <a:t>National Center for Health Statistics, Centers for Disease Control and Prevention. </a:t>
            </a:r>
            <a:r>
              <a:rPr lang="en-US" sz="1400" u="sng">
                <a:solidFill>
                  <a:srgbClr val="0563C1"/>
                </a:solidFill>
                <a:effectLst/>
                <a:ea typeface="Calibri" panose="020F0502020204030204" pitchFamily="34" charset="0"/>
                <a:hlinkClick r:id="rId3"/>
              </a:rPr>
              <a:t>https://www.cdc.gov/nchs/nvss/vsrr/drug-overdose-data.htm</a:t>
            </a:r>
            <a:r>
              <a:rPr lang="en-US" sz="1400">
                <a:effectLst/>
                <a:ea typeface="Calibri" panose="020F0502020204030204" pitchFamily="34" charset="0"/>
              </a:rPr>
              <a:t> </a:t>
            </a:r>
          </a:p>
          <a:p>
            <a:pPr>
              <a:lnSpc>
                <a:spcPct val="100000"/>
              </a:lnSpc>
              <a:spcBef>
                <a:spcPts val="0"/>
              </a:spcBef>
              <a:spcAft>
                <a:spcPts val="1200"/>
              </a:spcAft>
              <a:tabLst>
                <a:tab pos="457200" algn="l"/>
              </a:tabLst>
            </a:pPr>
            <a:r>
              <a:rPr lang="en-US" sz="1400">
                <a:effectLst/>
                <a:cs typeface="Arial" panose="020B0604020202020204" pitchFamily="34" charset="0"/>
              </a:rPr>
              <a:t>American College of Obstetricians and Gynecologists. (2017). Opioid use and opioid use disorder in pregnancy. Committee opinion No. 711.</a:t>
            </a:r>
            <a:r>
              <a:rPr lang="en-US" sz="1400" i="1">
                <a:effectLst/>
                <a:cs typeface="Arial" panose="020B0604020202020204" pitchFamily="34" charset="0"/>
              </a:rPr>
              <a:t> Obstetrics &amp; Gynecology</a:t>
            </a:r>
            <a:r>
              <a:rPr lang="en-US" sz="1400">
                <a:effectLst/>
                <a:cs typeface="Arial" panose="020B0604020202020204" pitchFamily="34" charset="0"/>
              </a:rPr>
              <a:t>, </a:t>
            </a:r>
            <a:r>
              <a:rPr lang="en-US" sz="1400" i="1">
                <a:effectLst/>
                <a:cs typeface="Arial" panose="020B0604020202020204" pitchFamily="34" charset="0"/>
              </a:rPr>
              <a:t>130</a:t>
            </a:r>
            <a:r>
              <a:rPr lang="en-US" sz="1400">
                <a:effectLst/>
                <a:cs typeface="Arial" panose="020B0604020202020204" pitchFamily="34" charset="0"/>
              </a:rPr>
              <a:t>(2), e81–e94. </a:t>
            </a:r>
            <a:r>
              <a:rPr lang="en-US" sz="1400">
                <a:effectLst/>
                <a:cs typeface="Arial" panose="020B0604020202020204" pitchFamily="34" charset="0"/>
                <a:hlinkClick r:id="rId4"/>
              </a:rPr>
              <a:t>https://www.acog.org/-/media/project/acog/acogorg/clinical/files/committee-opinion/articles/2017/08/opioid-use-and-opioid-use-disorder-in-pregnancy.pdf</a:t>
            </a:r>
            <a:r>
              <a:rPr lang="en-US" sz="1400">
                <a:effectLst/>
                <a:cs typeface="Arial" panose="020B0604020202020204" pitchFamily="34" charset="0"/>
              </a:rPr>
              <a:t> </a:t>
            </a:r>
            <a:endParaRPr lang="en-US" sz="1400">
              <a:effectLst/>
              <a:ea typeface="Calibri" panose="020F0502020204030204" pitchFamily="34" charset="0"/>
            </a:endParaRPr>
          </a:p>
          <a:p>
            <a:pPr>
              <a:lnSpc>
                <a:spcPct val="100000"/>
              </a:lnSpc>
              <a:spcBef>
                <a:spcPts val="0"/>
              </a:spcBef>
              <a:spcAft>
                <a:spcPts val="1200"/>
              </a:spcAft>
              <a:tabLst>
                <a:tab pos="457200" algn="l"/>
              </a:tabLst>
            </a:pPr>
            <a:r>
              <a:rPr lang="en-US" sz="1400">
                <a:effectLst/>
                <a:ea typeface="Calibri" panose="020F0502020204030204" pitchFamily="34" charset="0"/>
              </a:rPr>
              <a:t>American Medical Association. (2017). </a:t>
            </a:r>
            <a:r>
              <a:rPr lang="en-US" sz="1400" i="1">
                <a:effectLst/>
                <a:ea typeface="Calibri" panose="020F0502020204030204" pitchFamily="34" charset="0"/>
              </a:rPr>
              <a:t>Promote safe storage and disposal of opioids and all medications.</a:t>
            </a:r>
            <a:r>
              <a:rPr lang="en-US" sz="1400">
                <a:effectLst/>
                <a:ea typeface="Calibri" panose="020F0502020204030204" pitchFamily="34" charset="0"/>
              </a:rPr>
              <a:t> American Academy of Addiction Psychiatry. </a:t>
            </a:r>
            <a:r>
              <a:rPr lang="en-US" sz="1400" u="sng">
                <a:solidFill>
                  <a:srgbClr val="0563C1"/>
                </a:solidFill>
                <a:effectLst/>
                <a:ea typeface="Calibri" panose="020F0502020204030204" pitchFamily="34" charset="0"/>
                <a:hlinkClick r:id="rId5"/>
              </a:rPr>
              <a:t>https://www.aaap.org/wp-content/uploads/2017/04/opioid-safe-storage-and-disposal.pdf</a:t>
            </a:r>
            <a:r>
              <a:rPr lang="en-US" sz="1400">
                <a:effectLst/>
                <a:ea typeface="Calibri" panose="020F0502020204030204" pitchFamily="34" charset="0"/>
              </a:rPr>
              <a:t> </a:t>
            </a:r>
          </a:p>
          <a:p>
            <a:pPr>
              <a:lnSpc>
                <a:spcPct val="100000"/>
              </a:lnSpc>
              <a:spcBef>
                <a:spcPts val="0"/>
              </a:spcBef>
              <a:spcAft>
                <a:spcPts val="1200"/>
              </a:spcAft>
              <a:tabLst>
                <a:tab pos="457200" algn="l"/>
              </a:tabLst>
            </a:pPr>
            <a:r>
              <a:rPr lang="en-US" sz="1400">
                <a:effectLst/>
                <a:ea typeface="Calibri" panose="020F0502020204030204" pitchFamily="34" charset="0"/>
              </a:rPr>
              <a:t>Anderson, L. A. (2023). </a:t>
            </a:r>
            <a:r>
              <a:rPr lang="en-US" sz="1400" i="1">
                <a:effectLst/>
                <a:ea typeface="Calibri" panose="020F0502020204030204" pitchFamily="34" charset="0"/>
              </a:rPr>
              <a:t>How do opioids affect the brain?</a:t>
            </a:r>
            <a:r>
              <a:rPr lang="en-US" sz="1400">
                <a:effectLst/>
                <a:ea typeface="Calibri" panose="020F0502020204030204" pitchFamily="34" charset="0"/>
              </a:rPr>
              <a:t> </a:t>
            </a:r>
            <a:r>
              <a:rPr lang="pt-BR" sz="1400">
                <a:effectLst/>
                <a:ea typeface="Calibri" panose="020F0502020204030204" pitchFamily="34" charset="0"/>
              </a:rPr>
              <a:t>Drugs.com. </a:t>
            </a:r>
            <a:r>
              <a:rPr lang="pt-BR" sz="1400" u="sng">
                <a:solidFill>
                  <a:srgbClr val="0563C1"/>
                </a:solidFill>
                <a:effectLst/>
                <a:ea typeface="Calibri" panose="020F0502020204030204" pitchFamily="34" charset="0"/>
                <a:hlinkClick r:id="rId6"/>
              </a:rPr>
              <a:t>https://www.drugs.com/medical-answers/opioids-affect-brain-3564739/</a:t>
            </a:r>
            <a:endParaRPr lang="pt-BR" sz="1400" u="sng">
              <a:solidFill>
                <a:srgbClr val="0563C1"/>
              </a:solidFill>
              <a:effectLst/>
              <a:ea typeface="Calibri" panose="020F0502020204030204" pitchFamily="34" charset="0"/>
            </a:endParaRPr>
          </a:p>
          <a:p>
            <a:pPr>
              <a:lnSpc>
                <a:spcPct val="100000"/>
              </a:lnSpc>
              <a:spcBef>
                <a:spcPts val="0"/>
              </a:spcBef>
              <a:spcAft>
                <a:spcPts val="1200"/>
              </a:spcAft>
              <a:tabLst>
                <a:tab pos="457200" algn="l"/>
              </a:tabLst>
            </a:pPr>
            <a:r>
              <a:rPr lang="en-US" sz="1400" kern="100">
                <a:effectLst/>
                <a:ea typeface="Aptos" panose="020B0004020202020204" pitchFamily="34" charset="0"/>
                <a:cs typeface="Segoe UI" panose="020B0502040204020203" pitchFamily="34" charset="0"/>
              </a:rPr>
              <a:t>Centers for Disease Control and Prevention. (2022a). </a:t>
            </a:r>
            <a:r>
              <a:rPr lang="en-US" sz="1400" i="1" kern="100">
                <a:effectLst/>
                <a:ea typeface="Aptos" panose="020B0004020202020204" pitchFamily="34" charset="0"/>
                <a:cs typeface="Segoe UI" panose="020B0502040204020203" pitchFamily="34" charset="0"/>
              </a:rPr>
              <a:t>Fentanyl test strips: A harm reduction strategy.</a:t>
            </a:r>
            <a:r>
              <a:rPr lang="en-US" sz="1400" kern="100">
                <a:effectLst/>
                <a:ea typeface="Aptos" panose="020B0004020202020204" pitchFamily="34" charset="0"/>
                <a:cs typeface="Segoe UI" panose="020B0502040204020203" pitchFamily="34" charset="0"/>
              </a:rPr>
              <a:t> National Center for Injury Prevention and Control, Division of Drug Overdose Prevention. </a:t>
            </a:r>
            <a:r>
              <a:rPr lang="en-US" sz="1400" u="sng" kern="100">
                <a:solidFill>
                  <a:srgbClr val="467886"/>
                </a:solidFill>
                <a:effectLst/>
                <a:ea typeface="Aptos" panose="020B0004020202020204" pitchFamily="34" charset="0"/>
                <a:cs typeface="Segoe UI" panose="020B0502040204020203" pitchFamily="34" charset="0"/>
                <a:hlinkClick r:id="rId7"/>
              </a:rPr>
              <a:t>https://www.cdc.gov/stopoverdose/fentanyl/fentanyl-test-strips.html</a:t>
            </a:r>
            <a:r>
              <a:rPr lang="en-US" sz="1400" kern="100">
                <a:effectLst/>
                <a:ea typeface="Aptos" panose="020B0004020202020204" pitchFamily="34" charset="0"/>
                <a:cs typeface="Segoe UI" panose="020B0502040204020203" pitchFamily="34" charset="0"/>
              </a:rPr>
              <a:t> </a:t>
            </a:r>
            <a:endParaRPr lang="en-US" sz="1400">
              <a:effectLst/>
              <a:ea typeface="Calibri" panose="020F0502020204030204" pitchFamily="34" charset="0"/>
            </a:endParaRPr>
          </a:p>
          <a:p>
            <a:pPr>
              <a:lnSpc>
                <a:spcPct val="100000"/>
              </a:lnSpc>
              <a:spcBef>
                <a:spcPts val="0"/>
              </a:spcBef>
              <a:spcAft>
                <a:spcPts val="1200"/>
              </a:spcAft>
              <a:tabLst>
                <a:tab pos="457200" algn="l"/>
              </a:tabLst>
            </a:pPr>
            <a:r>
              <a:rPr lang="en-US" sz="1400">
                <a:effectLst/>
                <a:ea typeface="Calibri" panose="020F0502020204030204" pitchFamily="34" charset="0"/>
              </a:rPr>
              <a:t>Centers for Disease Control and Prevention. (2022b). </a:t>
            </a:r>
            <a:r>
              <a:rPr lang="en-US" sz="1400" i="1">
                <a:effectLst/>
                <a:ea typeface="Calibri" panose="020F0502020204030204" pitchFamily="34" charset="0"/>
              </a:rPr>
              <a:t>Treatment for opioid use disorder before, during, and after pregnancy</a:t>
            </a:r>
            <a:r>
              <a:rPr lang="en-US" sz="1400">
                <a:effectLst/>
                <a:ea typeface="Calibri" panose="020F0502020204030204" pitchFamily="34" charset="0"/>
              </a:rPr>
              <a:t>. U.S. Department of Health and Human Services. </a:t>
            </a:r>
            <a:r>
              <a:rPr lang="en-US" sz="1400" u="sng">
                <a:solidFill>
                  <a:srgbClr val="0563C1"/>
                </a:solidFill>
                <a:effectLst/>
                <a:ea typeface="Calibri" panose="020F0502020204030204" pitchFamily="34" charset="0"/>
                <a:hlinkClick r:id="rId8"/>
              </a:rPr>
              <a:t>https://www.cdc.gov/pregnancy/opioids/treatment.html#medication-for-opioid</a:t>
            </a:r>
            <a:r>
              <a:rPr lang="en-US" sz="1400">
                <a:effectLst/>
                <a:ea typeface="Calibri" panose="020F0502020204030204" pitchFamily="34" charset="0"/>
              </a:rPr>
              <a:t>  </a:t>
            </a:r>
          </a:p>
          <a:p>
            <a:pPr>
              <a:lnSpc>
                <a:spcPct val="100000"/>
              </a:lnSpc>
              <a:spcBef>
                <a:spcPts val="0"/>
              </a:spcBef>
              <a:spcAft>
                <a:spcPts val="1200"/>
              </a:spcAft>
              <a:tabLst>
                <a:tab pos="457200" algn="l"/>
              </a:tabLst>
            </a:pPr>
            <a:r>
              <a:rPr lang="en-US" sz="1400">
                <a:effectLst/>
                <a:ea typeface="Calibri" panose="020F0502020204030204" pitchFamily="34" charset="0"/>
              </a:rPr>
              <a:t>Centers for Disease Control and Prevention. (2023). </a:t>
            </a:r>
            <a:r>
              <a:rPr lang="en-US" sz="1400" i="1">
                <a:effectLst/>
                <a:ea typeface="Calibri" panose="020F0502020204030204" pitchFamily="34" charset="0"/>
              </a:rPr>
              <a:t>Opioid overdose</a:t>
            </a:r>
            <a:r>
              <a:rPr lang="en-US" sz="1400">
                <a:effectLst/>
                <a:ea typeface="Calibri" panose="020F0502020204030204" pitchFamily="34" charset="0"/>
              </a:rPr>
              <a:t>. National Center for Injury Prevention and Control, U.S. Department of Health and Human Services. </a:t>
            </a:r>
            <a:r>
              <a:rPr lang="en-US" sz="1400" u="sng">
                <a:solidFill>
                  <a:srgbClr val="0563C1"/>
                </a:solidFill>
                <a:effectLst/>
                <a:ea typeface="Calibri" panose="020F0502020204030204" pitchFamily="34" charset="0"/>
                <a:hlinkClick r:id="rId9"/>
              </a:rPr>
              <a:t>https://www.cdc.gov/drugoverdose/deaths/opioid-overdose.html#synthetic</a:t>
            </a:r>
            <a:r>
              <a:rPr lang="es-ES" sz="1400">
                <a:effectLst/>
                <a:ea typeface="Calibri" panose="020F0502020204030204" pitchFamily="34" charset="0"/>
              </a:rPr>
              <a:t> </a:t>
            </a:r>
            <a:endParaRPr lang="en-US" sz="1400">
              <a:effectLst/>
              <a:ea typeface="Calibri" panose="020F0502020204030204" pitchFamily="34" charset="0"/>
            </a:endParaRPr>
          </a:p>
          <a:p>
            <a:pPr>
              <a:lnSpc>
                <a:spcPct val="100000"/>
              </a:lnSpc>
              <a:spcBef>
                <a:spcPts val="0"/>
              </a:spcBef>
              <a:spcAft>
                <a:spcPts val="1200"/>
              </a:spcAft>
              <a:tabLst>
                <a:tab pos="457200" algn="l"/>
              </a:tabLst>
            </a:pPr>
            <a:r>
              <a:rPr lang="en-US" sz="1400">
                <a:effectLst/>
                <a:ea typeface="Calibri" panose="020F0502020204030204" pitchFamily="34" charset="0"/>
              </a:rPr>
              <a:t>Center for Drug Evaluation and Research. (2021). </a:t>
            </a:r>
            <a:r>
              <a:rPr lang="en-US" sz="1400" i="1">
                <a:effectLst/>
                <a:ea typeface="Calibri" panose="020F0502020204030204" pitchFamily="34" charset="0"/>
              </a:rPr>
              <a:t>Safe opioid disposal - Remove the risk outreach toolkit</a:t>
            </a:r>
            <a:r>
              <a:rPr lang="en-US" sz="1400">
                <a:effectLst/>
                <a:ea typeface="Calibri" panose="020F0502020204030204" pitchFamily="34" charset="0"/>
              </a:rPr>
              <a:t>. U.S. Food and Drug Administration. </a:t>
            </a:r>
            <a:r>
              <a:rPr lang="en-US" sz="1400" u="sng">
                <a:solidFill>
                  <a:srgbClr val="0563C1"/>
                </a:solidFill>
                <a:effectLst/>
                <a:ea typeface="Calibri" panose="020F0502020204030204" pitchFamily="34" charset="0"/>
                <a:hlinkClick r:id="rId10"/>
              </a:rPr>
              <a:t>https://www.fda.gov/drugs/safe-disposal-medicines/safe-opioid-disposal-remove-risk-outreach-toolkit</a:t>
            </a:r>
            <a:endParaRPr lang="en-US" sz="1400" u="sng">
              <a:solidFill>
                <a:srgbClr val="0563C1"/>
              </a:solidFill>
              <a:effectLst/>
              <a:ea typeface="Calibri" panose="020F0502020204030204" pitchFamily="34" charset="0"/>
            </a:endParaRPr>
          </a:p>
        </p:txBody>
      </p:sp>
    </p:spTree>
    <p:extLst>
      <p:ext uri="{BB962C8B-B14F-4D97-AF65-F5344CB8AC3E}">
        <p14:creationId xmlns:p14="http://schemas.microsoft.com/office/powerpoint/2010/main" val="22777041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B82159-07E6-4C4C-86E0-D2CA93AEE03B}"/>
              </a:ext>
            </a:extLst>
          </p:cNvPr>
          <p:cNvSpPr>
            <a:spLocks noGrp="1"/>
          </p:cNvSpPr>
          <p:nvPr>
            <p:ph type="title"/>
          </p:nvPr>
        </p:nvSpPr>
        <p:spPr/>
        <p:txBody>
          <a:bodyPr/>
          <a:lstStyle/>
          <a:p>
            <a:r>
              <a:rPr lang="en-US"/>
              <a:t>References, 2 of 4</a:t>
            </a:r>
          </a:p>
        </p:txBody>
      </p:sp>
      <p:sp>
        <p:nvSpPr>
          <p:cNvPr id="4" name="Content Placeholder 3"/>
          <p:cNvSpPr>
            <a:spLocks noGrp="1"/>
          </p:cNvSpPr>
          <p:nvPr>
            <p:ph idx="1"/>
          </p:nvPr>
        </p:nvSpPr>
        <p:spPr>
          <a:xfrm>
            <a:off x="614149" y="1340405"/>
            <a:ext cx="10986448" cy="5153471"/>
          </a:xfrm>
        </p:spPr>
        <p:txBody>
          <a:bodyPr vert="horz" lIns="91440" tIns="45720" rIns="91440" bIns="45720" rtlCol="0" anchor="t">
            <a:noAutofit/>
          </a:bodyPr>
          <a:lstStyle/>
          <a:p>
            <a:pPr>
              <a:lnSpc>
                <a:spcPct val="100000"/>
              </a:lnSpc>
              <a:spcBef>
                <a:spcPts val="0"/>
              </a:spcBef>
              <a:spcAft>
                <a:spcPts val="1000"/>
              </a:spcAft>
              <a:tabLst>
                <a:tab pos="457200" algn="l"/>
              </a:tabLst>
            </a:pPr>
            <a:r>
              <a:rPr lang="en-US" sz="1400">
                <a:effectLst/>
                <a:ea typeface="Calibri" panose="020F0502020204030204" pitchFamily="34" charset="0"/>
              </a:rPr>
              <a:t>Children’s Hospital of Philadelphia. (2023). </a:t>
            </a:r>
            <a:r>
              <a:rPr lang="en-US" sz="1400" i="1">
                <a:effectLst/>
                <a:ea typeface="Calibri" panose="020F0502020204030204" pitchFamily="34" charset="0"/>
              </a:rPr>
              <a:t>CHOP researchers find rate of fatal opioid poisonings among children more than doubled over 13-year span</a:t>
            </a:r>
            <a:r>
              <a:rPr lang="en-US" sz="1400">
                <a:effectLst/>
                <a:ea typeface="Calibri" panose="020F0502020204030204" pitchFamily="34" charset="0"/>
              </a:rPr>
              <a:t>. </a:t>
            </a:r>
            <a:r>
              <a:rPr lang="en-US" sz="1400" u="sng">
                <a:solidFill>
                  <a:srgbClr val="0563C1"/>
                </a:solidFill>
                <a:effectLst/>
                <a:ea typeface="Calibri" panose="020F0502020204030204" pitchFamily="34" charset="0"/>
                <a:hlinkClick r:id="rId3"/>
              </a:rPr>
              <a:t>https://www.chop.edu/news/chop-researchers-find-rate-fatal-opioid-poisonings-among-children-more-doubled-over-13-year</a:t>
            </a:r>
            <a:endParaRPr lang="en-US" sz="1400" u="sng">
              <a:solidFill>
                <a:srgbClr val="0563C1"/>
              </a:solidFill>
              <a:effectLst/>
              <a:ea typeface="Calibri" panose="020F0502020204030204" pitchFamily="34" charset="0"/>
            </a:endParaRPr>
          </a:p>
          <a:p>
            <a:pPr>
              <a:lnSpc>
                <a:spcPct val="100000"/>
              </a:lnSpc>
              <a:spcBef>
                <a:spcPts val="0"/>
              </a:spcBef>
              <a:spcAft>
                <a:spcPts val="1000"/>
              </a:spcAft>
              <a:tabLst>
                <a:tab pos="457200" algn="l"/>
              </a:tabLst>
            </a:pPr>
            <a:r>
              <a:rPr lang="en-US" sz="1400">
                <a:effectLst/>
                <a:ea typeface="Calibri" panose="020F0502020204030204" pitchFamily="34" charset="0"/>
              </a:rPr>
              <a:t>Das, S., Egan, D., </a:t>
            </a:r>
            <a:r>
              <a:rPr lang="en-US" sz="1400" err="1">
                <a:effectLst/>
                <a:ea typeface="Calibri" panose="020F0502020204030204" pitchFamily="34" charset="0"/>
              </a:rPr>
              <a:t>Fraifeld</a:t>
            </a:r>
            <a:r>
              <a:rPr lang="en-US" sz="1400">
                <a:effectLst/>
                <a:ea typeface="Calibri" panose="020F0502020204030204" pitchFamily="34" charset="0"/>
              </a:rPr>
              <a:t>, B., &amp; </a:t>
            </a:r>
            <a:r>
              <a:rPr lang="en-US" sz="1400" err="1">
                <a:effectLst/>
                <a:ea typeface="Calibri" panose="020F0502020204030204" pitchFamily="34" charset="0"/>
              </a:rPr>
              <a:t>Trainum</a:t>
            </a:r>
            <a:r>
              <a:rPr lang="en-US" sz="1400">
                <a:effectLst/>
                <a:ea typeface="Calibri" panose="020F0502020204030204" pitchFamily="34" charset="0"/>
              </a:rPr>
              <a:t>, B. (2022). </a:t>
            </a:r>
            <a:r>
              <a:rPr lang="en-US" sz="1400" i="1">
                <a:effectLst/>
                <a:ea typeface="Calibri" panose="020F0502020204030204" pitchFamily="34" charset="0"/>
              </a:rPr>
              <a:t>Opioid use disorder</a:t>
            </a:r>
            <a:r>
              <a:rPr lang="en-US" sz="1400">
                <a:effectLst/>
                <a:ea typeface="Calibri" panose="020F0502020204030204" pitchFamily="34" charset="0"/>
              </a:rPr>
              <a:t>. American Psychiatric Association. </a:t>
            </a:r>
            <a:r>
              <a:rPr lang="en-US" sz="1400" u="sng">
                <a:solidFill>
                  <a:srgbClr val="0563C1"/>
                </a:solidFill>
                <a:effectLst/>
                <a:ea typeface="Calibri" panose="020F0502020204030204" pitchFamily="34" charset="0"/>
                <a:hlinkClick r:id="rId4"/>
              </a:rPr>
              <a:t>https://www.psychiatry.org/patients-families/opioid-use-disorder</a:t>
            </a:r>
            <a:r>
              <a:rPr lang="en-US" sz="1400">
                <a:effectLst/>
                <a:ea typeface="Calibri" panose="020F0502020204030204" pitchFamily="34" charset="0"/>
              </a:rPr>
              <a:t> </a:t>
            </a:r>
          </a:p>
          <a:p>
            <a:pPr>
              <a:lnSpc>
                <a:spcPct val="100000"/>
              </a:lnSpc>
              <a:spcBef>
                <a:spcPts val="0"/>
              </a:spcBef>
              <a:spcAft>
                <a:spcPts val="1000"/>
              </a:spcAft>
              <a:tabLst>
                <a:tab pos="457200" algn="l"/>
              </a:tabLst>
            </a:pPr>
            <a:r>
              <a:rPr lang="en-US" sz="1400">
                <a:effectLst/>
                <a:ea typeface="Calibri" panose="020F0502020204030204" pitchFamily="34" charset="0"/>
              </a:rPr>
              <a:t>Davis, C. (2023). </a:t>
            </a:r>
            <a:r>
              <a:rPr lang="en-US" sz="1400" i="1">
                <a:effectLst/>
                <a:ea typeface="Calibri" panose="020F0502020204030204" pitchFamily="34" charset="0"/>
              </a:rPr>
              <a:t>Legality of drug checking equipment in the United States</a:t>
            </a:r>
            <a:r>
              <a:rPr lang="en-US" sz="1400">
                <a:effectLst/>
                <a:ea typeface="Calibri" panose="020F0502020204030204" pitchFamily="34" charset="0"/>
              </a:rPr>
              <a:t>. Network for Public Health Law. </a:t>
            </a:r>
            <a:r>
              <a:rPr lang="en-US" sz="1400" u="sng">
                <a:solidFill>
                  <a:srgbClr val="0563C1"/>
                </a:solidFill>
                <a:effectLst/>
                <a:ea typeface="Calibri" panose="020F0502020204030204" pitchFamily="34" charset="0"/>
                <a:hlinkClick r:id="rId5"/>
              </a:rPr>
              <a:t>https://www.networkforphl.org/resources/legality-of-drug-checking-equipment-in-the-united-states/</a:t>
            </a:r>
            <a:endParaRPr lang="en-US" sz="1400">
              <a:effectLst/>
              <a:ea typeface="Calibri" panose="020F0502020204030204" pitchFamily="34" charset="0"/>
            </a:endParaRPr>
          </a:p>
          <a:p>
            <a:pPr>
              <a:lnSpc>
                <a:spcPct val="100000"/>
              </a:lnSpc>
              <a:spcBef>
                <a:spcPts val="0"/>
              </a:spcBef>
              <a:spcAft>
                <a:spcPts val="1000"/>
              </a:spcAft>
              <a:tabLst>
                <a:tab pos="457200" algn="l"/>
              </a:tabLst>
            </a:pPr>
            <a:r>
              <a:rPr lang="en-US" sz="1400">
                <a:effectLst/>
                <a:ea typeface="Calibri" panose="020F0502020204030204" pitchFamily="34" charset="0"/>
              </a:rPr>
              <a:t>Jansson, L. M., &amp; Velez, M. (2015). Lactation and the substance-exposed mother-infant dyad. </a:t>
            </a:r>
            <a:r>
              <a:rPr lang="en-US" sz="1400" i="1">
                <a:effectLst/>
                <a:ea typeface="Calibri" panose="020F0502020204030204" pitchFamily="34" charset="0"/>
              </a:rPr>
              <a:t>The Journal of Perinatal &amp; Neonatal Nursing, 29</a:t>
            </a:r>
            <a:r>
              <a:rPr lang="en-US" sz="1400">
                <a:effectLst/>
                <a:ea typeface="Calibri" panose="020F0502020204030204" pitchFamily="34" charset="0"/>
              </a:rPr>
              <a:t>(4), 277–E1. </a:t>
            </a:r>
            <a:r>
              <a:rPr lang="en-US" sz="1400" u="sng">
                <a:solidFill>
                  <a:srgbClr val="0563C1"/>
                </a:solidFill>
                <a:effectLst/>
                <a:ea typeface="Calibri" panose="020F0502020204030204" pitchFamily="34" charset="0"/>
                <a:hlinkClick r:id="rId6"/>
              </a:rPr>
              <a:t>https://doi.org/10.1097/JPN.0000000000000108</a:t>
            </a:r>
            <a:r>
              <a:rPr lang="en-US" sz="1400">
                <a:effectLst/>
                <a:ea typeface="Calibri" panose="020F0502020204030204" pitchFamily="34" charset="0"/>
              </a:rPr>
              <a:t> </a:t>
            </a:r>
          </a:p>
          <a:p>
            <a:pPr>
              <a:lnSpc>
                <a:spcPct val="100000"/>
              </a:lnSpc>
              <a:spcBef>
                <a:spcPts val="0"/>
              </a:spcBef>
              <a:spcAft>
                <a:spcPts val="1000"/>
              </a:spcAft>
              <a:tabLst>
                <a:tab pos="457200" algn="l"/>
              </a:tabLst>
            </a:pPr>
            <a:r>
              <a:rPr lang="en-US" sz="1400">
                <a:effectLst/>
                <a:ea typeface="Calibri" panose="020F0502020204030204" pitchFamily="34" charset="0"/>
              </a:rPr>
              <a:t>Johns Hopkins Bloomberg School of Public Health. (2022). </a:t>
            </a:r>
            <a:r>
              <a:rPr lang="en-US" sz="1400" i="1">
                <a:effectLst/>
                <a:ea typeface="Calibri" panose="020F0502020204030204" pitchFamily="34" charset="0"/>
              </a:rPr>
              <a:t>Fentanyl 101: What everyone should know</a:t>
            </a:r>
            <a:r>
              <a:rPr lang="en-US" sz="1400">
                <a:effectLst/>
                <a:ea typeface="Calibri" panose="020F0502020204030204" pitchFamily="34" charset="0"/>
              </a:rPr>
              <a:t>. </a:t>
            </a:r>
            <a:r>
              <a:rPr lang="es-ES" sz="1400" u="sng">
                <a:solidFill>
                  <a:srgbClr val="0563C1"/>
                </a:solidFill>
                <a:effectLst/>
                <a:ea typeface="Calibri" panose="020F0502020204030204" pitchFamily="34" charset="0"/>
                <a:hlinkClick r:id="rId7"/>
              </a:rPr>
              <a:t>https://opioidprinciples.jhsph.edu/fentanyl-101-what-everyone-should-know/</a:t>
            </a:r>
            <a:endParaRPr lang="en-US" sz="1400">
              <a:effectLst/>
              <a:ea typeface="Calibri" panose="020F0502020204030204" pitchFamily="34" charset="0"/>
            </a:endParaRPr>
          </a:p>
          <a:p>
            <a:pPr>
              <a:lnSpc>
                <a:spcPct val="100000"/>
              </a:lnSpc>
              <a:spcBef>
                <a:spcPts val="0"/>
              </a:spcBef>
              <a:spcAft>
                <a:spcPts val="1000"/>
              </a:spcAft>
              <a:tabLst>
                <a:tab pos="457200" algn="l"/>
              </a:tabLst>
            </a:pPr>
            <a:r>
              <a:rPr lang="en-US" sz="1400">
                <a:effectLst/>
                <a:ea typeface="Calibri" panose="020F0502020204030204" pitchFamily="34" charset="0"/>
                <a:cs typeface="Arial" panose="020B0604020202020204" pitchFamily="34" charset="0"/>
              </a:rPr>
              <a:t>National Center on Substance Abuse and Child Welfare. (n.d.). </a:t>
            </a:r>
            <a:r>
              <a:rPr lang="en-US" sz="1400" i="1">
                <a:effectLst/>
                <a:ea typeface="Calibri" panose="020F0502020204030204" pitchFamily="34" charset="0"/>
                <a:cs typeface="Arial" panose="020B0604020202020204" pitchFamily="34" charset="0"/>
              </a:rPr>
              <a:t>Neonatal abstinence syndrome</a:t>
            </a:r>
            <a:r>
              <a:rPr lang="en-US" sz="1400">
                <a:effectLst/>
                <a:ea typeface="Calibri" panose="020F0502020204030204" pitchFamily="34" charset="0"/>
                <a:cs typeface="Arial" panose="020B0604020202020204" pitchFamily="34" charset="0"/>
              </a:rPr>
              <a:t>. Administration for Children and Families, Substance Abuse and Mental Health Services Administration. </a:t>
            </a:r>
            <a:r>
              <a:rPr lang="en-US" sz="1400">
                <a:solidFill>
                  <a:srgbClr val="0563C1"/>
                </a:solidFill>
                <a:effectLst/>
                <a:ea typeface="Calibri" panose="020F0502020204030204" pitchFamily="34" charset="0"/>
                <a:cs typeface="Arial" panose="020B0604020202020204" pitchFamily="34" charset="0"/>
                <a:hlinkClick r:id="rId8"/>
              </a:rPr>
              <a:t>https://ncsacw.acf.hhs.gov/topics/neonatal-abstinence-syndrome.aspx</a:t>
            </a:r>
            <a:r>
              <a:rPr lang="en-US" sz="1400">
                <a:effectLst/>
                <a:ea typeface="Calibri" panose="020F0502020204030204" pitchFamily="34" charset="0"/>
                <a:cs typeface="Arial" panose="020B0604020202020204" pitchFamily="34" charset="0"/>
              </a:rPr>
              <a:t> </a:t>
            </a:r>
          </a:p>
          <a:p>
            <a:pPr>
              <a:lnSpc>
                <a:spcPct val="100000"/>
              </a:lnSpc>
              <a:spcBef>
                <a:spcPts val="0"/>
              </a:spcBef>
              <a:spcAft>
                <a:spcPts val="1000"/>
              </a:spcAft>
            </a:pPr>
            <a:r>
              <a:rPr lang="en-US" sz="1400" kern="100">
                <a:effectLst/>
                <a:ea typeface="Aptos" panose="020B0004020202020204" pitchFamily="34" charset="0"/>
                <a:cs typeface="Arial" panose="020B0604020202020204" pitchFamily="34" charset="0"/>
              </a:rPr>
              <a:t>National Center on Substance Abuse and Child Welfare. (2024a). </a:t>
            </a:r>
            <a:r>
              <a:rPr lang="en-US" sz="1400" i="1" kern="100">
                <a:effectLst/>
                <a:ea typeface="Aptos" panose="020B0004020202020204" pitchFamily="34" charset="0"/>
                <a:cs typeface="Arial" panose="020B0604020202020204" pitchFamily="34" charset="0"/>
              </a:rPr>
              <a:t>Tip sheet #1 Harm reduction in the context of child well-being: An overview for serving families affected by substance use disorders.</a:t>
            </a:r>
            <a:r>
              <a:rPr lang="en-US" sz="1400" kern="100">
                <a:effectLst/>
                <a:ea typeface="Aptos" panose="020B0004020202020204" pitchFamily="34" charset="0"/>
                <a:cs typeface="Arial" panose="020B0604020202020204" pitchFamily="34" charset="0"/>
              </a:rPr>
              <a:t> Administration for Children and Families, Substance Abuse and Mental Health Services Administration. </a:t>
            </a:r>
            <a:r>
              <a:rPr lang="en-US" sz="1400" u="sng" kern="100">
                <a:solidFill>
                  <a:srgbClr val="467886"/>
                </a:solidFill>
                <a:effectLst/>
                <a:ea typeface="Aptos" panose="020B0004020202020204" pitchFamily="34" charset="0"/>
                <a:cs typeface="Arial" panose="020B0604020202020204" pitchFamily="34" charset="0"/>
                <a:hlinkClick r:id="rId9"/>
              </a:rPr>
              <a:t>https://ncsacw.acf.hhs.gov/files/harm-reduction-part1.pdf</a:t>
            </a:r>
            <a:r>
              <a:rPr lang="en-US" sz="1400" kern="100">
                <a:effectLst/>
                <a:ea typeface="Aptos" panose="020B0004020202020204" pitchFamily="34" charset="0"/>
                <a:cs typeface="Arial" panose="020B0604020202020204" pitchFamily="34" charset="0"/>
              </a:rPr>
              <a:t> </a:t>
            </a:r>
          </a:p>
          <a:p>
            <a:pPr>
              <a:lnSpc>
                <a:spcPct val="100000"/>
              </a:lnSpc>
              <a:spcBef>
                <a:spcPts val="0"/>
              </a:spcBef>
              <a:spcAft>
                <a:spcPts val="1000"/>
              </a:spcAft>
            </a:pPr>
            <a:r>
              <a:rPr lang="en-US" sz="1400" kern="100">
                <a:effectLst/>
                <a:ea typeface="Aptos" panose="020B0004020202020204" pitchFamily="34" charset="0"/>
                <a:cs typeface="Arial" panose="020B0604020202020204" pitchFamily="34" charset="0"/>
              </a:rPr>
              <a:t>National Center on Substance Abuse and Child Welfare. (2024b). </a:t>
            </a:r>
            <a:r>
              <a:rPr lang="en-US" sz="1400" i="1" kern="100">
                <a:effectLst/>
                <a:ea typeface="Aptos" panose="020B0004020202020204" pitchFamily="34" charset="0"/>
                <a:cs typeface="Arial" panose="020B0604020202020204" pitchFamily="34" charset="0"/>
              </a:rPr>
              <a:t>Tip sheet #2 Harm reduction in the context of child well-being: Key considerations for policymakers. </a:t>
            </a:r>
            <a:r>
              <a:rPr lang="en-US" sz="1400" kern="100">
                <a:effectLst/>
                <a:ea typeface="Aptos" panose="020B0004020202020204" pitchFamily="34" charset="0"/>
                <a:cs typeface="Arial" panose="020B0604020202020204" pitchFamily="34" charset="0"/>
              </a:rPr>
              <a:t>Administration for Children and Families, Substance Abuse and Mental Health Services Administration. </a:t>
            </a:r>
            <a:r>
              <a:rPr lang="en-US" sz="1400" u="sng" kern="100">
                <a:solidFill>
                  <a:srgbClr val="467886"/>
                </a:solidFill>
                <a:effectLst/>
                <a:ea typeface="Aptos" panose="020B0004020202020204" pitchFamily="34" charset="0"/>
                <a:cs typeface="Arial" panose="020B0604020202020204" pitchFamily="34" charset="0"/>
                <a:hlinkClick r:id="rId10"/>
              </a:rPr>
              <a:t>https://ncsacw.acf.hhs.gov/files/harm-reduction-part2.pdf</a:t>
            </a:r>
            <a:r>
              <a:rPr lang="en-US" sz="1400" kern="100">
                <a:effectLst/>
                <a:ea typeface="Aptos" panose="020B0004020202020204" pitchFamily="34" charset="0"/>
                <a:cs typeface="Arial" panose="020B0604020202020204" pitchFamily="34" charset="0"/>
              </a:rPr>
              <a:t> </a:t>
            </a:r>
          </a:p>
        </p:txBody>
      </p:sp>
    </p:spTree>
    <p:extLst>
      <p:ext uri="{BB962C8B-B14F-4D97-AF65-F5344CB8AC3E}">
        <p14:creationId xmlns:p14="http://schemas.microsoft.com/office/powerpoint/2010/main" val="1240705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B82159-07E6-4C4C-86E0-D2CA93AEE03B}"/>
              </a:ext>
            </a:extLst>
          </p:cNvPr>
          <p:cNvSpPr>
            <a:spLocks noGrp="1"/>
          </p:cNvSpPr>
          <p:nvPr>
            <p:ph type="title"/>
          </p:nvPr>
        </p:nvSpPr>
        <p:spPr/>
        <p:txBody>
          <a:bodyPr/>
          <a:lstStyle/>
          <a:p>
            <a:r>
              <a:rPr lang="en-US"/>
              <a:t>References, 3 of 4</a:t>
            </a:r>
          </a:p>
        </p:txBody>
      </p:sp>
      <p:sp>
        <p:nvSpPr>
          <p:cNvPr id="4" name="Content Placeholder 3"/>
          <p:cNvSpPr>
            <a:spLocks noGrp="1"/>
          </p:cNvSpPr>
          <p:nvPr>
            <p:ph idx="1"/>
          </p:nvPr>
        </p:nvSpPr>
        <p:spPr>
          <a:xfrm>
            <a:off x="600501" y="1340405"/>
            <a:ext cx="11000096" cy="5153471"/>
          </a:xfrm>
        </p:spPr>
        <p:txBody>
          <a:bodyPr vert="horz" lIns="91440" tIns="45720" rIns="91440" bIns="45720" rtlCol="0" anchor="t">
            <a:noAutofit/>
          </a:bodyPr>
          <a:lstStyle/>
          <a:p>
            <a:pPr>
              <a:lnSpc>
                <a:spcPct val="100000"/>
              </a:lnSpc>
              <a:spcBef>
                <a:spcPts val="0"/>
              </a:spcBef>
              <a:spcAft>
                <a:spcPts val="1000"/>
              </a:spcAft>
              <a:tabLst>
                <a:tab pos="457200" algn="l"/>
              </a:tabLst>
            </a:pPr>
            <a:r>
              <a:rPr lang="en-US" sz="1400" kern="100">
                <a:effectLst/>
                <a:ea typeface="Aptos" panose="020B0004020202020204" pitchFamily="34" charset="0"/>
                <a:cs typeface="Arial" panose="020B0604020202020204" pitchFamily="34" charset="0"/>
              </a:rPr>
              <a:t>National Center on Substance Abuse and Child Welfare. (2024c). </a:t>
            </a:r>
            <a:r>
              <a:rPr lang="en-US" sz="1400" i="1" kern="100">
                <a:effectLst/>
                <a:ea typeface="Aptos" panose="020B0004020202020204" pitchFamily="34" charset="0"/>
                <a:cs typeface="Arial" panose="020B0604020202020204" pitchFamily="34" charset="0"/>
              </a:rPr>
              <a:t>Tip sheet #3 Harm reduction in the context of child well-being: Practice recommendations for child welfare workers. </a:t>
            </a:r>
            <a:r>
              <a:rPr lang="en-US" sz="1400" kern="100">
                <a:effectLst/>
                <a:ea typeface="Aptos" panose="020B0004020202020204" pitchFamily="34" charset="0"/>
                <a:cs typeface="Arial" panose="020B0604020202020204" pitchFamily="34" charset="0"/>
              </a:rPr>
              <a:t>Administration for Children and Families, Substance Abuse and Mental Health Services Administration. </a:t>
            </a:r>
            <a:r>
              <a:rPr lang="en-US" sz="1400" u="sng" kern="100">
                <a:solidFill>
                  <a:srgbClr val="467886"/>
                </a:solidFill>
                <a:effectLst/>
                <a:ea typeface="Aptos" panose="020B0004020202020204" pitchFamily="34" charset="0"/>
                <a:cs typeface="Arial" panose="020B0604020202020204" pitchFamily="34" charset="0"/>
                <a:hlinkClick r:id="rId3"/>
              </a:rPr>
              <a:t>https://ncsacw.acf.hhs.gov/files/harm-reduction-part3.pdf</a:t>
            </a:r>
            <a:r>
              <a:rPr lang="en-US" sz="1400" kern="100">
                <a:effectLst/>
                <a:ea typeface="Aptos" panose="020B0004020202020204" pitchFamily="34" charset="0"/>
                <a:cs typeface="Arial" panose="020B0604020202020204" pitchFamily="34" charset="0"/>
              </a:rPr>
              <a:t> </a:t>
            </a:r>
          </a:p>
          <a:p>
            <a:pPr>
              <a:lnSpc>
                <a:spcPct val="100000"/>
              </a:lnSpc>
              <a:spcBef>
                <a:spcPts val="0"/>
              </a:spcBef>
              <a:spcAft>
                <a:spcPts val="1000"/>
              </a:spcAft>
              <a:tabLst>
                <a:tab pos="457200" algn="l"/>
              </a:tabLst>
            </a:pPr>
            <a:r>
              <a:rPr lang="en-US" sz="1400">
                <a:effectLst/>
                <a:ea typeface="Calibri" panose="020F0502020204030204" pitchFamily="34" charset="0"/>
              </a:rPr>
              <a:t>National Institute on Drug Abuse. (2022). </a:t>
            </a:r>
            <a:r>
              <a:rPr lang="en-US" sz="1400" i="1">
                <a:effectLst/>
                <a:ea typeface="Calibri" panose="020F0502020204030204" pitchFamily="34" charset="0"/>
              </a:rPr>
              <a:t>Naloxone </a:t>
            </a:r>
            <a:r>
              <a:rPr lang="en-US" sz="1400" i="1" err="1">
                <a:effectLst/>
                <a:ea typeface="Calibri" panose="020F0502020204030204" pitchFamily="34" charset="0"/>
              </a:rPr>
              <a:t>drugfacts</a:t>
            </a:r>
            <a:r>
              <a:rPr lang="en-US" sz="1400">
                <a:effectLst/>
                <a:ea typeface="Calibri" panose="020F0502020204030204" pitchFamily="34" charset="0"/>
              </a:rPr>
              <a:t>. National Institutes of Health, U.S. Department of Health and Human Services. </a:t>
            </a:r>
            <a:r>
              <a:rPr lang="en-US" sz="1400" u="sng">
                <a:solidFill>
                  <a:srgbClr val="0563C1"/>
                </a:solidFill>
                <a:effectLst/>
                <a:ea typeface="Calibri" panose="020F0502020204030204" pitchFamily="34" charset="0"/>
                <a:hlinkClick r:id="rId4"/>
              </a:rPr>
              <a:t>https://nida.nih.gov/publications/drugfacts/naloxone</a:t>
            </a:r>
            <a:endParaRPr lang="en-US" sz="1400" u="sng">
              <a:solidFill>
                <a:srgbClr val="0563C1"/>
              </a:solidFill>
              <a:effectLst/>
              <a:ea typeface="Calibri" panose="020F0502020204030204" pitchFamily="34" charset="0"/>
            </a:endParaRPr>
          </a:p>
          <a:p>
            <a:pPr>
              <a:lnSpc>
                <a:spcPct val="100000"/>
              </a:lnSpc>
              <a:spcBef>
                <a:spcPts val="0"/>
              </a:spcBef>
              <a:spcAft>
                <a:spcPts val="1000"/>
              </a:spcAft>
              <a:tabLst>
                <a:tab pos="457200" algn="l"/>
              </a:tabLst>
            </a:pPr>
            <a:r>
              <a:rPr lang="en-US" sz="1400">
                <a:effectLst/>
                <a:latin typeface="+mn-lt"/>
                <a:ea typeface="Calibri" panose="020F0502020204030204" pitchFamily="34" charset="0"/>
                <a:cs typeface="Times New Roman" panose="02020603050405020304" pitchFamily="18" charset="0"/>
              </a:rPr>
              <a:t>National Institute on Drug Abuse. (2023). </a:t>
            </a:r>
            <a:r>
              <a:rPr lang="en-US" sz="1400" i="1">
                <a:effectLst/>
                <a:latin typeface="+mn-lt"/>
                <a:ea typeface="Calibri" panose="020F0502020204030204" pitchFamily="34" charset="0"/>
                <a:cs typeface="Times New Roman" panose="02020603050405020304" pitchFamily="18" charset="0"/>
              </a:rPr>
              <a:t>Drug overdose death rates.</a:t>
            </a:r>
            <a:r>
              <a:rPr lang="en-US" sz="1400">
                <a:effectLst/>
                <a:latin typeface="+mn-lt"/>
                <a:ea typeface="Calibri" panose="020F0502020204030204" pitchFamily="34" charset="0"/>
                <a:cs typeface="Times New Roman" panose="02020603050405020304" pitchFamily="18" charset="0"/>
              </a:rPr>
              <a:t> National Institutes of Health, U.S. Department of Health and Human Services. </a:t>
            </a:r>
            <a:r>
              <a:rPr lang="en-US" sz="1400" u="sng">
                <a:solidFill>
                  <a:srgbClr val="0563C1"/>
                </a:solidFill>
                <a:effectLst/>
                <a:latin typeface="+mn-lt"/>
                <a:ea typeface="Calibri" panose="020F0502020204030204" pitchFamily="34" charset="0"/>
                <a:cs typeface="Times New Roman" panose="02020603050405020304" pitchFamily="18" charset="0"/>
                <a:hlinkClick r:id="rId5"/>
              </a:rPr>
              <a:t>https://nida.nih.gov/research-topics/trends-statistics/overdose-death-rates</a:t>
            </a:r>
            <a:r>
              <a:rPr lang="en-US" sz="1400">
                <a:effectLst/>
                <a:latin typeface="+mn-lt"/>
                <a:ea typeface="Calibri" panose="020F0502020204030204" pitchFamily="34" charset="0"/>
                <a:cs typeface="Times New Roman" panose="02020603050405020304" pitchFamily="18" charset="0"/>
              </a:rPr>
              <a:t> </a:t>
            </a:r>
          </a:p>
          <a:p>
            <a:pPr>
              <a:lnSpc>
                <a:spcPct val="100000"/>
              </a:lnSpc>
              <a:spcBef>
                <a:spcPts val="0"/>
              </a:spcBef>
              <a:spcAft>
                <a:spcPts val="1000"/>
              </a:spcAft>
              <a:tabLst>
                <a:tab pos="457200" algn="l"/>
              </a:tabLst>
            </a:pPr>
            <a:r>
              <a:rPr lang="en-US" sz="1400">
                <a:effectLst/>
                <a:ea typeface="Calibri" panose="020F0502020204030204" pitchFamily="34" charset="0"/>
              </a:rPr>
              <a:t>Substance Abuse and Mental Health Services Administration. (2018). </a:t>
            </a:r>
            <a:r>
              <a:rPr lang="en-US" sz="1400" i="1">
                <a:effectLst/>
                <a:ea typeface="Calibri" panose="020F0502020204030204" pitchFamily="34" charset="0"/>
              </a:rPr>
              <a:t>Clinical guidance for treating pregnant and parenting women with opioid use disorder and their infants</a:t>
            </a:r>
            <a:r>
              <a:rPr lang="en-US" sz="1400">
                <a:effectLst/>
                <a:ea typeface="Calibri" panose="020F0502020204030204" pitchFamily="34" charset="0"/>
              </a:rPr>
              <a:t>. HHS Publication No. (SMA) 18-5054. U.S. Department of Health and Human Services. </a:t>
            </a:r>
            <a:r>
              <a:rPr lang="en-US" sz="1400" u="sng">
                <a:solidFill>
                  <a:srgbClr val="0563C1"/>
                </a:solidFill>
                <a:effectLst/>
                <a:ea typeface="Calibri" panose="020F0502020204030204" pitchFamily="34" charset="0"/>
                <a:hlinkClick r:id="rId6"/>
              </a:rPr>
              <a:t>https://store.samhsa.gov/product/clinical-guidance-treating-pregnant-and-parenting-women-opioid-use-disorder-and-their</a:t>
            </a:r>
            <a:endParaRPr lang="en-US" sz="1400" u="sng">
              <a:solidFill>
                <a:srgbClr val="0563C1"/>
              </a:solidFill>
              <a:effectLst/>
              <a:ea typeface="Calibri" panose="020F0502020204030204" pitchFamily="34" charset="0"/>
            </a:endParaRPr>
          </a:p>
          <a:p>
            <a:pPr>
              <a:lnSpc>
                <a:spcPct val="100000"/>
              </a:lnSpc>
              <a:spcBef>
                <a:spcPts val="0"/>
              </a:spcBef>
              <a:spcAft>
                <a:spcPts val="1000"/>
              </a:spcAft>
              <a:tabLst>
                <a:tab pos="457200" algn="l"/>
              </a:tabLst>
            </a:pPr>
            <a:r>
              <a:rPr lang="en-US" sz="1400">
                <a:effectLst/>
                <a:ea typeface="Calibri" panose="020F0502020204030204" pitchFamily="34" charset="0"/>
              </a:rPr>
              <a:t>Substance Abuse and Mental Health Services Administration. (2021). </a:t>
            </a:r>
            <a:r>
              <a:rPr lang="en-US" sz="1400" i="1">
                <a:effectLst/>
                <a:ea typeface="Calibri" panose="020F0502020204030204" pitchFamily="34" charset="0"/>
              </a:rPr>
              <a:t>Medications for opioid use disorder. Treatment improvement protocol (TIP) series 63. </a:t>
            </a:r>
            <a:r>
              <a:rPr lang="en-US" sz="1400">
                <a:effectLst/>
                <a:ea typeface="Calibri" panose="020F0502020204030204" pitchFamily="34" charset="0"/>
              </a:rPr>
              <a:t>Publication No. PEP21-02-01-002. U.S. Department of Health and Human Services. </a:t>
            </a:r>
            <a:r>
              <a:rPr lang="en-US" sz="1400" u="sng">
                <a:solidFill>
                  <a:srgbClr val="0563C1"/>
                </a:solidFill>
                <a:effectLst/>
                <a:ea typeface="Calibri" panose="020F0502020204030204" pitchFamily="34" charset="0"/>
                <a:hlinkClick r:id="rId7"/>
              </a:rPr>
              <a:t>https://store.samhsa.gov/product/TIP-63-Medications-for-Opioid-Use-Disorder-Full-Document/PEP21-02-01-002</a:t>
            </a:r>
            <a:r>
              <a:rPr lang="en-US" sz="1400">
                <a:effectLst/>
                <a:ea typeface="Calibri" panose="020F0502020204030204" pitchFamily="34" charset="0"/>
              </a:rPr>
              <a:t> </a:t>
            </a:r>
            <a:endParaRPr lang="en-US" sz="1400" kern="100">
              <a:effectLst/>
              <a:latin typeface="+mn-lt"/>
              <a:ea typeface="Aptos" panose="020B0004020202020204" pitchFamily="34" charset="0"/>
              <a:cs typeface="Times New Roman" panose="02020603050405020304" pitchFamily="18" charset="0"/>
            </a:endParaRPr>
          </a:p>
          <a:p>
            <a:pPr>
              <a:lnSpc>
                <a:spcPct val="100000"/>
              </a:lnSpc>
              <a:spcBef>
                <a:spcPts val="0"/>
              </a:spcBef>
              <a:spcAft>
                <a:spcPts val="1000"/>
              </a:spcAft>
              <a:tabLst>
                <a:tab pos="457200" algn="l"/>
              </a:tabLst>
            </a:pPr>
            <a:r>
              <a:rPr lang="en-US" sz="1400" kern="100">
                <a:effectLst/>
                <a:latin typeface="+mn-lt"/>
                <a:ea typeface="Aptos" panose="020B0004020202020204" pitchFamily="34" charset="0"/>
                <a:cs typeface="Times New Roman" panose="02020603050405020304" pitchFamily="18" charset="0"/>
              </a:rPr>
              <a:t>Substance Abuse and Mental Health Services Administration. (2022). </a:t>
            </a:r>
            <a:r>
              <a:rPr lang="en-US" sz="1400" i="1" kern="100">
                <a:effectLst/>
                <a:latin typeface="+mn-lt"/>
                <a:ea typeface="Aptos" panose="020B0004020202020204" pitchFamily="34" charset="0"/>
                <a:cs typeface="Times New Roman" panose="02020603050405020304" pitchFamily="18" charset="0"/>
              </a:rPr>
              <a:t>Key substance use and mental health indicators in the United States: Results from the 2021 National survey on drug use and health </a:t>
            </a:r>
            <a:r>
              <a:rPr lang="en-US" sz="1400" kern="100">
                <a:effectLst/>
                <a:latin typeface="+mn-lt"/>
                <a:ea typeface="Aptos" panose="020B0004020202020204" pitchFamily="34" charset="0"/>
                <a:cs typeface="Times New Roman" panose="02020603050405020304" pitchFamily="18" charset="0"/>
              </a:rPr>
              <a:t>(HHS Publication No. PEP22-07-01-005, NSDUH Series H-57). Center for Behavioral Health Statistics and Quality. </a:t>
            </a:r>
            <a:r>
              <a:rPr lang="en-US" sz="1400" u="sng" kern="100">
                <a:solidFill>
                  <a:srgbClr val="467886"/>
                </a:solidFill>
                <a:effectLst/>
                <a:latin typeface="+mn-lt"/>
                <a:ea typeface="Aptos" panose="020B0004020202020204" pitchFamily="34" charset="0"/>
                <a:cs typeface="Times New Roman" panose="02020603050405020304" pitchFamily="18" charset="0"/>
                <a:hlinkClick r:id="rId8"/>
              </a:rPr>
              <a:t>https://www.samhsa.gov/data/report/2021-nsduh-annual-national-report</a:t>
            </a:r>
            <a:r>
              <a:rPr lang="en-US" sz="1400" kern="100">
                <a:effectLst/>
                <a:latin typeface="+mn-lt"/>
                <a:ea typeface="Aptos" panose="020B0004020202020204" pitchFamily="34" charset="0"/>
                <a:cs typeface="Times New Roman" panose="02020603050405020304" pitchFamily="18" charset="0"/>
              </a:rPr>
              <a:t> </a:t>
            </a:r>
            <a:endParaRPr lang="en-US" sz="1400">
              <a:effectLst/>
              <a:latin typeface="+mn-lt"/>
              <a:ea typeface="Calibri" panose="020F0502020204030204" pitchFamily="34" charset="0"/>
            </a:endParaRPr>
          </a:p>
          <a:p>
            <a:pPr>
              <a:lnSpc>
                <a:spcPct val="100000"/>
              </a:lnSpc>
              <a:spcBef>
                <a:spcPts val="0"/>
              </a:spcBef>
              <a:spcAft>
                <a:spcPts val="1000"/>
              </a:spcAft>
              <a:tabLst>
                <a:tab pos="457200" algn="l"/>
              </a:tabLst>
            </a:pPr>
            <a:r>
              <a:rPr lang="en-US" sz="1400">
                <a:effectLst/>
                <a:ea typeface="Calibri" panose="020F0502020204030204" pitchFamily="34" charset="0"/>
              </a:rPr>
              <a:t>Substance Abuse and Mental Health Services Administration. (2023a). </a:t>
            </a:r>
            <a:r>
              <a:rPr lang="en-US" sz="1400" i="1">
                <a:effectLst/>
                <a:ea typeface="Calibri" panose="020F0502020204030204" pitchFamily="34" charset="0"/>
              </a:rPr>
              <a:t>Harm reduction</a:t>
            </a:r>
            <a:r>
              <a:rPr lang="en-US" sz="1400">
                <a:effectLst/>
                <a:ea typeface="Calibri" panose="020F0502020204030204" pitchFamily="34" charset="0"/>
              </a:rPr>
              <a:t>. U.S. Department of Health and Human Services. </a:t>
            </a:r>
            <a:r>
              <a:rPr lang="en-US" sz="1400" u="sng">
                <a:solidFill>
                  <a:srgbClr val="0563C1"/>
                </a:solidFill>
                <a:effectLst/>
                <a:ea typeface="Calibri" panose="020F0502020204030204" pitchFamily="34" charset="0"/>
                <a:hlinkClick r:id="rId9"/>
              </a:rPr>
              <a:t>https://www.samhsa.gov/find-help/harm-reduction</a:t>
            </a:r>
            <a:endParaRPr lang="en-US" sz="1400">
              <a:effectLst/>
              <a:ea typeface="Calibri" panose="020F0502020204030204" pitchFamily="34" charset="0"/>
            </a:endParaRPr>
          </a:p>
        </p:txBody>
      </p:sp>
    </p:spTree>
    <p:extLst>
      <p:ext uri="{BB962C8B-B14F-4D97-AF65-F5344CB8AC3E}">
        <p14:creationId xmlns:p14="http://schemas.microsoft.com/office/powerpoint/2010/main" val="18337486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B82159-07E6-4C4C-86E0-D2CA93AEE03B}"/>
              </a:ext>
            </a:extLst>
          </p:cNvPr>
          <p:cNvSpPr>
            <a:spLocks noGrp="1"/>
          </p:cNvSpPr>
          <p:nvPr>
            <p:ph type="title"/>
          </p:nvPr>
        </p:nvSpPr>
        <p:spPr/>
        <p:txBody>
          <a:bodyPr/>
          <a:lstStyle/>
          <a:p>
            <a:r>
              <a:rPr lang="en-US"/>
              <a:t>References, 4 of 4</a:t>
            </a:r>
          </a:p>
        </p:txBody>
      </p:sp>
      <p:sp>
        <p:nvSpPr>
          <p:cNvPr id="4" name="Content Placeholder 3"/>
          <p:cNvSpPr>
            <a:spLocks noGrp="1"/>
          </p:cNvSpPr>
          <p:nvPr>
            <p:ph idx="1"/>
          </p:nvPr>
        </p:nvSpPr>
        <p:spPr>
          <a:xfrm>
            <a:off x="457200" y="1340405"/>
            <a:ext cx="11381013" cy="5153471"/>
          </a:xfrm>
        </p:spPr>
        <p:txBody>
          <a:bodyPr vert="horz" lIns="91440" tIns="45720" rIns="91440" bIns="45720" rtlCol="0" anchor="t">
            <a:noAutofit/>
          </a:bodyPr>
          <a:lstStyle/>
          <a:p>
            <a:pPr marL="342900" indent="-342900">
              <a:lnSpc>
                <a:spcPct val="107000"/>
              </a:lnSpc>
              <a:spcBef>
                <a:spcPts val="0"/>
              </a:spcBef>
              <a:spcAft>
                <a:spcPts val="1000"/>
              </a:spcAft>
              <a:tabLst>
                <a:tab pos="457200" algn="l"/>
              </a:tabLst>
            </a:pPr>
            <a:r>
              <a:rPr lang="en-US" sz="1400">
                <a:effectLst/>
                <a:ea typeface="Calibri" panose="020F0502020204030204" pitchFamily="34" charset="0"/>
              </a:rPr>
              <a:t>Substance Abuse and Mental Health Services Administration. (2023b). </a:t>
            </a:r>
            <a:r>
              <a:rPr lang="en-US" sz="1400" i="1">
                <a:effectLst/>
                <a:ea typeface="Calibri" panose="020F0502020204030204" pitchFamily="34" charset="0"/>
              </a:rPr>
              <a:t>SAMHSA overdose prevention and response toolkit</a:t>
            </a:r>
            <a:r>
              <a:rPr lang="en-US" sz="1400">
                <a:effectLst/>
                <a:ea typeface="Calibri" panose="020F0502020204030204" pitchFamily="34" charset="0"/>
              </a:rPr>
              <a:t>. Publication No. PEP23-03-00-001. U.S. Department of Health and Human Services. </a:t>
            </a:r>
            <a:r>
              <a:rPr lang="en-US" sz="1400" u="sng">
                <a:solidFill>
                  <a:srgbClr val="0563C1"/>
                </a:solidFill>
                <a:effectLst/>
                <a:ea typeface="Calibri" panose="020F0502020204030204" pitchFamily="34" charset="0"/>
                <a:hlinkClick r:id="rId3"/>
              </a:rPr>
              <a:t>https://www.samhsa.gov/resource/ebp/opioid-overdose-prevention-toolkit</a:t>
            </a:r>
            <a:endParaRPr lang="en-US" sz="1400">
              <a:effectLst/>
              <a:ea typeface="Calibri" panose="020F0502020204030204" pitchFamily="34" charset="0"/>
            </a:endParaRPr>
          </a:p>
          <a:p>
            <a:pPr marL="342900" marR="0" lvl="0" indent="-342900">
              <a:lnSpc>
                <a:spcPct val="107000"/>
              </a:lnSpc>
              <a:spcBef>
                <a:spcPts val="0"/>
              </a:spcBef>
              <a:spcAft>
                <a:spcPts val="1000"/>
              </a:spcAft>
              <a:buFont typeface="Arial" panose="020B0604020202020204" pitchFamily="34" charset="0"/>
              <a:buChar char="•"/>
              <a:tabLst>
                <a:tab pos="457200" algn="l"/>
              </a:tabLst>
            </a:pPr>
            <a:r>
              <a:rPr lang="en-US" sz="1400">
                <a:effectLst/>
                <a:ea typeface="Calibri" panose="020F0502020204030204" pitchFamily="34" charset="0"/>
              </a:rPr>
              <a:t>Teater, D. (n.d.). </a:t>
            </a:r>
            <a:r>
              <a:rPr lang="en-US" sz="1400" i="1">
                <a:effectLst/>
                <a:ea typeface="Calibri" panose="020F0502020204030204" pitchFamily="34" charset="0"/>
              </a:rPr>
              <a:t>The psychological and physical side effects of pain medications</a:t>
            </a:r>
            <a:r>
              <a:rPr lang="en-US" sz="1400">
                <a:effectLst/>
                <a:ea typeface="Calibri" panose="020F0502020204030204" pitchFamily="34" charset="0"/>
              </a:rPr>
              <a:t>. National Safety Council. </a:t>
            </a:r>
            <a:r>
              <a:rPr lang="en-US" sz="1400" u="sng">
                <a:solidFill>
                  <a:srgbClr val="0563C1"/>
                </a:solidFill>
                <a:effectLst/>
                <a:ea typeface="Calibri" panose="020F0502020204030204" pitchFamily="34" charset="0"/>
                <a:hlinkClick r:id="rId4"/>
              </a:rPr>
              <a:t>https://www.nsc.org/getmedia/0113f259-d2c5-4a3e-abca-f05299f65ec2/adv-rx-side-effects-wp.pdf</a:t>
            </a:r>
            <a:endParaRPr lang="en-US" sz="1400" u="sng">
              <a:solidFill>
                <a:srgbClr val="0563C1"/>
              </a:solidFill>
              <a:effectLst/>
              <a:ea typeface="Calibri" panose="020F0502020204030204" pitchFamily="34" charset="0"/>
            </a:endParaRPr>
          </a:p>
          <a:p>
            <a:pPr marL="342900" marR="0" lvl="0" indent="-342900">
              <a:lnSpc>
                <a:spcPct val="107000"/>
              </a:lnSpc>
              <a:spcBef>
                <a:spcPts val="0"/>
              </a:spcBef>
              <a:spcAft>
                <a:spcPts val="1000"/>
              </a:spcAft>
              <a:buFont typeface="Arial" panose="020B0604020202020204" pitchFamily="34" charset="0"/>
              <a:buChar char="•"/>
              <a:tabLst>
                <a:tab pos="457200" algn="l"/>
              </a:tabLst>
            </a:pPr>
            <a:r>
              <a:rPr lang="en-US" sz="1400">
                <a:effectLst/>
                <a:ea typeface="Calibri" panose="020F0502020204030204" pitchFamily="34" charset="0"/>
              </a:rPr>
              <a:t>U.S. Drug Enforcement Administration. (2021). </a:t>
            </a:r>
            <a:r>
              <a:rPr lang="en-US" sz="1400" i="1">
                <a:effectLst/>
                <a:ea typeface="Calibri" panose="020F0502020204030204" pitchFamily="34" charset="0"/>
              </a:rPr>
              <a:t>Facts about fentanyl</a:t>
            </a:r>
            <a:r>
              <a:rPr lang="en-US" sz="1400">
                <a:effectLst/>
                <a:ea typeface="Calibri" panose="020F0502020204030204" pitchFamily="34" charset="0"/>
              </a:rPr>
              <a:t>. U.S. Department of Justice. </a:t>
            </a:r>
            <a:r>
              <a:rPr lang="en-US" sz="1400" u="sng">
                <a:solidFill>
                  <a:srgbClr val="0563C1"/>
                </a:solidFill>
                <a:effectLst/>
                <a:ea typeface="Calibri" panose="020F0502020204030204" pitchFamily="34" charset="0"/>
                <a:hlinkClick r:id="rId5"/>
              </a:rPr>
              <a:t>https://www.dea.gov/resources/facts-about-fentanyl</a:t>
            </a:r>
            <a:endParaRPr lang="en-US" sz="1400">
              <a:effectLst/>
              <a:ea typeface="Calibri" panose="020F0502020204030204" pitchFamily="34" charset="0"/>
            </a:endParaRPr>
          </a:p>
          <a:p>
            <a:pPr marL="342900" marR="0" lvl="0" indent="-342900">
              <a:lnSpc>
                <a:spcPct val="107000"/>
              </a:lnSpc>
              <a:spcBef>
                <a:spcPts val="0"/>
              </a:spcBef>
              <a:spcAft>
                <a:spcPts val="1000"/>
              </a:spcAft>
              <a:buFont typeface="Arial" panose="020B0604020202020204" pitchFamily="34" charset="0"/>
              <a:buChar char="•"/>
              <a:tabLst>
                <a:tab pos="457200" algn="l"/>
              </a:tabLst>
            </a:pPr>
            <a:r>
              <a:rPr lang="en-US" sz="1400">
                <a:effectLst/>
                <a:ea typeface="Calibri" panose="020F0502020204030204" pitchFamily="34" charset="0"/>
              </a:rPr>
              <a:t>Velez, M., &amp; Jansson, L. M. (2008). The Opioid dependent mother and newborn dyad: Non-pharmacologic care. </a:t>
            </a:r>
            <a:r>
              <a:rPr lang="en-US" sz="1400" i="1">
                <a:effectLst/>
                <a:ea typeface="Calibri" panose="020F0502020204030204" pitchFamily="34" charset="0"/>
              </a:rPr>
              <a:t>Journal of Addiction Medicine, 2</a:t>
            </a:r>
            <a:r>
              <a:rPr lang="en-US" sz="1400">
                <a:effectLst/>
                <a:ea typeface="Calibri" panose="020F0502020204030204" pitchFamily="34" charset="0"/>
              </a:rPr>
              <a:t>(3), 113–120. </a:t>
            </a:r>
            <a:r>
              <a:rPr lang="en-US" sz="1400" u="sng">
                <a:solidFill>
                  <a:srgbClr val="0563C1"/>
                </a:solidFill>
                <a:effectLst/>
                <a:ea typeface="Calibri" panose="020F0502020204030204" pitchFamily="34" charset="0"/>
                <a:hlinkClick r:id="rId6"/>
              </a:rPr>
              <a:t>https://doi.org/10.1097/ADM.0b013e31817e6105</a:t>
            </a:r>
            <a:r>
              <a:rPr lang="en-US" sz="1400">
                <a:effectLst/>
                <a:ea typeface="Calibri" panose="020F0502020204030204" pitchFamily="34" charset="0"/>
              </a:rPr>
              <a:t> </a:t>
            </a:r>
          </a:p>
          <a:p>
            <a:pPr marL="342900" marR="0" lvl="0" indent="-342900">
              <a:lnSpc>
                <a:spcPct val="107000"/>
              </a:lnSpc>
              <a:spcBef>
                <a:spcPts val="0"/>
              </a:spcBef>
              <a:spcAft>
                <a:spcPts val="1000"/>
              </a:spcAft>
              <a:buFont typeface="Arial" panose="020B0604020202020204" pitchFamily="34" charset="0"/>
              <a:buChar char="•"/>
              <a:tabLst>
                <a:tab pos="457200" algn="l"/>
              </a:tabLst>
            </a:pPr>
            <a:r>
              <a:rPr lang="en-US" sz="1400">
                <a:effectLst/>
                <a:ea typeface="Calibri" panose="020F0502020204030204" pitchFamily="34" charset="0"/>
              </a:rPr>
              <a:t>The White House. (2023). </a:t>
            </a:r>
            <a:r>
              <a:rPr lang="en-US" sz="1400" i="1">
                <a:effectLst/>
                <a:ea typeface="Calibri" panose="020F0502020204030204" pitchFamily="34" charset="0"/>
              </a:rPr>
              <a:t>Fact sheet: In continued fight against overdose epidemic, the White House releases national response plan to address the emerging threat of fentanyl combined with xylazine</a:t>
            </a:r>
            <a:r>
              <a:rPr lang="en-US" sz="1400">
                <a:effectLst/>
                <a:ea typeface="Calibri" panose="020F0502020204030204" pitchFamily="34" charset="0"/>
              </a:rPr>
              <a:t>. </a:t>
            </a:r>
            <a:r>
              <a:rPr lang="en-US" sz="1400" u="sng">
                <a:solidFill>
                  <a:srgbClr val="0563C1"/>
                </a:solidFill>
                <a:effectLst/>
                <a:ea typeface="Calibri" panose="020F0502020204030204" pitchFamily="34" charset="0"/>
                <a:hlinkClick r:id="rId7"/>
              </a:rPr>
              <a:t>https://www.whitehouse.gov/briefing-room/statements-releases/2023/07/11/fact-sheet-in-continued-fight-against-overdose-epidemic-the-white-house-releases-national-response-plan-to-address-the-emerging-threat-of-fentanyl-combined-with-xylazine/</a:t>
            </a:r>
            <a:endParaRPr lang="en-US" sz="1400">
              <a:effectLst/>
              <a:ea typeface="Calibri" panose="020F0502020204030204" pitchFamily="34" charset="0"/>
            </a:endParaRPr>
          </a:p>
        </p:txBody>
      </p:sp>
    </p:spTree>
    <p:extLst>
      <p:ext uri="{BB962C8B-B14F-4D97-AF65-F5344CB8AC3E}">
        <p14:creationId xmlns:p14="http://schemas.microsoft.com/office/powerpoint/2010/main" val="25114555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 name="Straight Connector 4">
            <a:extLst>
              <a:ext uri="{C183D7F6-B498-43B3-948B-1728B52AA6E4}">
                <adec:decorative xmlns:adec="http://schemas.microsoft.com/office/drawing/2017/decorative" val="1"/>
              </a:ext>
            </a:extLst>
          </p:cNvPr>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C183D7F6-B498-43B3-948B-1728B52AA6E4}">
                <adec:decorative xmlns:adec="http://schemas.microsoft.com/office/drawing/2017/decorative" val="1"/>
              </a:ext>
            </a:extLst>
          </p:cNvPr>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C183D7F6-B498-43B3-948B-1728B52AA6E4}">
                <adec:decorative xmlns:adec="http://schemas.microsoft.com/office/drawing/2017/decorative" val="1"/>
              </a:ext>
            </a:extLst>
          </p:cNvPr>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5201DA11-9D17-64E0-D17D-7BB47D680A04}"/>
              </a:ext>
            </a:extLst>
          </p:cNvPr>
          <p:cNvSpPr>
            <a:spLocks noGrp="1"/>
          </p:cNvSpPr>
          <p:nvPr>
            <p:ph type="ctrTitle"/>
          </p:nvPr>
        </p:nvSpPr>
        <p:spPr/>
        <p:txBody>
          <a:bodyPr/>
          <a:lstStyle/>
          <a:p>
            <a:r>
              <a:rPr lang="en-US"/>
              <a:t>Resources</a:t>
            </a:r>
          </a:p>
        </p:txBody>
      </p:sp>
    </p:spTree>
    <p:extLst>
      <p:ext uri="{BB962C8B-B14F-4D97-AF65-F5344CB8AC3E}">
        <p14:creationId xmlns:p14="http://schemas.microsoft.com/office/powerpoint/2010/main" val="30363979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BE5C1A-EA07-9445-8F37-080203A43856}"/>
              </a:ext>
            </a:extLst>
          </p:cNvPr>
          <p:cNvSpPr>
            <a:spLocks noGrp="1"/>
          </p:cNvSpPr>
          <p:nvPr>
            <p:ph type="title"/>
          </p:nvPr>
        </p:nvSpPr>
        <p:spPr/>
        <p:txBody>
          <a:bodyPr/>
          <a:lstStyle/>
          <a:p>
            <a:r>
              <a:rPr lang="en-US"/>
              <a:t>Resources, 1 of 2 </a:t>
            </a:r>
          </a:p>
        </p:txBody>
      </p:sp>
      <p:sp>
        <p:nvSpPr>
          <p:cNvPr id="4" name="Content Placeholder 3"/>
          <p:cNvSpPr>
            <a:spLocks noGrp="1"/>
          </p:cNvSpPr>
          <p:nvPr>
            <p:ph idx="1"/>
          </p:nvPr>
        </p:nvSpPr>
        <p:spPr>
          <a:xfrm>
            <a:off x="627796" y="1395099"/>
            <a:ext cx="10959153" cy="5087588"/>
          </a:xfrm>
        </p:spPr>
        <p:txBody>
          <a:bodyPr>
            <a:noAutofit/>
          </a:bodyPr>
          <a:lstStyle/>
          <a:p>
            <a:pPr>
              <a:spcBef>
                <a:spcPts val="600"/>
              </a:spcBef>
              <a:spcAft>
                <a:spcPts val="600"/>
              </a:spcAft>
              <a:tabLst>
                <a:tab pos="457200" algn="l"/>
              </a:tabLst>
            </a:pPr>
            <a:r>
              <a:rPr lang="en-US" sz="1400" kern="100">
                <a:effectLst/>
                <a:ea typeface="Aptos" panose="020B0004020202020204" pitchFamily="34" charset="0"/>
                <a:cs typeface="Times New Roman" panose="02020603050405020304" pitchFamily="18" charset="0"/>
              </a:rPr>
              <a:t>American Academy of Pediatrics: </a:t>
            </a:r>
            <a:r>
              <a:rPr lang="en-US" sz="1400" i="1" u="sng" kern="100">
                <a:solidFill>
                  <a:srgbClr val="467886"/>
                </a:solidFill>
                <a:effectLst/>
                <a:ea typeface="Aptos" panose="020B0004020202020204" pitchFamily="34" charset="0"/>
                <a:cs typeface="Times New Roman" panose="02020603050405020304" pitchFamily="18" charset="0"/>
                <a:hlinkClick r:id="rId3"/>
              </a:rPr>
              <a:t>America’s Opioid Crisis: The Unseen Impact on Children</a:t>
            </a:r>
            <a:r>
              <a:rPr lang="en-US" sz="1400" kern="100">
                <a:effectLst/>
                <a:ea typeface="Aptos" panose="020B0004020202020204" pitchFamily="34" charset="0"/>
                <a:cs typeface="Times New Roman" panose="02020603050405020304" pitchFamily="18" charset="0"/>
              </a:rPr>
              <a:t> (2018)</a:t>
            </a:r>
          </a:p>
          <a:p>
            <a:pPr>
              <a:spcBef>
                <a:spcPts val="600"/>
              </a:spcBef>
              <a:spcAft>
                <a:spcPts val="600"/>
              </a:spcAft>
              <a:tabLst>
                <a:tab pos="457200" algn="l"/>
              </a:tabLst>
            </a:pPr>
            <a:r>
              <a:rPr lang="en-US" sz="1400" kern="100">
                <a:effectLst/>
                <a:ea typeface="Aptos" panose="020B0004020202020204" pitchFamily="34" charset="0"/>
                <a:cs typeface="Times New Roman" panose="02020603050405020304" pitchFamily="18" charset="0"/>
              </a:rPr>
              <a:t>American Academy of Pediatrics: </a:t>
            </a:r>
            <a:r>
              <a:rPr lang="en-US" sz="1400" i="1" u="sng" kern="100">
                <a:solidFill>
                  <a:srgbClr val="467886"/>
                </a:solidFill>
                <a:effectLst/>
                <a:ea typeface="Aptos" panose="020B0004020202020204" pitchFamily="34" charset="0"/>
                <a:cs typeface="Times New Roman" panose="02020603050405020304" pitchFamily="18" charset="0"/>
                <a:hlinkClick r:id="rId4"/>
              </a:rPr>
              <a:t>State and National Opioid Fact Sheets</a:t>
            </a:r>
            <a:r>
              <a:rPr lang="en-US" sz="1400" kern="100">
                <a:effectLst/>
                <a:ea typeface="Aptos" panose="020B0004020202020204" pitchFamily="34" charset="0"/>
                <a:cs typeface="Times New Roman" panose="02020603050405020304" pitchFamily="18" charset="0"/>
              </a:rPr>
              <a:t> (2022)</a:t>
            </a:r>
            <a:endParaRPr lang="en-US" sz="1400">
              <a:effectLst/>
              <a:ea typeface="Calibri" panose="020F0502020204030204" pitchFamily="34" charset="0"/>
            </a:endParaRPr>
          </a:p>
          <a:p>
            <a:pPr>
              <a:spcBef>
                <a:spcPts val="600"/>
              </a:spcBef>
              <a:spcAft>
                <a:spcPts val="600"/>
              </a:spcAft>
              <a:tabLst>
                <a:tab pos="457200" algn="l"/>
              </a:tabLst>
            </a:pPr>
            <a:r>
              <a:rPr lang="en-US" sz="1400">
                <a:effectLst/>
                <a:ea typeface="Calibri" panose="020F0502020204030204" pitchFamily="34" charset="0"/>
              </a:rPr>
              <a:t>The American College of Obstetricians and Gynecologists: </a:t>
            </a:r>
            <a:r>
              <a:rPr lang="en-US" sz="1400" i="1" u="sng">
                <a:solidFill>
                  <a:srgbClr val="0563C1"/>
                </a:solidFill>
                <a:effectLst/>
                <a:ea typeface="Calibri" panose="020F0502020204030204" pitchFamily="34" charset="0"/>
                <a:hlinkClick r:id="rId5"/>
              </a:rPr>
              <a:t>Committee Opinion No. 711: Opioid Use and Opioid Use Disorder in Pregnancy</a:t>
            </a:r>
            <a:r>
              <a:rPr lang="en-US" sz="1400">
                <a:effectLst/>
                <a:ea typeface="Calibri" panose="020F0502020204030204" pitchFamily="34" charset="0"/>
              </a:rPr>
              <a:t> (2017)</a:t>
            </a:r>
          </a:p>
          <a:p>
            <a:pPr>
              <a:spcBef>
                <a:spcPts val="600"/>
              </a:spcBef>
              <a:spcAft>
                <a:spcPts val="600"/>
              </a:spcAft>
              <a:tabLst>
                <a:tab pos="457200" algn="l"/>
              </a:tabLst>
            </a:pPr>
            <a:r>
              <a:rPr lang="en-US" sz="1400">
                <a:effectLst/>
                <a:ea typeface="Calibri" panose="020F0502020204030204" pitchFamily="34" charset="0"/>
              </a:rPr>
              <a:t>California Health </a:t>
            </a:r>
            <a:r>
              <a:rPr lang="en-US" sz="1400">
                <a:ea typeface="Calibri" panose="020F0502020204030204" pitchFamily="34" charset="0"/>
              </a:rPr>
              <a:t>C</a:t>
            </a:r>
            <a:r>
              <a:rPr lang="en-US" sz="1400">
                <a:effectLst/>
                <a:ea typeface="Calibri" panose="020F0502020204030204" pitchFamily="34" charset="0"/>
              </a:rPr>
              <a:t>are Foundation: </a:t>
            </a:r>
            <a:r>
              <a:rPr lang="en-US" sz="1400" i="1" u="sng">
                <a:solidFill>
                  <a:srgbClr val="0563C1"/>
                </a:solidFill>
                <a:effectLst/>
                <a:ea typeface="Calibri" panose="020F0502020204030204" pitchFamily="34" charset="0"/>
                <a:hlinkClick r:id="rId6"/>
              </a:rPr>
              <a:t>Opioid Safety Toolkit: Emerging Options for Neonatal Abstinence Syndrome (NAS)</a:t>
            </a:r>
            <a:r>
              <a:rPr lang="en-US" sz="1400">
                <a:effectLst/>
                <a:ea typeface="Calibri" panose="020F0502020204030204" pitchFamily="34" charset="0"/>
              </a:rPr>
              <a:t> (2019)</a:t>
            </a:r>
          </a:p>
          <a:p>
            <a:pPr>
              <a:spcBef>
                <a:spcPts val="600"/>
              </a:spcBef>
              <a:spcAft>
                <a:spcPts val="600"/>
              </a:spcAft>
              <a:tabLst>
                <a:tab pos="457200" algn="l"/>
              </a:tabLst>
            </a:pPr>
            <a:r>
              <a:rPr lang="en-US" sz="1400" kern="100">
                <a:effectLst/>
                <a:ea typeface="Aptos" panose="020B0004020202020204" pitchFamily="34" charset="0"/>
                <a:cs typeface="Times New Roman" panose="02020603050405020304" pitchFamily="18" charset="0"/>
              </a:rPr>
              <a:t>Centers for Disease Control and Prevention: </a:t>
            </a:r>
            <a:r>
              <a:rPr lang="en-US" sz="1400" i="1" u="sng" kern="100">
                <a:solidFill>
                  <a:srgbClr val="467886"/>
                </a:solidFill>
                <a:effectLst/>
                <a:ea typeface="Aptos" panose="020B0004020202020204" pitchFamily="34" charset="0"/>
                <a:cs typeface="Times New Roman" panose="02020603050405020304" pitchFamily="18" charset="0"/>
                <a:hlinkClick r:id="rId7"/>
              </a:rPr>
              <a:t>Understanding the Opioid Overdose Epidemic</a:t>
            </a:r>
            <a:r>
              <a:rPr lang="en-US" sz="1400" kern="100">
                <a:effectLst/>
                <a:ea typeface="Aptos" panose="020B0004020202020204" pitchFamily="34" charset="0"/>
                <a:cs typeface="Times New Roman" panose="02020603050405020304" pitchFamily="18" charset="0"/>
              </a:rPr>
              <a:t> (2022)</a:t>
            </a:r>
            <a:endParaRPr lang="en-US" sz="1400">
              <a:effectLst/>
              <a:ea typeface="Calibri" panose="020F0502020204030204" pitchFamily="34" charset="0"/>
            </a:endParaRPr>
          </a:p>
          <a:p>
            <a:pPr>
              <a:spcBef>
                <a:spcPts val="600"/>
              </a:spcBef>
              <a:spcAft>
                <a:spcPts val="600"/>
              </a:spcAft>
            </a:pPr>
            <a:r>
              <a:rPr lang="en-US" sz="1400">
                <a:effectLst/>
                <a:ea typeface="Calibri" panose="020F0502020204030204" pitchFamily="34" charset="0"/>
              </a:rPr>
              <a:t>Health Resources and Services Administration - Maternal and Child Health: </a:t>
            </a:r>
            <a:r>
              <a:rPr lang="en-US" sz="1400" i="1" u="sng">
                <a:solidFill>
                  <a:srgbClr val="0563C1"/>
                </a:solidFill>
                <a:effectLst/>
                <a:ea typeface="Calibri" panose="020F0502020204030204" pitchFamily="34" charset="0"/>
                <a:hlinkClick r:id="rId8"/>
              </a:rPr>
              <a:t>Addressing the Opioid Epidemic in Maternal and Child Health Fact Sheet</a:t>
            </a:r>
            <a:r>
              <a:rPr lang="en-US" sz="1400">
                <a:effectLst/>
                <a:ea typeface="Calibri" panose="020F0502020204030204" pitchFamily="34" charset="0"/>
              </a:rPr>
              <a:t> (2019)</a:t>
            </a:r>
          </a:p>
          <a:p>
            <a:pPr>
              <a:spcBef>
                <a:spcPts val="600"/>
              </a:spcBef>
              <a:spcAft>
                <a:spcPts val="600"/>
              </a:spcAft>
            </a:pPr>
            <a:r>
              <a:rPr lang="en-US" sz="1400">
                <a:effectLst/>
                <a:ea typeface="Calibri" panose="020F0502020204030204" pitchFamily="34" charset="0"/>
              </a:rPr>
              <a:t>Health Resources and Services Administration - Maternal and Child Health: </a:t>
            </a:r>
            <a:r>
              <a:rPr lang="en-US" sz="1400" i="1" u="sng">
                <a:solidFill>
                  <a:srgbClr val="0563C1"/>
                </a:solidFill>
                <a:effectLst/>
                <a:ea typeface="Calibri" panose="020F0502020204030204" pitchFamily="34" charset="0"/>
                <a:hlinkClick r:id="rId9"/>
              </a:rPr>
              <a:t>HRSA’s Home Visiting Program: Supporting Families Impacted by Opioid Use and Neonatal Abstinence Syndrome</a:t>
            </a:r>
            <a:r>
              <a:rPr lang="en-US" sz="1400" i="1">
                <a:effectLst/>
                <a:ea typeface="Calibri" panose="020F0502020204030204" pitchFamily="34" charset="0"/>
              </a:rPr>
              <a:t> </a:t>
            </a:r>
            <a:r>
              <a:rPr lang="en-US" sz="1400">
                <a:effectLst/>
                <a:ea typeface="Calibri" panose="020F0502020204030204" pitchFamily="34" charset="0"/>
              </a:rPr>
              <a:t>(2018)</a:t>
            </a:r>
          </a:p>
          <a:p>
            <a:pPr>
              <a:spcBef>
                <a:spcPts val="600"/>
              </a:spcBef>
              <a:spcAft>
                <a:spcPts val="600"/>
              </a:spcAft>
              <a:tabLst>
                <a:tab pos="457200" algn="l"/>
              </a:tabLst>
            </a:pPr>
            <a:r>
              <a:rPr lang="en-US" sz="1400">
                <a:effectLst/>
                <a:ea typeface="Calibri" panose="020F0502020204030204" pitchFamily="34" charset="0"/>
              </a:rPr>
              <a:t>National Association of State Alcohol and Drug Abuse Directors: </a:t>
            </a:r>
            <a:r>
              <a:rPr lang="en-US" sz="1400" i="1" u="sng">
                <a:solidFill>
                  <a:srgbClr val="0563C1"/>
                </a:solidFill>
                <a:effectLst/>
                <a:ea typeface="Calibri" panose="020F0502020204030204" pitchFamily="34" charset="0"/>
                <a:hlinkClick r:id="rId10"/>
              </a:rPr>
              <a:t>Opioids Fact Sheet-Version V</a:t>
            </a:r>
            <a:r>
              <a:rPr lang="en-US" sz="1400">
                <a:effectLst/>
                <a:ea typeface="Calibri" panose="020F0502020204030204" pitchFamily="34" charset="0"/>
              </a:rPr>
              <a:t> (2018)</a:t>
            </a:r>
          </a:p>
          <a:p>
            <a:pPr fontAlgn="base">
              <a:spcBef>
                <a:spcPts val="600"/>
              </a:spcBef>
              <a:spcAft>
                <a:spcPts val="600"/>
              </a:spcAft>
              <a:tabLst>
                <a:tab pos="228600" algn="l"/>
              </a:tabLst>
            </a:pPr>
            <a:r>
              <a:rPr lang="en-US" sz="1400">
                <a:solidFill>
                  <a:srgbClr val="000000"/>
                </a:solidFill>
                <a:effectLst/>
                <a:ea typeface="Times New Roman" panose="02020603050405020304" pitchFamily="18" charset="0"/>
              </a:rPr>
              <a:t>National Center on Substance Abuse and Child Welfare: </a:t>
            </a:r>
            <a:r>
              <a:rPr lang="en-US" sz="1400" i="1" u="sng">
                <a:solidFill>
                  <a:srgbClr val="0563C1"/>
                </a:solidFill>
                <a:effectLst/>
                <a:ea typeface="Times New Roman" panose="02020603050405020304" pitchFamily="18" charset="0"/>
                <a:hlinkClick r:id="rId11"/>
              </a:rPr>
              <a:t>A Collaborative Approach to the Treatment of Pregnant Women with Opioid Use Disorders: Practice and Policy Considerations for Child Welfare, Collaborating Medical, and Service Providers</a:t>
            </a:r>
            <a:r>
              <a:rPr lang="en-US" sz="1400" i="1">
                <a:effectLst/>
                <a:ea typeface="Times New Roman" panose="02020603050405020304" pitchFamily="18" charset="0"/>
              </a:rPr>
              <a:t> </a:t>
            </a:r>
            <a:r>
              <a:rPr lang="en-US" sz="1400">
                <a:effectLst/>
                <a:ea typeface="Times New Roman" panose="02020603050405020304" pitchFamily="18" charset="0"/>
              </a:rPr>
              <a:t>(2016)</a:t>
            </a:r>
          </a:p>
          <a:p>
            <a:pPr fontAlgn="base">
              <a:spcBef>
                <a:spcPts val="600"/>
              </a:spcBef>
              <a:spcAft>
                <a:spcPts val="600"/>
              </a:spcAft>
              <a:tabLst>
                <a:tab pos="228600" algn="l"/>
              </a:tabLst>
            </a:pPr>
            <a:r>
              <a:rPr lang="en-US" sz="1400" kern="100">
                <a:effectLst/>
                <a:ea typeface="Aptos" panose="020B0004020202020204" pitchFamily="34" charset="0"/>
                <a:cs typeface="Times New Roman" panose="02020603050405020304" pitchFamily="18" charset="0"/>
              </a:rPr>
              <a:t>National Center on Substance Abuse and Child Welfare: </a:t>
            </a:r>
            <a:r>
              <a:rPr lang="en-US" sz="1400" i="1" u="sng" kern="100">
                <a:solidFill>
                  <a:srgbClr val="467886"/>
                </a:solidFill>
                <a:effectLst/>
                <a:ea typeface="Aptos" panose="020B0004020202020204" pitchFamily="34" charset="0"/>
                <a:cs typeface="Times New Roman" panose="02020603050405020304" pitchFamily="18" charset="0"/>
                <a:hlinkClick r:id="rId12"/>
              </a:rPr>
              <a:t>Guidance from the American Academy of Pediatrics on Neonatal Opioid Withdrawal Syndrome Webinar</a:t>
            </a:r>
            <a:r>
              <a:rPr lang="en-US" sz="1400" kern="100">
                <a:effectLst/>
                <a:ea typeface="Aptos" panose="020B0004020202020204" pitchFamily="34" charset="0"/>
                <a:cs typeface="Times New Roman" panose="02020603050405020304" pitchFamily="18" charset="0"/>
              </a:rPr>
              <a:t> (2021)</a:t>
            </a:r>
          </a:p>
          <a:p>
            <a:pPr fontAlgn="base">
              <a:spcBef>
                <a:spcPts val="600"/>
              </a:spcBef>
              <a:spcAft>
                <a:spcPts val="600"/>
              </a:spcAft>
              <a:tabLst>
                <a:tab pos="228600" algn="l"/>
              </a:tabLst>
            </a:pPr>
            <a:r>
              <a:rPr lang="en-US" sz="1400" kern="100">
                <a:effectLst/>
                <a:ea typeface="Aptos" panose="020B0004020202020204" pitchFamily="34" charset="0"/>
                <a:cs typeface="Times New Roman" panose="02020603050405020304" pitchFamily="18" charset="0"/>
              </a:rPr>
              <a:t>National Center on Substance Abuse and Child Welfare: </a:t>
            </a:r>
            <a:r>
              <a:rPr lang="en-US" sz="1400" i="1" u="sng" kern="100">
                <a:solidFill>
                  <a:srgbClr val="467886"/>
                </a:solidFill>
                <a:effectLst/>
                <a:ea typeface="Aptos" panose="020B0004020202020204" pitchFamily="34" charset="0"/>
                <a:cs typeface="Times New Roman" panose="02020603050405020304" pitchFamily="18" charset="0"/>
                <a:hlinkClick r:id="rId13"/>
              </a:rPr>
              <a:t>The Management of Care for Pregnant Women with Opioid and Other Substance Use Disorders Webinar</a:t>
            </a:r>
            <a:r>
              <a:rPr lang="en-US" sz="1400" kern="100">
                <a:effectLst/>
                <a:ea typeface="Aptos" panose="020B0004020202020204" pitchFamily="34" charset="0"/>
                <a:cs typeface="Times New Roman" panose="02020603050405020304" pitchFamily="18" charset="0"/>
              </a:rPr>
              <a:t> (2021)</a:t>
            </a:r>
            <a:endParaRPr lang="en-US" sz="1400">
              <a:effectLst/>
              <a:ea typeface="Times New Roman" panose="02020603050405020304" pitchFamily="18" charset="0"/>
            </a:endParaRPr>
          </a:p>
        </p:txBody>
      </p:sp>
    </p:spTree>
    <p:extLst>
      <p:ext uri="{BB962C8B-B14F-4D97-AF65-F5344CB8AC3E}">
        <p14:creationId xmlns:p14="http://schemas.microsoft.com/office/powerpoint/2010/main" val="5119113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BE5C1A-EA07-9445-8F37-080203A43856}"/>
              </a:ext>
            </a:extLst>
          </p:cNvPr>
          <p:cNvSpPr>
            <a:spLocks noGrp="1"/>
          </p:cNvSpPr>
          <p:nvPr>
            <p:ph type="title"/>
          </p:nvPr>
        </p:nvSpPr>
        <p:spPr/>
        <p:txBody>
          <a:bodyPr/>
          <a:lstStyle/>
          <a:p>
            <a:r>
              <a:rPr lang="en-US"/>
              <a:t>Resources, 2 of 2 </a:t>
            </a:r>
          </a:p>
        </p:txBody>
      </p:sp>
      <p:sp>
        <p:nvSpPr>
          <p:cNvPr id="4" name="Content Placeholder 3"/>
          <p:cNvSpPr>
            <a:spLocks noGrp="1"/>
          </p:cNvSpPr>
          <p:nvPr>
            <p:ph idx="1"/>
          </p:nvPr>
        </p:nvSpPr>
        <p:spPr>
          <a:xfrm>
            <a:off x="627796" y="1395099"/>
            <a:ext cx="10959153" cy="5087588"/>
          </a:xfrm>
        </p:spPr>
        <p:txBody>
          <a:bodyPr>
            <a:noAutofit/>
          </a:bodyPr>
          <a:lstStyle/>
          <a:p>
            <a:pPr>
              <a:lnSpc>
                <a:spcPct val="107000"/>
              </a:lnSpc>
              <a:spcBef>
                <a:spcPts val="0"/>
              </a:spcBef>
              <a:spcAft>
                <a:spcPts val="800"/>
              </a:spcAft>
            </a:pPr>
            <a:r>
              <a:rPr lang="en-US" sz="1400">
                <a:solidFill>
                  <a:srgbClr val="000000"/>
                </a:solidFill>
                <a:effectLst/>
                <a:ea typeface="Calibri" panose="020F0502020204030204" pitchFamily="34" charset="0"/>
              </a:rPr>
              <a:t>National Center on Substance Abuse and Child Welfare and the Office of Civil Rights, Video Series: </a:t>
            </a:r>
            <a:r>
              <a:rPr lang="en-US" sz="1400" i="1" u="sng">
                <a:solidFill>
                  <a:srgbClr val="000000"/>
                </a:solidFill>
                <a:effectLst/>
                <a:ea typeface="Calibri" panose="020F0502020204030204" pitchFamily="34" charset="0"/>
                <a:hlinkClick r:id="rId3"/>
              </a:rPr>
              <a:t>Part 1: Civil Rights Protections for Individuals with a Disability: The Basics</a:t>
            </a:r>
            <a:r>
              <a:rPr lang="en-US" sz="1400">
                <a:solidFill>
                  <a:srgbClr val="000000"/>
                </a:solidFill>
                <a:effectLst/>
                <a:ea typeface="Calibri" panose="020F0502020204030204" pitchFamily="34" charset="0"/>
              </a:rPr>
              <a:t>; </a:t>
            </a:r>
            <a:r>
              <a:rPr lang="en-US" sz="1400" i="1" u="sng">
                <a:solidFill>
                  <a:srgbClr val="000000"/>
                </a:solidFill>
                <a:effectLst/>
                <a:ea typeface="Calibri" panose="020F0502020204030204" pitchFamily="34" charset="0"/>
                <a:hlinkClick r:id="rId4"/>
              </a:rPr>
              <a:t>Part 2: Civil Rights Protections for Individuals with an Opioid Use Disorder</a:t>
            </a:r>
            <a:r>
              <a:rPr lang="en-US" sz="1400">
                <a:ea typeface="Calibri" panose="020F0502020204030204" pitchFamily="34" charset="0"/>
              </a:rPr>
              <a:t>; </a:t>
            </a:r>
            <a:r>
              <a:rPr lang="en-US" sz="1400" i="1" u="sng">
                <a:solidFill>
                  <a:srgbClr val="000000"/>
                </a:solidFill>
                <a:effectLst/>
                <a:ea typeface="Calibri" panose="020F0502020204030204" pitchFamily="34" charset="0"/>
                <a:hlinkClick r:id="rId5"/>
              </a:rPr>
              <a:t>Medication-Assisted Treatment and Common Misconceptions</a:t>
            </a:r>
            <a:r>
              <a:rPr lang="en-US" sz="1400">
                <a:ea typeface="Calibri" panose="020F0502020204030204" pitchFamily="34" charset="0"/>
              </a:rPr>
              <a:t>; </a:t>
            </a:r>
            <a:r>
              <a:rPr lang="en-US" sz="1400" i="1" u="sng">
                <a:solidFill>
                  <a:srgbClr val="000000"/>
                </a:solidFill>
                <a:effectLst/>
                <a:ea typeface="Calibri" panose="020F0502020204030204" pitchFamily="34" charset="0"/>
                <a:hlinkClick r:id="rId6"/>
              </a:rPr>
              <a:t>Child Welfare Case Staffing: Social Worker and Supervision</a:t>
            </a:r>
            <a:r>
              <a:rPr lang="en-US" sz="1400">
                <a:solidFill>
                  <a:srgbClr val="000000"/>
                </a:solidFill>
                <a:effectLst/>
                <a:ea typeface="Calibri" panose="020F0502020204030204" pitchFamily="34" charset="0"/>
              </a:rPr>
              <a:t>; and </a:t>
            </a:r>
            <a:r>
              <a:rPr lang="en-US" sz="1400" i="1" u="sng">
                <a:solidFill>
                  <a:srgbClr val="000000"/>
                </a:solidFill>
                <a:effectLst/>
                <a:ea typeface="Calibri" panose="020F0502020204030204" pitchFamily="34" charset="0"/>
                <a:hlinkClick r:id="rId7"/>
              </a:rPr>
              <a:t>Child Welfare Case Staffing: Child Welfare Court Case</a:t>
            </a:r>
            <a:r>
              <a:rPr lang="en-US" sz="1400">
                <a:solidFill>
                  <a:srgbClr val="000000"/>
                </a:solidFill>
                <a:effectLst/>
                <a:ea typeface="Calibri" panose="020F0502020204030204" pitchFamily="34" charset="0"/>
              </a:rPr>
              <a:t> (2021)</a:t>
            </a:r>
            <a:endParaRPr lang="en-US" sz="1400" kern="100">
              <a:effectLst/>
              <a:ea typeface="Aptos" panose="020B0004020202020204" pitchFamily="34" charset="0"/>
              <a:cs typeface="Arial" panose="020B0604020202020204" pitchFamily="34" charset="0"/>
            </a:endParaRPr>
          </a:p>
          <a:p>
            <a:pPr>
              <a:lnSpc>
                <a:spcPct val="107000"/>
              </a:lnSpc>
              <a:spcBef>
                <a:spcPts val="0"/>
              </a:spcBef>
              <a:spcAft>
                <a:spcPts val="800"/>
              </a:spcAft>
            </a:pPr>
            <a:r>
              <a:rPr lang="en-US" sz="1400" kern="100">
                <a:effectLst/>
                <a:ea typeface="Aptos" panose="020B0004020202020204" pitchFamily="34" charset="0"/>
                <a:cs typeface="Arial" panose="020B0604020202020204" pitchFamily="34" charset="0"/>
              </a:rPr>
              <a:t>National Center on Substance Abuse and Child Welfare: </a:t>
            </a:r>
            <a:r>
              <a:rPr lang="en-US" sz="1400" i="1" u="sng" kern="100">
                <a:solidFill>
                  <a:srgbClr val="467886"/>
                </a:solidFill>
                <a:effectLst/>
                <a:ea typeface="Aptos" panose="020B0004020202020204" pitchFamily="34" charset="0"/>
                <a:cs typeface="Arial" panose="020B0604020202020204" pitchFamily="34" charset="0"/>
                <a:hlinkClick r:id="rId8"/>
              </a:rPr>
              <a:t>Tip Sheet #1 Harm Reduction in the Context of Child Well-Being: An Overview for Serving Families Affected by Substance Use Disorders</a:t>
            </a:r>
            <a:r>
              <a:rPr lang="en-US" sz="1400" i="1" kern="100">
                <a:effectLst/>
                <a:ea typeface="Aptos" panose="020B0004020202020204" pitchFamily="34" charset="0"/>
                <a:cs typeface="Arial" panose="020B0604020202020204" pitchFamily="34" charset="0"/>
              </a:rPr>
              <a:t> </a:t>
            </a:r>
            <a:r>
              <a:rPr lang="en-US" sz="1400" kern="100">
                <a:effectLst/>
                <a:ea typeface="Aptos" panose="020B0004020202020204" pitchFamily="34" charset="0"/>
                <a:cs typeface="Arial" panose="020B0604020202020204" pitchFamily="34" charset="0"/>
              </a:rPr>
              <a:t>(2024) </a:t>
            </a:r>
          </a:p>
          <a:p>
            <a:pPr>
              <a:lnSpc>
                <a:spcPct val="107000"/>
              </a:lnSpc>
              <a:spcBef>
                <a:spcPts val="0"/>
              </a:spcBef>
              <a:spcAft>
                <a:spcPts val="800"/>
              </a:spcAft>
            </a:pPr>
            <a:r>
              <a:rPr lang="en-US" sz="1400" kern="100">
                <a:effectLst/>
                <a:ea typeface="Aptos" panose="020B0004020202020204" pitchFamily="34" charset="0"/>
                <a:cs typeface="Arial" panose="020B0604020202020204" pitchFamily="34" charset="0"/>
              </a:rPr>
              <a:t>National Center on Substance Abuse and Child Welfare: </a:t>
            </a:r>
            <a:r>
              <a:rPr lang="en-US" sz="1400" i="1" u="sng" kern="100">
                <a:solidFill>
                  <a:srgbClr val="467886"/>
                </a:solidFill>
                <a:effectLst/>
                <a:ea typeface="Aptos" panose="020B0004020202020204" pitchFamily="34" charset="0"/>
                <a:cs typeface="Arial" panose="020B0604020202020204" pitchFamily="34" charset="0"/>
                <a:hlinkClick r:id="rId9"/>
              </a:rPr>
              <a:t>Tip Sheet #2 Harm Reduction in the Context of Child Well-Being: Key Considerations for Policymakers</a:t>
            </a:r>
            <a:r>
              <a:rPr lang="en-US" sz="1400" i="1" kern="100">
                <a:effectLst/>
                <a:ea typeface="Aptos" panose="020B0004020202020204" pitchFamily="34" charset="0"/>
                <a:cs typeface="Arial" panose="020B0604020202020204" pitchFamily="34" charset="0"/>
              </a:rPr>
              <a:t> </a:t>
            </a:r>
            <a:r>
              <a:rPr lang="en-US" sz="1400" kern="100">
                <a:effectLst/>
                <a:ea typeface="Aptos" panose="020B0004020202020204" pitchFamily="34" charset="0"/>
                <a:cs typeface="Arial" panose="020B0604020202020204" pitchFamily="34" charset="0"/>
              </a:rPr>
              <a:t>(2024)</a:t>
            </a:r>
          </a:p>
          <a:p>
            <a:pPr>
              <a:lnSpc>
                <a:spcPct val="107000"/>
              </a:lnSpc>
              <a:spcBef>
                <a:spcPts val="0"/>
              </a:spcBef>
              <a:spcAft>
                <a:spcPts val="800"/>
              </a:spcAft>
            </a:pPr>
            <a:r>
              <a:rPr lang="en-US" sz="1400" kern="100">
                <a:effectLst/>
                <a:ea typeface="Aptos" panose="020B0004020202020204" pitchFamily="34" charset="0"/>
                <a:cs typeface="Arial" panose="020B0604020202020204" pitchFamily="34" charset="0"/>
              </a:rPr>
              <a:t>National Center on Substance Abuse and Child Welfare: </a:t>
            </a:r>
            <a:r>
              <a:rPr lang="en-US" sz="1400" i="1" u="sng" kern="100">
                <a:solidFill>
                  <a:srgbClr val="467886"/>
                </a:solidFill>
                <a:effectLst/>
                <a:ea typeface="Aptos" panose="020B0004020202020204" pitchFamily="34" charset="0"/>
                <a:cs typeface="Arial" panose="020B0604020202020204" pitchFamily="34" charset="0"/>
                <a:hlinkClick r:id="rId10"/>
              </a:rPr>
              <a:t>Tip Sheet #3 Harm Reduction in the Context of Child Well-Being: Practice Recommendations for Child Welfare Workers</a:t>
            </a:r>
            <a:r>
              <a:rPr lang="en-US" sz="1400" i="1" kern="100">
                <a:effectLst/>
                <a:ea typeface="Aptos" panose="020B0004020202020204" pitchFamily="34" charset="0"/>
                <a:cs typeface="Arial" panose="020B0604020202020204" pitchFamily="34" charset="0"/>
              </a:rPr>
              <a:t> </a:t>
            </a:r>
            <a:r>
              <a:rPr lang="en-US" sz="1400" kern="100">
                <a:effectLst/>
                <a:ea typeface="Aptos" panose="020B0004020202020204" pitchFamily="34" charset="0"/>
                <a:cs typeface="Arial" panose="020B0604020202020204" pitchFamily="34" charset="0"/>
              </a:rPr>
              <a:t>(2024)</a:t>
            </a:r>
            <a:r>
              <a:rPr lang="en-US" sz="1400">
                <a:effectLst/>
                <a:ea typeface="Calibri" panose="020F0502020204030204" pitchFamily="34" charset="0"/>
                <a:cs typeface="Arial" panose="020B0604020202020204" pitchFamily="34" charset="0"/>
              </a:rPr>
              <a:t> </a:t>
            </a:r>
          </a:p>
          <a:p>
            <a:pPr>
              <a:spcBef>
                <a:spcPts val="600"/>
              </a:spcBef>
              <a:spcAft>
                <a:spcPts val="600"/>
              </a:spcAft>
              <a:tabLst>
                <a:tab pos="228600" algn="l"/>
                <a:tab pos="228600" algn="l"/>
                <a:tab pos="457200" algn="l"/>
              </a:tabLst>
            </a:pPr>
            <a:r>
              <a:rPr lang="en-US" sz="1400">
                <a:effectLst/>
                <a:ea typeface="Calibri" panose="020F0502020204030204" pitchFamily="34" charset="0"/>
              </a:rPr>
              <a:t>National Perinatal Association: </a:t>
            </a:r>
            <a:r>
              <a:rPr lang="en-US" sz="1400" i="1" u="sng">
                <a:solidFill>
                  <a:srgbClr val="0563C1"/>
                </a:solidFill>
                <a:effectLst/>
                <a:ea typeface="Calibri" panose="020F0502020204030204" pitchFamily="34" charset="0"/>
                <a:hlinkClick r:id="rId11"/>
              </a:rPr>
              <a:t>Perinatal Substance Use Webpage</a:t>
            </a:r>
            <a:endParaRPr lang="en-US" sz="1400" i="1" u="sng">
              <a:solidFill>
                <a:srgbClr val="0563C1"/>
              </a:solidFill>
              <a:effectLst/>
              <a:ea typeface="Calibri" panose="020F0502020204030204" pitchFamily="34" charset="0"/>
            </a:endParaRPr>
          </a:p>
          <a:p>
            <a:pPr>
              <a:spcBef>
                <a:spcPts val="600"/>
              </a:spcBef>
              <a:spcAft>
                <a:spcPts val="600"/>
              </a:spcAft>
              <a:tabLst>
                <a:tab pos="228600" algn="l"/>
                <a:tab pos="228600" algn="l"/>
                <a:tab pos="457200" algn="l"/>
              </a:tabLst>
            </a:pPr>
            <a:r>
              <a:rPr lang="en-US" sz="1400" kern="100">
                <a:effectLst/>
                <a:ea typeface="Aptos" panose="020B0004020202020204" pitchFamily="34" charset="0"/>
                <a:cs typeface="Times New Roman" panose="02020603050405020304" pitchFamily="18" charset="0"/>
              </a:rPr>
              <a:t>Office of the Assistant Secretary for Planning and Evaluation: </a:t>
            </a:r>
            <a:r>
              <a:rPr lang="en-US" sz="1400" i="1" u="sng" kern="100">
                <a:solidFill>
                  <a:srgbClr val="467886"/>
                </a:solidFill>
                <a:effectLst/>
                <a:ea typeface="Aptos" panose="020B0004020202020204" pitchFamily="34" charset="0"/>
                <a:cs typeface="Times New Roman" panose="02020603050405020304" pitchFamily="18" charset="0"/>
                <a:hlinkClick r:id="rId12"/>
              </a:rPr>
              <a:t>Research Brief: Substance Use, the Opioid Epidemic and the Child Welfare System: Key Findings from a Mixed Methods Study</a:t>
            </a:r>
            <a:r>
              <a:rPr lang="en-US" sz="1400" i="1" kern="100">
                <a:effectLst/>
                <a:ea typeface="Aptos" panose="020B0004020202020204" pitchFamily="34" charset="0"/>
                <a:cs typeface="Times New Roman" panose="02020603050405020304" pitchFamily="18" charset="0"/>
              </a:rPr>
              <a:t> </a:t>
            </a:r>
            <a:r>
              <a:rPr lang="en-US" sz="1400" kern="100">
                <a:effectLst/>
                <a:ea typeface="Aptos" panose="020B0004020202020204" pitchFamily="34" charset="0"/>
                <a:cs typeface="Times New Roman" panose="02020603050405020304" pitchFamily="18" charset="0"/>
              </a:rPr>
              <a:t>(2018)</a:t>
            </a:r>
          </a:p>
          <a:p>
            <a:pPr>
              <a:spcBef>
                <a:spcPts val="600"/>
              </a:spcBef>
              <a:spcAft>
                <a:spcPts val="600"/>
              </a:spcAft>
              <a:tabLst>
                <a:tab pos="228600" algn="l"/>
                <a:tab pos="228600" algn="l"/>
                <a:tab pos="457200" algn="l"/>
              </a:tabLst>
            </a:pPr>
            <a:r>
              <a:rPr lang="it-IT" sz="1400" u="sng" kern="100">
                <a:solidFill>
                  <a:srgbClr val="467886"/>
                </a:solidFill>
                <a:effectLst/>
                <a:ea typeface="Aptos" panose="020B0004020202020204" pitchFamily="34" charset="0"/>
                <a:cs typeface="Times New Roman" panose="02020603050405020304" pitchFamily="18" charset="0"/>
                <a:hlinkClick r:id="rId13"/>
              </a:rPr>
              <a:t>Ohio Perinatal Quality Collaborative Website</a:t>
            </a:r>
            <a:r>
              <a:rPr lang="it-IT" sz="1400" kern="100">
                <a:effectLst/>
                <a:ea typeface="Aptos" panose="020B0004020202020204" pitchFamily="34" charset="0"/>
                <a:cs typeface="Times New Roman" panose="02020603050405020304" pitchFamily="18" charset="0"/>
              </a:rPr>
              <a:t> </a:t>
            </a:r>
            <a:r>
              <a:rPr lang="en-US" sz="1400" kern="100">
                <a:effectLst/>
                <a:ea typeface="Aptos" panose="020B0004020202020204" pitchFamily="34" charset="0"/>
                <a:cs typeface="Times New Roman" panose="02020603050405020304" pitchFamily="18" charset="0"/>
              </a:rPr>
              <a:t>(2022)</a:t>
            </a:r>
            <a:endParaRPr lang="en-US" sz="1400">
              <a:effectLst/>
              <a:ea typeface="Calibri" panose="020F0502020204030204" pitchFamily="34" charset="0"/>
            </a:endParaRPr>
          </a:p>
          <a:p>
            <a:pPr>
              <a:spcBef>
                <a:spcPts val="600"/>
              </a:spcBef>
              <a:spcAft>
                <a:spcPts val="600"/>
              </a:spcAft>
              <a:tabLst>
                <a:tab pos="228600" algn="l"/>
                <a:tab pos="228600" algn="l"/>
                <a:tab pos="457200" algn="l"/>
              </a:tabLst>
            </a:pPr>
            <a:r>
              <a:rPr lang="en-US" sz="1400">
                <a:effectLst/>
                <a:ea typeface="Calibri" panose="020F0502020204030204" pitchFamily="34" charset="0"/>
              </a:rPr>
              <a:t>Substance Abuse and Mental Health Services Administration: </a:t>
            </a:r>
            <a:r>
              <a:rPr lang="en-US" sz="1400" i="1" u="sng">
                <a:solidFill>
                  <a:srgbClr val="0563C1"/>
                </a:solidFill>
                <a:effectLst/>
                <a:ea typeface="Calibri" panose="020F0502020204030204" pitchFamily="34" charset="0"/>
                <a:hlinkClick r:id="rId14"/>
              </a:rPr>
              <a:t>SAMHSA’s Overdose Prevention and Response Toolkit</a:t>
            </a:r>
            <a:r>
              <a:rPr lang="en-US" sz="1400" i="1">
                <a:effectLst/>
                <a:ea typeface="Calibri" panose="020F0502020204030204" pitchFamily="34" charset="0"/>
              </a:rPr>
              <a:t> </a:t>
            </a:r>
            <a:r>
              <a:rPr lang="en-US" sz="1400">
                <a:effectLst/>
                <a:ea typeface="Calibri" panose="020F0502020204030204" pitchFamily="34" charset="0"/>
              </a:rPr>
              <a:t>(</a:t>
            </a:r>
            <a:r>
              <a:rPr lang="en-US" sz="1400">
                <a:ea typeface="Calibri" panose="020F0502020204030204" pitchFamily="34" charset="0"/>
              </a:rPr>
              <a:t>2024</a:t>
            </a:r>
            <a:r>
              <a:rPr lang="en-US" sz="1400">
                <a:effectLst/>
                <a:ea typeface="Calibri" panose="020F0502020204030204" pitchFamily="34" charset="0"/>
              </a:rPr>
              <a:t>)</a:t>
            </a:r>
          </a:p>
          <a:p>
            <a:pPr>
              <a:spcBef>
                <a:spcPts val="600"/>
              </a:spcBef>
              <a:spcAft>
                <a:spcPts val="600"/>
              </a:spcAft>
              <a:tabLst>
                <a:tab pos="228600" algn="l"/>
                <a:tab pos="228600" algn="l"/>
                <a:tab pos="457200" algn="l"/>
              </a:tabLst>
            </a:pPr>
            <a:r>
              <a:rPr lang="en-US" sz="1400">
                <a:effectLst/>
                <a:ea typeface="Calibri" panose="020F0502020204030204" pitchFamily="34" charset="0"/>
              </a:rPr>
              <a:t>U.S. Department of Health and Human Services: </a:t>
            </a:r>
            <a:r>
              <a:rPr lang="en-US" sz="1400" u="sng" kern="100">
                <a:solidFill>
                  <a:srgbClr val="467886"/>
                </a:solidFill>
                <a:effectLst/>
                <a:ea typeface="Aptos" panose="020B0004020202020204" pitchFamily="34" charset="0"/>
                <a:cs typeface="Times New Roman" panose="02020603050405020304" pitchFamily="18" charset="0"/>
                <a:hlinkClick r:id="rId15"/>
              </a:rPr>
              <a:t>Opioids Webpage</a:t>
            </a:r>
            <a:r>
              <a:rPr lang="en-US" sz="1400" kern="100">
                <a:effectLst/>
                <a:ea typeface="Aptos" panose="020B0004020202020204" pitchFamily="34" charset="0"/>
                <a:cs typeface="Times New Roman" panose="02020603050405020304" pitchFamily="18" charset="0"/>
              </a:rPr>
              <a:t> (n.d.) </a:t>
            </a:r>
            <a:endParaRPr lang="en-US" sz="1400">
              <a:effectLst/>
              <a:ea typeface="Calibri" panose="020F0502020204030204" pitchFamily="34" charset="0"/>
            </a:endParaRPr>
          </a:p>
          <a:p>
            <a:pPr>
              <a:spcBef>
                <a:spcPts val="600"/>
              </a:spcBef>
              <a:spcAft>
                <a:spcPts val="600"/>
              </a:spcAft>
              <a:tabLst>
                <a:tab pos="228600" algn="l"/>
                <a:tab pos="228600" algn="l"/>
                <a:tab pos="457200" algn="l"/>
              </a:tabLst>
            </a:pPr>
            <a:r>
              <a:rPr lang="en-US" sz="1400" kern="100">
                <a:effectLst/>
                <a:ea typeface="Aptos" panose="020B0004020202020204" pitchFamily="34" charset="0"/>
                <a:cs typeface="Arial" panose="020B0604020202020204" pitchFamily="34" charset="0"/>
              </a:rPr>
              <a:t>U.S. Food and Drug Administration: </a:t>
            </a:r>
            <a:r>
              <a:rPr lang="en-US" sz="1400" i="1" u="sng" kern="100">
                <a:solidFill>
                  <a:srgbClr val="467886"/>
                </a:solidFill>
                <a:effectLst/>
                <a:ea typeface="Aptos" panose="020B0004020202020204" pitchFamily="34" charset="0"/>
                <a:cs typeface="Arial" panose="020B0604020202020204" pitchFamily="34" charset="0"/>
                <a:hlinkClick r:id="rId16"/>
              </a:rPr>
              <a:t>Safe Opioid Disposal - Remove the Risk Outreach Toolkit</a:t>
            </a:r>
            <a:r>
              <a:rPr lang="en-US" sz="1400" i="1" kern="100">
                <a:effectLst/>
                <a:ea typeface="Aptos" panose="020B0004020202020204" pitchFamily="34" charset="0"/>
                <a:cs typeface="Arial" panose="020B0604020202020204" pitchFamily="34" charset="0"/>
              </a:rPr>
              <a:t> </a:t>
            </a:r>
            <a:r>
              <a:rPr lang="en-US" sz="1400" kern="100">
                <a:effectLst/>
                <a:ea typeface="Aptos" panose="020B0004020202020204" pitchFamily="34" charset="0"/>
                <a:cs typeface="Arial" panose="020B0604020202020204" pitchFamily="34" charset="0"/>
              </a:rPr>
              <a:t>(2021)</a:t>
            </a:r>
            <a:endParaRPr lang="en-US" sz="1400">
              <a:effectLst/>
              <a:ea typeface="Calibri" panose="020F0502020204030204" pitchFamily="34" charset="0"/>
              <a:cs typeface="Arial" panose="020B0604020202020204" pitchFamily="34" charset="0"/>
            </a:endParaRPr>
          </a:p>
          <a:p>
            <a:pPr>
              <a:spcBef>
                <a:spcPts val="600"/>
              </a:spcBef>
              <a:spcAft>
                <a:spcPts val="600"/>
              </a:spcAft>
              <a:tabLst>
                <a:tab pos="228600" algn="l"/>
                <a:tab pos="228600" algn="l"/>
                <a:tab pos="457200" algn="l"/>
              </a:tabLst>
            </a:pPr>
            <a:r>
              <a:rPr lang="en-US" sz="1400">
                <a:effectLst/>
                <a:ea typeface="Calibri" panose="020F0502020204030204" pitchFamily="34" charset="0"/>
              </a:rPr>
              <a:t>Youth.gov: </a:t>
            </a:r>
            <a:r>
              <a:rPr lang="en-US" sz="1400" u="sng">
                <a:solidFill>
                  <a:srgbClr val="0563C1"/>
                </a:solidFill>
                <a:effectLst/>
                <a:ea typeface="Calibri" panose="020F0502020204030204" pitchFamily="34" charset="0"/>
                <a:hlinkClick r:id="rId17"/>
              </a:rPr>
              <a:t>Opioids Webpage</a:t>
            </a:r>
            <a:r>
              <a:rPr lang="en-US" sz="1400">
                <a:effectLst/>
                <a:ea typeface="Calibri" panose="020F0502020204030204" pitchFamily="34" charset="0"/>
              </a:rPr>
              <a:t> (n.d.)</a:t>
            </a:r>
          </a:p>
        </p:txBody>
      </p:sp>
    </p:spTree>
    <p:extLst>
      <p:ext uri="{BB962C8B-B14F-4D97-AF65-F5344CB8AC3E}">
        <p14:creationId xmlns:p14="http://schemas.microsoft.com/office/powerpoint/2010/main" val="686872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3000"/>
            <a:duotone>
              <a:prstClr val="black"/>
              <a:schemeClr val="tx2">
                <a:tint val="45000"/>
                <a:satMod val="400000"/>
              </a:schemeClr>
            </a:duotone>
          </a:blip>
          <a:srcRect/>
          <a:stretch>
            <a:fillRect t="-51000" b="-51000"/>
          </a:stretch>
        </a:blipFill>
        <a:effectLst/>
      </p:bgPr>
    </p:bg>
    <p:spTree>
      <p:nvGrpSpPr>
        <p:cNvPr id="1" name="">
          <a:extLst>
            <a:ext uri="{FF2B5EF4-FFF2-40B4-BE49-F238E27FC236}">
              <a16:creationId xmlns:a16="http://schemas.microsoft.com/office/drawing/2014/main" id="{9EDD1B1A-9C0B-3A8F-FD68-EC3B733DDEF2}"/>
            </a:ext>
          </a:extLst>
        </p:cNvPr>
        <p:cNvGrpSpPr/>
        <p:nvPr/>
      </p:nvGrpSpPr>
      <p:grpSpPr>
        <a:xfrm>
          <a:off x="0" y="0"/>
          <a:ext cx="0" cy="0"/>
          <a:chOff x="0" y="0"/>
          <a:chExt cx="0" cy="0"/>
        </a:xfrm>
      </p:grpSpPr>
      <p:sp>
        <p:nvSpPr>
          <p:cNvPr id="2" name="Title 6">
            <a:extLst>
              <a:ext uri="{FF2B5EF4-FFF2-40B4-BE49-F238E27FC236}">
                <a16:creationId xmlns:a16="http://schemas.microsoft.com/office/drawing/2014/main" id="{5DD9D6C4-42FC-4F6C-339B-D317095022B8}"/>
              </a:ext>
            </a:extLst>
          </p:cNvPr>
          <p:cNvSpPr txBox="1">
            <a:spLocks noGrp="1"/>
          </p:cNvSpPr>
          <p:nvPr>
            <p:ph type="title" idx="4294967295"/>
          </p:nvPr>
        </p:nvSpPr>
        <p:spPr>
          <a:xfrm>
            <a:off x="0" y="6350"/>
            <a:ext cx="12202105" cy="1087664"/>
          </a:xfrm>
          <a:prstGeom prst="rect">
            <a:avLst/>
          </a:prstGeom>
          <a:solidFill>
            <a:schemeClr val="accent1">
              <a:lumMod val="75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panose="020B0604020202020204"/>
                <a:ea typeface="+mj-ea"/>
                <a:cs typeface="+mj-cs"/>
              </a:rPr>
              <a:t>What Is Fentanyl?</a:t>
            </a:r>
          </a:p>
        </p:txBody>
      </p:sp>
      <p:sp>
        <p:nvSpPr>
          <p:cNvPr id="28" name="Content Placeholder 27">
            <a:extLst>
              <a:ext uri="{FF2B5EF4-FFF2-40B4-BE49-F238E27FC236}">
                <a16:creationId xmlns:a16="http://schemas.microsoft.com/office/drawing/2014/main" id="{FB38F25B-AE9F-0CEF-F593-BE52F6A363B7}"/>
              </a:ext>
            </a:extLst>
          </p:cNvPr>
          <p:cNvSpPr>
            <a:spLocks noGrp="1"/>
          </p:cNvSpPr>
          <p:nvPr>
            <p:ph sz="quarter" idx="11"/>
          </p:nvPr>
        </p:nvSpPr>
        <p:spPr>
          <a:xfrm>
            <a:off x="808235" y="1816101"/>
            <a:ext cx="5069450" cy="2096434"/>
          </a:xfrm>
          <a:prstGeom prst="rect">
            <a:avLst/>
          </a:prstGeom>
          <a:solidFill>
            <a:schemeClr val="accent4">
              <a:lumMod val="50000"/>
              <a:alpha val="80000"/>
            </a:schemeClr>
          </a:solidFill>
          <a:ln>
            <a:solidFill>
              <a:srgbClr val="FFFFFF"/>
            </a:solidFill>
          </a:ln>
          <a:effectLst/>
        </p:spPr>
        <p:txBody>
          <a:bodyPr lIns="91440" rIns="91440"/>
          <a:lstStyle/>
          <a:p>
            <a:pPr>
              <a:lnSpc>
                <a:spcPct val="100000"/>
              </a:lnSpc>
            </a:pPr>
            <a:r>
              <a:rPr lang="en-US" sz="3600">
                <a:solidFill>
                  <a:schemeClr val="bg1"/>
                </a:solidFill>
              </a:rPr>
              <a:t>Highly potent synthetic opioid</a:t>
            </a:r>
          </a:p>
        </p:txBody>
      </p:sp>
      <p:sp>
        <p:nvSpPr>
          <p:cNvPr id="30" name="Content Placeholder 29">
            <a:extLst>
              <a:ext uri="{FF2B5EF4-FFF2-40B4-BE49-F238E27FC236}">
                <a16:creationId xmlns:a16="http://schemas.microsoft.com/office/drawing/2014/main" id="{88BCAD2F-0EDA-C692-8B54-459DD3653A95}"/>
              </a:ext>
            </a:extLst>
          </p:cNvPr>
          <p:cNvSpPr>
            <a:spLocks noGrp="1"/>
          </p:cNvSpPr>
          <p:nvPr>
            <p:ph sz="quarter" idx="13"/>
          </p:nvPr>
        </p:nvSpPr>
        <p:spPr>
          <a:xfrm>
            <a:off x="808234" y="4140201"/>
            <a:ext cx="5069451" cy="2096434"/>
          </a:xfrm>
          <a:prstGeom prst="rect">
            <a:avLst/>
          </a:prstGeom>
          <a:solidFill>
            <a:schemeClr val="accent4">
              <a:lumMod val="50000"/>
              <a:alpha val="80000"/>
            </a:schemeClr>
          </a:solidFill>
          <a:ln>
            <a:solidFill>
              <a:srgbClr val="FFFFFF"/>
            </a:solidFill>
          </a:ln>
          <a:effectLst/>
        </p:spPr>
        <p:txBody>
          <a:bodyPr lIns="91440" rIns="91440"/>
          <a:lstStyle/>
          <a:p>
            <a:pPr>
              <a:lnSpc>
                <a:spcPct val="100000"/>
              </a:lnSpc>
            </a:pPr>
            <a:r>
              <a:rPr lang="en-US" sz="3600">
                <a:solidFill>
                  <a:schemeClr val="bg1"/>
                </a:solidFill>
              </a:rPr>
              <a:t>Schedule II-controlled substance</a:t>
            </a:r>
          </a:p>
        </p:txBody>
      </p:sp>
      <p:sp>
        <p:nvSpPr>
          <p:cNvPr id="29" name="Content Placeholder 28">
            <a:extLst>
              <a:ext uri="{FF2B5EF4-FFF2-40B4-BE49-F238E27FC236}">
                <a16:creationId xmlns:a16="http://schemas.microsoft.com/office/drawing/2014/main" id="{FDFC6163-CDD1-85E6-2D37-1CEC5DE2895B}"/>
              </a:ext>
            </a:extLst>
          </p:cNvPr>
          <p:cNvSpPr>
            <a:spLocks noGrp="1"/>
          </p:cNvSpPr>
          <p:nvPr>
            <p:ph sz="quarter" idx="12"/>
          </p:nvPr>
        </p:nvSpPr>
        <p:spPr>
          <a:xfrm>
            <a:off x="6379599" y="1816101"/>
            <a:ext cx="5069450" cy="2096434"/>
          </a:xfrm>
          <a:prstGeom prst="rect">
            <a:avLst/>
          </a:prstGeom>
          <a:solidFill>
            <a:schemeClr val="accent4">
              <a:lumMod val="50000"/>
              <a:alpha val="80000"/>
            </a:schemeClr>
          </a:solidFill>
          <a:ln>
            <a:solidFill>
              <a:srgbClr val="FFFFFF"/>
            </a:solidFill>
          </a:ln>
          <a:effectLst/>
        </p:spPr>
        <p:txBody>
          <a:bodyPr lIns="91440" rIns="91440"/>
          <a:lstStyle/>
          <a:p>
            <a:pPr>
              <a:lnSpc>
                <a:spcPct val="100000"/>
              </a:lnSpc>
            </a:pPr>
            <a:r>
              <a:rPr lang="en-US" sz="3200" b="0">
                <a:solidFill>
                  <a:schemeClr val="bg1"/>
                </a:solidFill>
              </a:rPr>
              <a:t>Primarily </a:t>
            </a:r>
            <a:r>
              <a:rPr lang="en-US" sz="3600">
                <a:solidFill>
                  <a:schemeClr val="bg1"/>
                </a:solidFill>
              </a:rPr>
              <a:t>used to treat severe pain </a:t>
            </a:r>
            <a:r>
              <a:rPr lang="en-US" sz="3200" b="0">
                <a:solidFill>
                  <a:schemeClr val="bg1"/>
                </a:solidFill>
              </a:rPr>
              <a:t>in post-operative hospital settings</a:t>
            </a:r>
          </a:p>
        </p:txBody>
      </p:sp>
      <p:sp>
        <p:nvSpPr>
          <p:cNvPr id="31" name="Content Placeholder 30">
            <a:extLst>
              <a:ext uri="{FF2B5EF4-FFF2-40B4-BE49-F238E27FC236}">
                <a16:creationId xmlns:a16="http://schemas.microsoft.com/office/drawing/2014/main" id="{A6398656-7FD4-5127-8709-4182BCBC0188}"/>
              </a:ext>
            </a:extLst>
          </p:cNvPr>
          <p:cNvSpPr>
            <a:spLocks noGrp="1"/>
          </p:cNvSpPr>
          <p:nvPr>
            <p:ph sz="quarter" idx="14"/>
          </p:nvPr>
        </p:nvSpPr>
        <p:spPr>
          <a:xfrm>
            <a:off x="6379598" y="4140201"/>
            <a:ext cx="5069451" cy="2096434"/>
          </a:xfrm>
          <a:prstGeom prst="rect">
            <a:avLst/>
          </a:prstGeom>
          <a:solidFill>
            <a:schemeClr val="accent4">
              <a:lumMod val="50000"/>
              <a:alpha val="80000"/>
            </a:schemeClr>
          </a:solidFill>
          <a:ln>
            <a:solidFill>
              <a:srgbClr val="FFFFFF"/>
            </a:solidFill>
          </a:ln>
          <a:effectLst/>
        </p:spPr>
        <p:txBody>
          <a:bodyPr lIns="91440" rIns="91440"/>
          <a:lstStyle/>
          <a:p>
            <a:pPr>
              <a:lnSpc>
                <a:spcPct val="100000"/>
              </a:lnSpc>
            </a:pPr>
            <a:r>
              <a:rPr lang="en-US" sz="4000">
                <a:solidFill>
                  <a:schemeClr val="bg1"/>
                </a:solidFill>
              </a:rPr>
              <a:t>100x more potent </a:t>
            </a:r>
            <a:r>
              <a:rPr lang="en-US" sz="3200" b="0">
                <a:solidFill>
                  <a:schemeClr val="bg1"/>
                </a:solidFill>
              </a:rPr>
              <a:t>than morphine</a:t>
            </a:r>
          </a:p>
        </p:txBody>
      </p:sp>
      <p:sp>
        <p:nvSpPr>
          <p:cNvPr id="3" name="Footer Placeholder 2">
            <a:extLst>
              <a:ext uri="{FF2B5EF4-FFF2-40B4-BE49-F238E27FC236}">
                <a16:creationId xmlns:a16="http://schemas.microsoft.com/office/drawing/2014/main" id="{892AC139-F548-DDC1-BFA1-61DFB241AA67}"/>
              </a:ext>
            </a:extLst>
          </p:cNvPr>
          <p:cNvSpPr>
            <a:spLocks noGrp="1"/>
          </p:cNvSpPr>
          <p:nvPr>
            <p:ph type="ftr" sz="quarter" idx="16"/>
          </p:nvPr>
        </p:nvSpPr>
        <p:spPr/>
        <p:txBody>
          <a:bodyPr/>
          <a:lstStyle/>
          <a:p>
            <a:r>
              <a:rPr lang="en-US">
                <a:solidFill>
                  <a:schemeClr val="bg1"/>
                </a:solidFill>
                <a:cs typeface="Arial"/>
              </a:rPr>
              <a:t>(Johns Hopkins Bloomberg School of Public Health, 2022)</a:t>
            </a:r>
          </a:p>
        </p:txBody>
      </p:sp>
    </p:spTree>
    <p:extLst>
      <p:ext uri="{BB962C8B-B14F-4D97-AF65-F5344CB8AC3E}">
        <p14:creationId xmlns:p14="http://schemas.microsoft.com/office/powerpoint/2010/main" val="2904463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42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14C865-9BD0-277E-4EBD-5655123ADB09}"/>
              </a:ext>
              <a:ext uri="{C183D7F6-B498-43B3-948B-1728B52AA6E4}">
                <adec:decorative xmlns:adec="http://schemas.microsoft.com/office/drawing/2017/decorative" val="1"/>
              </a:ext>
            </a:extLst>
          </p:cNvPr>
          <p:cNvSpPr/>
          <p:nvPr/>
        </p:nvSpPr>
        <p:spPr>
          <a:xfrm>
            <a:off x="-9526" y="0"/>
            <a:ext cx="6105526" cy="6858000"/>
          </a:xfrm>
          <a:prstGeom prst="rect">
            <a:avLst/>
          </a:prstGeom>
          <a:gradFill flip="none" rotWithShape="1">
            <a:gsLst>
              <a:gs pos="1835">
                <a:schemeClr val="accent5">
                  <a:lumMod val="60000"/>
                  <a:lumOff val="40000"/>
                </a:schemeClr>
              </a:gs>
              <a:gs pos="60000">
                <a:schemeClr val="accent5"/>
              </a:gs>
              <a:gs pos="55000">
                <a:schemeClr val="accent5">
                  <a:lumMod val="100000"/>
                </a:schemeClr>
              </a:gs>
              <a:gs pos="87000">
                <a:schemeClr val="accent5">
                  <a:lumMod val="7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B54E45EE-2A26-40BE-9909-AA90345A2C92}"/>
              </a:ext>
            </a:extLst>
          </p:cNvPr>
          <p:cNvSpPr>
            <a:spLocks noGrp="1"/>
          </p:cNvSpPr>
          <p:nvPr>
            <p:ph type="title"/>
          </p:nvPr>
        </p:nvSpPr>
        <p:spPr>
          <a:xfrm>
            <a:off x="0" y="2165684"/>
            <a:ext cx="6048378" cy="2515305"/>
          </a:xfrm>
          <a:noFill/>
          <a:ln>
            <a:noFill/>
          </a:ln>
        </p:spPr>
        <p:txBody>
          <a:bodyPr anchor="ctr"/>
          <a:lstStyle/>
          <a:p>
            <a:pPr>
              <a:lnSpc>
                <a:spcPct val="100000"/>
              </a:lnSpc>
              <a:spcBef>
                <a:spcPts val="1800"/>
              </a:spcBef>
              <a:spcAft>
                <a:spcPts val="1800"/>
              </a:spcAft>
            </a:pPr>
            <a:r>
              <a:rPr lang="en-US"/>
              <a:t>Fentanyl</a:t>
            </a:r>
            <a:br>
              <a:rPr lang="en-US"/>
            </a:br>
            <a:r>
              <a:rPr lang="en-US"/>
              <a:t>vs </a:t>
            </a:r>
            <a:br>
              <a:rPr lang="en-US"/>
            </a:br>
            <a:r>
              <a:rPr lang="en-US"/>
              <a:t>Fentanyl Analogs</a:t>
            </a:r>
            <a:endParaRPr lang="en-US" sz="5400"/>
          </a:p>
        </p:txBody>
      </p:sp>
      <p:pic>
        <p:nvPicPr>
          <p:cNvPr id="30" name="Content Placeholder 29" descr="Diagram of the molecular structures of fentanyl.">
            <a:extLst>
              <a:ext uri="{FF2B5EF4-FFF2-40B4-BE49-F238E27FC236}">
                <a16:creationId xmlns:a16="http://schemas.microsoft.com/office/drawing/2014/main" id="{41955B26-528A-6B9E-EBBC-7A4B5D2E69FD}"/>
              </a:ext>
            </a:extLst>
          </p:cNvPr>
          <p:cNvPicPr>
            <a:picLocks noGrp="1" noChangeAspect="1"/>
          </p:cNvPicPr>
          <p:nvPr>
            <p:ph sz="quarter" idx="18"/>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68963" y="214800"/>
            <a:ext cx="4148548" cy="2082905"/>
          </a:xfrm>
          <a:effectLst>
            <a:outerShdw blurRad="50800" dist="38100" dir="5400000" algn="t" rotWithShape="0">
              <a:prstClr val="black">
                <a:alpha val="40000"/>
              </a:prstClr>
            </a:outerShdw>
          </a:effectLst>
        </p:spPr>
      </p:pic>
      <p:pic>
        <p:nvPicPr>
          <p:cNvPr id="28" name="Content Placeholder 27" descr="Diagram of the molecular structures of the fentanyl analog, Carfentanil.">
            <a:extLst>
              <a:ext uri="{FF2B5EF4-FFF2-40B4-BE49-F238E27FC236}">
                <a16:creationId xmlns:a16="http://schemas.microsoft.com/office/drawing/2014/main" id="{DF3E2A88-2293-F5CB-5676-76A763376C91}"/>
              </a:ext>
            </a:extLst>
          </p:cNvPr>
          <p:cNvPicPr>
            <a:picLocks noGrp="1" noChangeAspect="1"/>
          </p:cNvPicPr>
          <p:nvPr>
            <p:ph sz="quarter" idx="16"/>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74248" y="4512630"/>
            <a:ext cx="4099881" cy="2058470"/>
          </a:xfrm>
          <a:effectLst>
            <a:outerShdw blurRad="50800" dist="38100" dir="5400000" algn="t" rotWithShape="0">
              <a:prstClr val="black">
                <a:alpha val="40000"/>
              </a:prstClr>
            </a:outerShdw>
          </a:effectLst>
        </p:spPr>
      </p:pic>
      <p:sp>
        <p:nvSpPr>
          <p:cNvPr id="3" name="Content Placeholder 2">
            <a:extLst>
              <a:ext uri="{FF2B5EF4-FFF2-40B4-BE49-F238E27FC236}">
                <a16:creationId xmlns:a16="http://schemas.microsoft.com/office/drawing/2014/main" id="{3ED78A4C-6BAF-8B4B-CC53-4D04778FB673}"/>
              </a:ext>
            </a:extLst>
          </p:cNvPr>
          <p:cNvSpPr>
            <a:spLocks noGrp="1"/>
          </p:cNvSpPr>
          <p:nvPr>
            <p:ph sz="quarter" idx="13"/>
          </p:nvPr>
        </p:nvSpPr>
        <p:spPr>
          <a:xfrm>
            <a:off x="6096000" y="13036"/>
            <a:ext cx="6095999" cy="1344787"/>
          </a:xfrm>
          <a:solidFill>
            <a:schemeClr val="bg1"/>
          </a:solidFill>
        </p:spPr>
        <p:txBody>
          <a:bodyPr bIns="91440" anchor="b"/>
          <a:lstStyle/>
          <a:p>
            <a:r>
              <a:rPr lang="en-US" sz="3200">
                <a:solidFill>
                  <a:schemeClr val="accent5">
                    <a:lumMod val="75000"/>
                  </a:schemeClr>
                </a:solidFill>
              </a:rPr>
              <a:t>What’s the Difference?</a:t>
            </a:r>
          </a:p>
        </p:txBody>
      </p:sp>
      <p:sp>
        <p:nvSpPr>
          <p:cNvPr id="19" name="Content Placeholder 18">
            <a:extLst>
              <a:ext uri="{FF2B5EF4-FFF2-40B4-BE49-F238E27FC236}">
                <a16:creationId xmlns:a16="http://schemas.microsoft.com/office/drawing/2014/main" id="{FD6AFB63-56AB-643B-2C75-E81B7001FBCE}"/>
              </a:ext>
            </a:extLst>
          </p:cNvPr>
          <p:cNvSpPr>
            <a:spLocks noGrp="1"/>
          </p:cNvSpPr>
          <p:nvPr>
            <p:ph sz="quarter" idx="14"/>
          </p:nvPr>
        </p:nvSpPr>
        <p:spPr>
          <a:xfrm>
            <a:off x="6353176" y="1411706"/>
            <a:ext cx="5591174" cy="1036980"/>
          </a:xfrm>
          <a:noFill/>
        </p:spPr>
        <p:txBody>
          <a:bodyPr lIns="0" rIns="0" anchor="ctr"/>
          <a:lstStyle/>
          <a:p>
            <a:pPr marL="0" marR="0" lvl="0" indent="0">
              <a:lnSpc>
                <a:spcPct val="100000"/>
              </a:lnSpc>
              <a:spcBef>
                <a:spcPts val="600"/>
              </a:spcBef>
              <a:spcAft>
                <a:spcPts val="600"/>
              </a:spcAft>
              <a:buNone/>
            </a:pPr>
            <a:r>
              <a:rPr lang="en-US" sz="2000">
                <a:effectLst/>
                <a:ea typeface="Calibri" panose="020F0502020204030204" pitchFamily="34" charset="0"/>
                <a:cs typeface="Times New Roman" panose="02020603050405020304" pitchFamily="18" charset="0"/>
              </a:rPr>
              <a:t>Similar in chemical structure but harder to detect</a:t>
            </a:r>
          </a:p>
        </p:txBody>
      </p:sp>
      <p:sp>
        <p:nvSpPr>
          <p:cNvPr id="5" name="Content Placeholder 4">
            <a:extLst>
              <a:ext uri="{FF2B5EF4-FFF2-40B4-BE49-F238E27FC236}">
                <a16:creationId xmlns:a16="http://schemas.microsoft.com/office/drawing/2014/main" id="{002DB983-A4A8-669C-8806-465951E5A257}"/>
              </a:ext>
            </a:extLst>
          </p:cNvPr>
          <p:cNvSpPr>
            <a:spLocks noGrp="1"/>
          </p:cNvSpPr>
          <p:nvPr>
            <p:ph sz="quarter" idx="19"/>
          </p:nvPr>
        </p:nvSpPr>
        <p:spPr>
          <a:xfrm>
            <a:off x="6353176" y="2502568"/>
            <a:ext cx="5591174" cy="709371"/>
          </a:xfrm>
          <a:noFill/>
        </p:spPr>
        <p:txBody>
          <a:bodyPr anchor="ctr"/>
          <a:lstStyle/>
          <a:p>
            <a:pPr marL="0" indent="0">
              <a:buNone/>
            </a:pPr>
            <a:r>
              <a:rPr lang="en-US" sz="2000">
                <a:effectLst/>
                <a:ea typeface="Calibri" panose="020F0502020204030204" pitchFamily="34" charset="0"/>
                <a:cs typeface="Times New Roman" panose="02020603050405020304" pitchFamily="18" charset="0"/>
              </a:rPr>
              <a:t>Variation in potency due to limited testing </a:t>
            </a:r>
          </a:p>
        </p:txBody>
      </p:sp>
      <p:sp>
        <p:nvSpPr>
          <p:cNvPr id="6" name="Content Placeholder 5">
            <a:extLst>
              <a:ext uri="{FF2B5EF4-FFF2-40B4-BE49-F238E27FC236}">
                <a16:creationId xmlns:a16="http://schemas.microsoft.com/office/drawing/2014/main" id="{9C5E0B4A-9911-F3BD-871D-9510559E29B9}"/>
              </a:ext>
            </a:extLst>
          </p:cNvPr>
          <p:cNvSpPr>
            <a:spLocks noGrp="1"/>
          </p:cNvSpPr>
          <p:nvPr>
            <p:ph sz="quarter" idx="20"/>
          </p:nvPr>
        </p:nvSpPr>
        <p:spPr>
          <a:xfrm>
            <a:off x="6353176" y="3429000"/>
            <a:ext cx="5295900" cy="3233402"/>
          </a:xfrm>
          <a:noFill/>
        </p:spPr>
        <p:txBody>
          <a:bodyPr anchor="t"/>
          <a:lstStyle/>
          <a:p>
            <a:pPr marL="0" marR="0" lvl="0" indent="0">
              <a:lnSpc>
                <a:spcPct val="100000"/>
              </a:lnSpc>
              <a:spcBef>
                <a:spcPts val="600"/>
              </a:spcBef>
              <a:spcAft>
                <a:spcPts val="600"/>
              </a:spcAft>
              <a:buNone/>
            </a:pPr>
            <a:r>
              <a:rPr lang="en-US" sz="2000">
                <a:effectLst/>
                <a:ea typeface="Calibri" panose="020F0502020204030204" pitchFamily="34" charset="0"/>
                <a:cs typeface="Times New Roman" panose="02020603050405020304" pitchFamily="18" charset="0"/>
              </a:rPr>
              <a:t>Increase in types of fentanyl/fentanyl analogs in the U.S. drug market</a:t>
            </a:r>
          </a:p>
          <a:p>
            <a:pPr marR="0" lvl="1">
              <a:lnSpc>
                <a:spcPct val="100000"/>
              </a:lnSpc>
              <a:spcBef>
                <a:spcPts val="600"/>
              </a:spcBef>
              <a:spcAft>
                <a:spcPts val="600"/>
              </a:spcAft>
            </a:pPr>
            <a:r>
              <a:rPr lang="en-US" sz="2000" err="1">
                <a:effectLst/>
                <a:ea typeface="Calibri" panose="020F0502020204030204" pitchFamily="34" charset="0"/>
                <a:cs typeface="Times New Roman" panose="02020603050405020304" pitchFamily="18" charset="0"/>
              </a:rPr>
              <a:t>Carfentanil</a:t>
            </a:r>
            <a:endParaRPr lang="en-US" sz="2000">
              <a:effectLst/>
              <a:ea typeface="Calibri" panose="020F0502020204030204" pitchFamily="34" charset="0"/>
              <a:cs typeface="Times New Roman" panose="02020603050405020304" pitchFamily="18" charset="0"/>
            </a:endParaRPr>
          </a:p>
          <a:p>
            <a:pPr marR="0" lvl="1">
              <a:lnSpc>
                <a:spcPct val="100000"/>
              </a:lnSpc>
              <a:spcBef>
                <a:spcPts val="600"/>
              </a:spcBef>
              <a:spcAft>
                <a:spcPts val="600"/>
              </a:spcAft>
            </a:pPr>
            <a:r>
              <a:rPr lang="en-US" sz="2000" err="1">
                <a:effectLst/>
                <a:ea typeface="Calibri" panose="020F0502020204030204" pitchFamily="34" charset="0"/>
                <a:cs typeface="Times New Roman" panose="02020603050405020304" pitchFamily="18" charset="0"/>
              </a:rPr>
              <a:t>Acetylfentanyl</a:t>
            </a:r>
            <a:endParaRPr lang="en-US" sz="2000">
              <a:effectLst/>
              <a:ea typeface="Calibri" panose="020F0502020204030204" pitchFamily="34" charset="0"/>
              <a:cs typeface="Times New Roman" panose="02020603050405020304" pitchFamily="18" charset="0"/>
            </a:endParaRPr>
          </a:p>
          <a:p>
            <a:pPr marR="0" lvl="1">
              <a:lnSpc>
                <a:spcPct val="100000"/>
              </a:lnSpc>
              <a:spcBef>
                <a:spcPts val="600"/>
              </a:spcBef>
              <a:spcAft>
                <a:spcPts val="600"/>
              </a:spcAft>
            </a:pPr>
            <a:r>
              <a:rPr lang="en-US" sz="2000" err="1">
                <a:effectLst/>
                <a:ea typeface="Calibri" panose="020F0502020204030204" pitchFamily="34" charset="0"/>
                <a:cs typeface="Times New Roman" panose="02020603050405020304" pitchFamily="18" charset="0"/>
              </a:rPr>
              <a:t>Furanalyfentanyl</a:t>
            </a:r>
            <a:endParaRPr lang="en-US" sz="2000">
              <a:effectLst/>
              <a:ea typeface="Calibri" panose="020F0502020204030204" pitchFamily="34" charset="0"/>
              <a:cs typeface="Times New Roman" panose="02020603050405020304" pitchFamily="18" charset="0"/>
            </a:endParaRPr>
          </a:p>
          <a:p>
            <a:pPr marR="0" lvl="1">
              <a:lnSpc>
                <a:spcPct val="100000"/>
              </a:lnSpc>
              <a:spcBef>
                <a:spcPts val="600"/>
              </a:spcBef>
              <a:spcAft>
                <a:spcPts val="600"/>
              </a:spcAft>
            </a:pPr>
            <a:r>
              <a:rPr lang="en-US" sz="2000">
                <a:effectLst/>
                <a:ea typeface="Calibri" panose="020F0502020204030204" pitchFamily="34" charset="0"/>
                <a:cs typeface="Times New Roman" panose="02020603050405020304" pitchFamily="18" charset="0"/>
              </a:rPr>
              <a:t>Rainbow Fentanyl* </a:t>
            </a:r>
          </a:p>
        </p:txBody>
      </p:sp>
      <p:sp>
        <p:nvSpPr>
          <p:cNvPr id="2" name="Footer Placeholder 1">
            <a:extLst>
              <a:ext uri="{FF2B5EF4-FFF2-40B4-BE49-F238E27FC236}">
                <a16:creationId xmlns:a16="http://schemas.microsoft.com/office/drawing/2014/main" id="{092F8459-555C-FBDA-E1F7-D491B05AA574}"/>
              </a:ext>
            </a:extLst>
          </p:cNvPr>
          <p:cNvSpPr>
            <a:spLocks noGrp="1"/>
          </p:cNvSpPr>
          <p:nvPr>
            <p:ph type="ftr" sz="quarter" idx="21"/>
          </p:nvPr>
        </p:nvSpPr>
        <p:spPr>
          <a:xfrm>
            <a:off x="7676147" y="6479839"/>
            <a:ext cx="4114800" cy="365125"/>
          </a:xfrm>
        </p:spPr>
        <p:txBody>
          <a:bodyPr/>
          <a:lstStyle/>
          <a:p>
            <a:r>
              <a:rPr lang="en-US">
                <a:cs typeface="Arial"/>
              </a:rPr>
              <a:t>(Centers for Disease Control and Prevention, 2023)</a:t>
            </a:r>
          </a:p>
        </p:txBody>
      </p:sp>
      <p:cxnSp>
        <p:nvCxnSpPr>
          <p:cNvPr id="20" name="Straight Connector 19">
            <a:extLst>
              <a:ext uri="{FF2B5EF4-FFF2-40B4-BE49-F238E27FC236}">
                <a16:creationId xmlns:a16="http://schemas.microsoft.com/office/drawing/2014/main" id="{846D53A2-2AA3-C324-FA62-E61BCC95133C}"/>
              </a:ext>
              <a:ext uri="{C183D7F6-B498-43B3-948B-1728B52AA6E4}">
                <adec:decorative xmlns:adec="http://schemas.microsoft.com/office/drawing/2017/decorative" val="1"/>
              </a:ext>
            </a:extLst>
          </p:cNvPr>
          <p:cNvCxnSpPr>
            <a:cxnSpLocks/>
          </p:cNvCxnSpPr>
          <p:nvPr/>
        </p:nvCxnSpPr>
        <p:spPr>
          <a:xfrm>
            <a:off x="6353176" y="2354044"/>
            <a:ext cx="5437771"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FEF6986-5FA8-49FB-7E79-017F06351BA7}"/>
              </a:ext>
              <a:ext uri="{C183D7F6-B498-43B3-948B-1728B52AA6E4}">
                <adec:decorative xmlns:adec="http://schemas.microsoft.com/office/drawing/2017/decorative" val="1"/>
              </a:ext>
            </a:extLst>
          </p:cNvPr>
          <p:cNvCxnSpPr>
            <a:cxnSpLocks/>
          </p:cNvCxnSpPr>
          <p:nvPr/>
        </p:nvCxnSpPr>
        <p:spPr>
          <a:xfrm>
            <a:off x="6350267" y="3211939"/>
            <a:ext cx="544068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8B9668B-D71A-DF12-E116-1CE838CE1F05}"/>
              </a:ext>
              <a:ext uri="{C183D7F6-B498-43B3-948B-1728B52AA6E4}">
                <adec:decorative xmlns:adec="http://schemas.microsoft.com/office/drawing/2017/decorative" val="1"/>
              </a:ext>
            </a:extLst>
          </p:cNvPr>
          <p:cNvCxnSpPr>
            <a:cxnSpLocks/>
          </p:cNvCxnSpPr>
          <p:nvPr/>
        </p:nvCxnSpPr>
        <p:spPr>
          <a:xfrm>
            <a:off x="6353176" y="6172226"/>
            <a:ext cx="544068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0700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91A3DB-A40E-9EA5-9939-E43F1D6BD5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0D9FD4-93B2-703D-3554-536C43061185}"/>
              </a:ext>
            </a:extLst>
          </p:cNvPr>
          <p:cNvSpPr>
            <a:spLocks noGrp="1"/>
          </p:cNvSpPr>
          <p:nvPr>
            <p:ph type="title"/>
          </p:nvPr>
        </p:nvSpPr>
        <p:spPr>
          <a:xfrm>
            <a:off x="-15279" y="1"/>
            <a:ext cx="12207280" cy="1304260"/>
          </a:xfrm>
          <a:solidFill>
            <a:schemeClr val="accent1">
              <a:lumMod val="75000"/>
            </a:schemeClr>
          </a:solidFill>
        </p:spPr>
        <p:txBody>
          <a:bodyPr lIns="457200" tIns="91440" rIns="457200" bIns="91440" anchor="ctr">
            <a:noAutofit/>
          </a:bodyPr>
          <a:lstStyle/>
          <a:p>
            <a:r>
              <a:rPr lang="en-US" sz="3600"/>
              <a:t>Illegal Manufacturing of Fentanyl</a:t>
            </a:r>
            <a:endParaRPr lang="en-US" sz="3600">
              <a:latin typeface="Arial" panose="020B0604020202020204" pitchFamily="34" charset="0"/>
              <a:cs typeface="Arial" panose="020B0604020202020204" pitchFamily="34" charset="0"/>
            </a:endParaRPr>
          </a:p>
        </p:txBody>
      </p:sp>
      <p:sp>
        <p:nvSpPr>
          <p:cNvPr id="10" name="Content Placeholder 9">
            <a:extLst>
              <a:ext uri="{FF2B5EF4-FFF2-40B4-BE49-F238E27FC236}">
                <a16:creationId xmlns:a16="http://schemas.microsoft.com/office/drawing/2014/main" id="{29A8D73C-497F-C7CB-0EFC-2C090B2F54C9}"/>
              </a:ext>
            </a:extLst>
          </p:cNvPr>
          <p:cNvSpPr>
            <a:spLocks noGrp="1"/>
          </p:cNvSpPr>
          <p:nvPr>
            <p:ph sz="quarter" idx="16"/>
          </p:nvPr>
        </p:nvSpPr>
        <p:spPr>
          <a:xfrm>
            <a:off x="415090" y="1624204"/>
            <a:ext cx="7287406" cy="2684209"/>
          </a:xfrm>
          <a:prstGeom prst="rect">
            <a:avLst/>
          </a:prstGeom>
          <a:solidFill>
            <a:schemeClr val="accent5"/>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lIns="274320" rIns="182880" bIns="182880" anchor="ctr"/>
          <a:lstStyle/>
          <a:p>
            <a:pPr marL="514350" indent="-514350" algn="r">
              <a:buNone/>
            </a:pPr>
            <a:r>
              <a:rPr lang="en-US" sz="3600" b="1">
                <a:solidFill>
                  <a:schemeClr val="bg1"/>
                </a:solidFill>
              </a:rPr>
              <a:t>Higher potency and cheaper </a:t>
            </a:r>
            <a:r>
              <a:rPr lang="en-US" sz="2800">
                <a:solidFill>
                  <a:schemeClr val="bg1"/>
                </a:solidFill>
              </a:rPr>
              <a:t>to produce compared to other opioids </a:t>
            </a:r>
          </a:p>
        </p:txBody>
      </p:sp>
      <p:sp>
        <p:nvSpPr>
          <p:cNvPr id="11" name="Content Placeholder 10">
            <a:extLst>
              <a:ext uri="{FF2B5EF4-FFF2-40B4-BE49-F238E27FC236}">
                <a16:creationId xmlns:a16="http://schemas.microsoft.com/office/drawing/2014/main" id="{D07F16C7-EF84-612C-B1DE-091381B869D3}"/>
              </a:ext>
            </a:extLst>
          </p:cNvPr>
          <p:cNvSpPr>
            <a:spLocks noGrp="1"/>
          </p:cNvSpPr>
          <p:nvPr>
            <p:ph sz="quarter" idx="17"/>
          </p:nvPr>
        </p:nvSpPr>
        <p:spPr>
          <a:xfrm>
            <a:off x="7947886" y="1624203"/>
            <a:ext cx="3834808" cy="2684209"/>
          </a:xfrm>
          <a:prstGeom prst="rect">
            <a:avLst/>
          </a:prstGeom>
          <a:solidFill>
            <a:schemeClr val="accent1">
              <a:lumMod val="50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lIns="91440" rIns="365760" bIns="457200" anchor="b"/>
          <a:lstStyle/>
          <a:p>
            <a:pPr marL="0" indent="0" algn="ctr">
              <a:buNone/>
            </a:pPr>
            <a:r>
              <a:rPr lang="en-US" sz="2800">
                <a:solidFill>
                  <a:schemeClr val="bg1"/>
                </a:solidFill>
              </a:rPr>
              <a:t>U.S. drug supply primarily </a:t>
            </a:r>
            <a:r>
              <a:rPr lang="en-US" sz="2800" b="1">
                <a:solidFill>
                  <a:schemeClr val="bg1"/>
                </a:solidFill>
              </a:rPr>
              <a:t>from Mexico and China</a:t>
            </a:r>
          </a:p>
        </p:txBody>
      </p:sp>
      <p:sp>
        <p:nvSpPr>
          <p:cNvPr id="12" name="Content Placeholder 11">
            <a:extLst>
              <a:ext uri="{FF2B5EF4-FFF2-40B4-BE49-F238E27FC236}">
                <a16:creationId xmlns:a16="http://schemas.microsoft.com/office/drawing/2014/main" id="{BA11D760-8C89-9F33-4FED-ECBBD2925FA5}"/>
              </a:ext>
            </a:extLst>
          </p:cNvPr>
          <p:cNvSpPr>
            <a:spLocks noGrp="1"/>
          </p:cNvSpPr>
          <p:nvPr>
            <p:ph sz="quarter" idx="18"/>
          </p:nvPr>
        </p:nvSpPr>
        <p:spPr>
          <a:xfrm>
            <a:off x="415090" y="4495338"/>
            <a:ext cx="11372850" cy="2000250"/>
          </a:xfrm>
          <a:prstGeom prst="rect">
            <a:avLst/>
          </a:prstGeom>
          <a:solidFill>
            <a:schemeClr val="accent4">
              <a:lumMod val="50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lIns="365760" rIns="3017520" bIns="182880" anchor="ctr"/>
          <a:lstStyle/>
          <a:p>
            <a:pPr marL="0" indent="0">
              <a:spcBef>
                <a:spcPts val="0"/>
              </a:spcBef>
              <a:buNone/>
            </a:pPr>
            <a:r>
              <a:rPr lang="en-US" sz="2800">
                <a:solidFill>
                  <a:schemeClr val="bg1"/>
                </a:solidFill>
              </a:rPr>
              <a:t>Increase in </a:t>
            </a:r>
            <a:r>
              <a:rPr lang="en-US" sz="3600" b="1">
                <a:solidFill>
                  <a:schemeClr val="bg1"/>
                </a:solidFill>
              </a:rPr>
              <a:t>intentional contamination</a:t>
            </a:r>
            <a:r>
              <a:rPr lang="en-US" sz="3200">
                <a:solidFill>
                  <a:schemeClr val="bg1"/>
                </a:solidFill>
              </a:rPr>
              <a:t> </a:t>
            </a:r>
            <a:r>
              <a:rPr lang="en-US" sz="2800">
                <a:solidFill>
                  <a:schemeClr val="bg1"/>
                </a:solidFill>
              </a:rPr>
              <a:t>with other illicit drugs</a:t>
            </a:r>
          </a:p>
        </p:txBody>
      </p:sp>
      <p:sp>
        <p:nvSpPr>
          <p:cNvPr id="3" name="Footer Placeholder 2">
            <a:extLst>
              <a:ext uri="{FF2B5EF4-FFF2-40B4-BE49-F238E27FC236}">
                <a16:creationId xmlns:a16="http://schemas.microsoft.com/office/drawing/2014/main" id="{13828D14-4E94-9039-BD3C-E4321C311369}"/>
              </a:ext>
            </a:extLst>
          </p:cNvPr>
          <p:cNvSpPr>
            <a:spLocks noGrp="1"/>
          </p:cNvSpPr>
          <p:nvPr>
            <p:ph type="ftr" sz="quarter" idx="21"/>
          </p:nvPr>
        </p:nvSpPr>
        <p:spPr>
          <a:xfrm>
            <a:off x="7625080" y="6492578"/>
            <a:ext cx="4114800" cy="351144"/>
          </a:xfrm>
        </p:spPr>
        <p:txBody>
          <a:bodyPr/>
          <a:lstStyle/>
          <a:p>
            <a:r>
              <a:rPr lang="en-US">
                <a:cs typeface="Arial"/>
              </a:rPr>
              <a:t>(Johns Hopkins Bloomberg School of Public Health, 2022)</a:t>
            </a:r>
          </a:p>
        </p:txBody>
      </p:sp>
      <p:pic>
        <p:nvPicPr>
          <p:cNvPr id="24" name="Graphic 23">
            <a:extLst>
              <a:ext uri="{FF2B5EF4-FFF2-40B4-BE49-F238E27FC236}">
                <a16:creationId xmlns:a16="http://schemas.microsoft.com/office/drawing/2014/main" id="{B380D4D5-AF08-B05D-6E85-616055C3F7C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06" y="3010700"/>
            <a:ext cx="1250010" cy="1250010"/>
          </a:xfrm>
          <a:prstGeom prst="rect">
            <a:avLst/>
          </a:prstGeom>
        </p:spPr>
      </p:pic>
      <p:pic>
        <p:nvPicPr>
          <p:cNvPr id="26" name="Graphic 25">
            <a:extLst>
              <a:ext uri="{FF2B5EF4-FFF2-40B4-BE49-F238E27FC236}">
                <a16:creationId xmlns:a16="http://schemas.microsoft.com/office/drawing/2014/main" id="{D3010CAE-3D42-D915-E3CC-3C3781C62A3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36795" y="4949050"/>
            <a:ext cx="1228285" cy="1228285"/>
          </a:xfrm>
          <a:prstGeom prst="rect">
            <a:avLst/>
          </a:prstGeom>
        </p:spPr>
      </p:pic>
      <p:pic>
        <p:nvPicPr>
          <p:cNvPr id="28" name="Graphic 27">
            <a:extLst>
              <a:ext uri="{FF2B5EF4-FFF2-40B4-BE49-F238E27FC236}">
                <a16:creationId xmlns:a16="http://schemas.microsoft.com/office/drawing/2014/main" id="{112C0F62-51F7-797A-9D97-89E290BE633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92291" y="5079369"/>
            <a:ext cx="829178" cy="829178"/>
          </a:xfrm>
          <a:prstGeom prst="rect">
            <a:avLst/>
          </a:prstGeom>
        </p:spPr>
      </p:pic>
      <p:pic>
        <p:nvPicPr>
          <p:cNvPr id="5" name="Graphic 4">
            <a:extLst>
              <a:ext uri="{FF2B5EF4-FFF2-40B4-BE49-F238E27FC236}">
                <a16:creationId xmlns:a16="http://schemas.microsoft.com/office/drawing/2014/main" id="{504670CC-D3D5-8DF7-DE29-6800F153EEA8}"/>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46817" y="1885217"/>
            <a:ext cx="474606" cy="474606"/>
          </a:xfrm>
          <a:prstGeom prst="rect">
            <a:avLst/>
          </a:prstGeom>
        </p:spPr>
      </p:pic>
      <p:pic>
        <p:nvPicPr>
          <p:cNvPr id="20" name="Graphic 19">
            <a:extLst>
              <a:ext uri="{FF2B5EF4-FFF2-40B4-BE49-F238E27FC236}">
                <a16:creationId xmlns:a16="http://schemas.microsoft.com/office/drawing/2014/main" id="{C878CB92-7D00-F9C5-22A1-2D11A4D579B3}"/>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flipH="1">
            <a:off x="8961795" y="2008156"/>
            <a:ext cx="474606" cy="474606"/>
          </a:xfrm>
          <a:prstGeom prst="rect">
            <a:avLst/>
          </a:prstGeom>
        </p:spPr>
      </p:pic>
      <p:pic>
        <p:nvPicPr>
          <p:cNvPr id="8" name="Graphic 7">
            <a:extLst>
              <a:ext uri="{FF2B5EF4-FFF2-40B4-BE49-F238E27FC236}">
                <a16:creationId xmlns:a16="http://schemas.microsoft.com/office/drawing/2014/main" id="{D0F2F15E-E319-04A3-603C-B96F3836D219}"/>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057795" y="1695895"/>
            <a:ext cx="1039331" cy="1039331"/>
          </a:xfrm>
          <a:prstGeom prst="rect">
            <a:avLst/>
          </a:prstGeom>
        </p:spPr>
      </p:pic>
      <p:pic>
        <p:nvPicPr>
          <p:cNvPr id="19" name="Graphic 18">
            <a:extLst>
              <a:ext uri="{FF2B5EF4-FFF2-40B4-BE49-F238E27FC236}">
                <a16:creationId xmlns:a16="http://schemas.microsoft.com/office/drawing/2014/main" id="{71D2E6C6-5EC4-4CAA-357C-AF76456484CB}"/>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778631" y="1816680"/>
            <a:ext cx="667089" cy="694503"/>
          </a:xfrm>
          <a:prstGeom prst="rect">
            <a:avLst/>
          </a:prstGeom>
        </p:spPr>
      </p:pic>
      <p:pic>
        <p:nvPicPr>
          <p:cNvPr id="21" name="Graphic 20">
            <a:extLst>
              <a:ext uri="{FF2B5EF4-FFF2-40B4-BE49-F238E27FC236}">
                <a16:creationId xmlns:a16="http://schemas.microsoft.com/office/drawing/2014/main" id="{36D79F27-BED7-4EB6-D37B-5AC5F41DC806}"/>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11310582" y="1868308"/>
            <a:ext cx="667089" cy="694503"/>
          </a:xfrm>
          <a:prstGeom prst="rect">
            <a:avLst/>
          </a:prstGeom>
        </p:spPr>
      </p:pic>
    </p:spTree>
    <p:extLst>
      <p:ext uri="{BB962C8B-B14F-4D97-AF65-F5344CB8AC3E}">
        <p14:creationId xmlns:p14="http://schemas.microsoft.com/office/powerpoint/2010/main" val="514438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phic 2" descr="Warning with solid fill">
            <a:extLst>
              <a:ext uri="{FF2B5EF4-FFF2-40B4-BE49-F238E27FC236}">
                <a16:creationId xmlns:a16="http://schemas.microsoft.com/office/drawing/2014/main" id="{0828D6B1-ADB0-8A78-5B72-32654645F03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600885" y="1081054"/>
            <a:ext cx="6591115" cy="5927725"/>
          </a:xfrm>
          <a:prstGeom prst="rect">
            <a:avLst/>
          </a:prstGeom>
          <a:effectLst>
            <a:innerShdw blurRad="114300">
              <a:prstClr val="black"/>
            </a:innerShdw>
          </a:effectLst>
        </p:spPr>
      </p:pic>
      <p:sp>
        <p:nvSpPr>
          <p:cNvPr id="10" name="Title 9">
            <a:extLst>
              <a:ext uri="{FF2B5EF4-FFF2-40B4-BE49-F238E27FC236}">
                <a16:creationId xmlns:a16="http://schemas.microsoft.com/office/drawing/2014/main" id="{27EF1FE8-DBF6-DE7E-4A23-E58635000684}"/>
              </a:ext>
            </a:extLst>
          </p:cNvPr>
          <p:cNvSpPr>
            <a:spLocks noGrp="1"/>
          </p:cNvSpPr>
          <p:nvPr>
            <p:ph type="title"/>
          </p:nvPr>
        </p:nvSpPr>
        <p:spPr>
          <a:xfrm>
            <a:off x="0" y="0"/>
            <a:ext cx="12192000" cy="6864350"/>
          </a:xfrm>
          <a:solidFill>
            <a:schemeClr val="tx2">
              <a:alpha val="70000"/>
            </a:schemeClr>
          </a:solidFill>
          <a:ln>
            <a:noFill/>
          </a:ln>
          <a:effectLst/>
        </p:spPr>
        <p:txBody>
          <a:bodyPr lIns="0" tIns="548640" rIns="457200" bIns="0" anchor="t"/>
          <a:lstStyle/>
          <a:p>
            <a:pPr lvl="1" algn="ctr"/>
            <a:r>
              <a:rPr lang="en-US" sz="3600" b="1">
                <a:solidFill>
                  <a:schemeClr val="bg1"/>
                </a:solidFill>
              </a:rPr>
              <a:t>Emerging Threat: Fentanyl Combined with Xylazine</a:t>
            </a:r>
          </a:p>
        </p:txBody>
      </p:sp>
      <p:sp>
        <p:nvSpPr>
          <p:cNvPr id="15" name="Content Placeholder 14">
            <a:extLst>
              <a:ext uri="{FF2B5EF4-FFF2-40B4-BE49-F238E27FC236}">
                <a16:creationId xmlns:a16="http://schemas.microsoft.com/office/drawing/2014/main" id="{9F56F82E-7D20-9B23-3F61-82D92A20753C}"/>
              </a:ext>
            </a:extLst>
          </p:cNvPr>
          <p:cNvSpPr>
            <a:spLocks noGrp="1"/>
          </p:cNvSpPr>
          <p:nvPr>
            <p:ph sz="quarter" idx="13"/>
          </p:nvPr>
        </p:nvSpPr>
        <p:spPr>
          <a:xfrm>
            <a:off x="531611" y="1071025"/>
            <a:ext cx="6226028" cy="5072062"/>
          </a:xfrm>
          <a:prstGeom prst="rect">
            <a:avLst/>
          </a:prstGeom>
          <a:noFill/>
          <a:ln w="6350">
            <a:noFill/>
          </a:ln>
          <a:effectLst/>
        </p:spPr>
        <p:txBody>
          <a:bodyPr lIns="0" tIns="0" rIns="0" bIns="0"/>
          <a:lstStyle/>
          <a:p>
            <a:pPr>
              <a:lnSpc>
                <a:spcPct val="100000"/>
              </a:lnSpc>
              <a:spcBef>
                <a:spcPts val="600"/>
              </a:spcBef>
              <a:spcAft>
                <a:spcPts val="600"/>
              </a:spcAft>
            </a:pPr>
            <a:r>
              <a:rPr lang="en-US" sz="2800">
                <a:solidFill>
                  <a:schemeClr val="bg1"/>
                </a:solidFill>
              </a:rPr>
              <a:t>Xylazine is a powerful sedative</a:t>
            </a:r>
          </a:p>
          <a:p>
            <a:pPr>
              <a:lnSpc>
                <a:spcPct val="100000"/>
              </a:lnSpc>
              <a:spcBef>
                <a:spcPts val="600"/>
              </a:spcBef>
              <a:spcAft>
                <a:spcPts val="600"/>
              </a:spcAft>
            </a:pPr>
            <a:r>
              <a:rPr lang="en-US" sz="2800">
                <a:solidFill>
                  <a:schemeClr val="bg1"/>
                </a:solidFill>
              </a:rPr>
              <a:t>Fentanyl-related deaths with xylazine detected increased by 276% between 2019-2022</a:t>
            </a:r>
          </a:p>
          <a:p>
            <a:pPr>
              <a:lnSpc>
                <a:spcPct val="100000"/>
              </a:lnSpc>
              <a:spcBef>
                <a:spcPts val="600"/>
              </a:spcBef>
              <a:spcAft>
                <a:spcPts val="600"/>
              </a:spcAft>
            </a:pPr>
            <a:r>
              <a:rPr lang="en-US" sz="2800">
                <a:solidFill>
                  <a:schemeClr val="bg1"/>
                </a:solidFill>
              </a:rPr>
              <a:t>Prompting executive designation authority for the first time in U.S. history</a:t>
            </a:r>
          </a:p>
        </p:txBody>
      </p:sp>
      <p:sp>
        <p:nvSpPr>
          <p:cNvPr id="2" name="Footer Placeholder 1">
            <a:extLst>
              <a:ext uri="{FF2B5EF4-FFF2-40B4-BE49-F238E27FC236}">
                <a16:creationId xmlns:a16="http://schemas.microsoft.com/office/drawing/2014/main" id="{820D9003-C643-AA3F-2952-FF405123B122}"/>
              </a:ext>
            </a:extLst>
          </p:cNvPr>
          <p:cNvSpPr>
            <a:spLocks noGrp="1"/>
          </p:cNvSpPr>
          <p:nvPr>
            <p:ph type="ftr" sz="quarter" idx="25"/>
          </p:nvPr>
        </p:nvSpPr>
        <p:spPr/>
        <p:txBody>
          <a:bodyPr/>
          <a:lstStyle/>
          <a:p>
            <a:r>
              <a:rPr lang="en-US">
                <a:solidFill>
                  <a:schemeClr val="bg1"/>
                </a:solidFill>
                <a:cs typeface="Arial"/>
              </a:rPr>
              <a:t>(The White House, 2023)</a:t>
            </a:r>
          </a:p>
        </p:txBody>
      </p:sp>
      <p:cxnSp>
        <p:nvCxnSpPr>
          <p:cNvPr id="5" name="Straight Connector 4">
            <a:extLst>
              <a:ext uri="{FF2B5EF4-FFF2-40B4-BE49-F238E27FC236}">
                <a16:creationId xmlns:a16="http://schemas.microsoft.com/office/drawing/2014/main" id="{E561CF19-37B9-A374-9EEF-BD0E3B37FE94}"/>
              </a:ext>
              <a:ext uri="{C183D7F6-B498-43B3-948B-1728B52AA6E4}">
                <adec:decorative xmlns:adec="http://schemas.microsoft.com/office/drawing/2017/decorative" val="1"/>
              </a:ext>
            </a:extLst>
          </p:cNvPr>
          <p:cNvCxnSpPr>
            <a:cxnSpLocks/>
          </p:cNvCxnSpPr>
          <p:nvPr/>
        </p:nvCxnSpPr>
        <p:spPr>
          <a:xfrm>
            <a:off x="3768" y="1218793"/>
            <a:ext cx="11478986" cy="0"/>
          </a:xfrm>
          <a:prstGeom prst="line">
            <a:avLst/>
          </a:prstGeom>
          <a:ln w="28575">
            <a:solidFill>
              <a:srgbClr val="2A5E7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133018"/>
      </p:ext>
    </p:extLst>
  </p:cSld>
  <p:clrMapOvr>
    <a:masterClrMapping/>
  </p:clrMapOvr>
</p:sld>
</file>

<file path=ppt/theme/theme1.xml><?xml version="1.0" encoding="utf-8"?>
<a:theme xmlns:a="http://schemas.openxmlformats.org/drawingml/2006/main" name="20_Office Theme">
  <a:themeElements>
    <a:clrScheme name="Custom 1">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CFF-NCSACW Toolkit">
      <a:dk1>
        <a:sysClr val="windowText" lastClr="000000"/>
      </a:dk1>
      <a:lt1>
        <a:sysClr val="window" lastClr="FFFFFF"/>
      </a:lt1>
      <a:dk2>
        <a:srgbClr val="0F4263"/>
      </a:dk2>
      <a:lt2>
        <a:srgbClr val="DBEFF9"/>
      </a:lt2>
      <a:accent1>
        <a:srgbClr val="093E61"/>
      </a:accent1>
      <a:accent2>
        <a:srgbClr val="2B809A"/>
      </a:accent2>
      <a:accent3>
        <a:srgbClr val="093E61"/>
      </a:accent3>
      <a:accent4>
        <a:srgbClr val="093E61"/>
      </a:accent4>
      <a:accent5>
        <a:srgbClr val="7CCA62"/>
      </a:accent5>
      <a:accent6>
        <a:srgbClr val="A5C249"/>
      </a:accent6>
      <a:hlink>
        <a:srgbClr val="2B809A"/>
      </a:hlink>
      <a:folHlink>
        <a:srgbClr val="2B809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1">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CW Toolk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Custom 3">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076DA0"/>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517FF3F932D340B245FFD4580FD3A5" ma:contentTypeVersion="12" ma:contentTypeDescription="Create a new document." ma:contentTypeScope="" ma:versionID="58b82600eedcb69ee89a02babfe17517">
  <xsd:schema xmlns:xsd="http://www.w3.org/2001/XMLSchema" xmlns:xs="http://www.w3.org/2001/XMLSchema" xmlns:p="http://schemas.microsoft.com/office/2006/metadata/properties" xmlns:ns2="87c3cb85-7b88-4308-a09a-2cff70447376" xmlns:ns3="44b76e7b-b112-41d5-aade-b7d5fca02078" targetNamespace="http://schemas.microsoft.com/office/2006/metadata/properties" ma:root="true" ma:fieldsID="665458863c65d1f4b21ff4632c49bdbc" ns2:_="" ns3:_="">
    <xsd:import namespace="87c3cb85-7b88-4308-a09a-2cff70447376"/>
    <xsd:import namespace="44b76e7b-b112-41d5-aade-b7d5fca0207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c3cb85-7b88-4308-a09a-2cff704473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58bc4911-8aa7-40f7-879b-7ab1ade0da44"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b76e7b-b112-41d5-aade-b7d5fca0207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7c3cb85-7b88-4308-a09a-2cff7044737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2305D0-0AE4-4934-BDD7-53BEE087B62B}">
  <ds:schemaRefs>
    <ds:schemaRef ds:uri="44b76e7b-b112-41d5-aade-b7d5fca02078"/>
    <ds:schemaRef ds:uri="87c3cb85-7b88-4308-a09a-2cff704473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64673E1-EC8D-4BBE-B384-B235484B8398}">
  <ds:schemaRefs>
    <ds:schemaRef ds:uri="44b76e7b-b112-41d5-aade-b7d5fca02078"/>
    <ds:schemaRef ds:uri="http://schemas.microsoft.com/office/2006/metadata/properties"/>
    <ds:schemaRef ds:uri="http://schemas.openxmlformats.org/package/2006/metadata/core-properties"/>
    <ds:schemaRef ds:uri="http://purl.org/dc/dcmitype/"/>
    <ds:schemaRef ds:uri="http://www.w3.org/XML/1998/namespace"/>
    <ds:schemaRef ds:uri="http://purl.org/dc/terms/"/>
    <ds:schemaRef ds:uri="http://schemas.microsoft.com/office/2006/documentManagement/types"/>
    <ds:schemaRef ds:uri="http://purl.org/dc/elements/1.1/"/>
    <ds:schemaRef ds:uri="http://schemas.microsoft.com/office/infopath/2007/PartnerControls"/>
    <ds:schemaRef ds:uri="87c3cb85-7b88-4308-a09a-2cff70447376"/>
  </ds:schemaRefs>
</ds:datastoreItem>
</file>

<file path=customXml/itemProps3.xml><?xml version="1.0" encoding="utf-8"?>
<ds:datastoreItem xmlns:ds="http://schemas.openxmlformats.org/officeDocument/2006/customXml" ds:itemID="{7A957DE8-93B2-4DC7-A2A5-14E3C757CE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TotalTime>
  <Words>14170</Words>
  <Application>Microsoft Office PowerPoint</Application>
  <PresentationFormat>Widescreen</PresentationFormat>
  <Paragraphs>1360</Paragraphs>
  <Slides>57</Slides>
  <Notes>57</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57</vt:i4>
      </vt:variant>
    </vt:vector>
  </HeadingPairs>
  <TitlesOfParts>
    <vt:vector size="76" baseType="lpstr">
      <vt:lpstr>SimSun</vt:lpstr>
      <vt:lpstr>Aptos</vt:lpstr>
      <vt:lpstr>Arial</vt:lpstr>
      <vt:lpstr>Calibri</vt:lpstr>
      <vt:lpstr>Courier New</vt:lpstr>
      <vt:lpstr>Georgia</vt:lpstr>
      <vt:lpstr>Helvetica Light</vt:lpstr>
      <vt:lpstr>Lato</vt:lpstr>
      <vt:lpstr>Segoe UI</vt:lpstr>
      <vt:lpstr>Symbol</vt:lpstr>
      <vt:lpstr>System Font Regular</vt:lpstr>
      <vt:lpstr>Times New Roman</vt:lpstr>
      <vt:lpstr>Wingdings</vt:lpstr>
      <vt:lpstr>20_Office Theme</vt:lpstr>
      <vt:lpstr>6_Office Theme</vt:lpstr>
      <vt:lpstr>2_Office Theme</vt:lpstr>
      <vt:lpstr>Office Theme</vt:lpstr>
      <vt:lpstr>Office Theme</vt:lpstr>
      <vt:lpstr>8_Office Theme</vt:lpstr>
      <vt:lpstr>Special Topic:  Considerations for Children and Families Affected by Opioid Use</vt:lpstr>
      <vt:lpstr>Acknowledgement</vt:lpstr>
      <vt:lpstr>Learning Objectives</vt:lpstr>
      <vt:lpstr>Opioids</vt:lpstr>
      <vt:lpstr>Opiates vs Opioids—What’s the Difference?</vt:lpstr>
      <vt:lpstr>What Is Fentanyl?</vt:lpstr>
      <vt:lpstr>Fentanyl vs  Fentanyl Analogs</vt:lpstr>
      <vt:lpstr>Illegal Manufacturing of Fentanyl</vt:lpstr>
      <vt:lpstr>Emerging Threat: Fentanyl Combined with Xylazine</vt:lpstr>
      <vt:lpstr>How Opioids Affect the Brain and Nervous System</vt:lpstr>
      <vt:lpstr>Physical Signs of Opioid Use</vt:lpstr>
      <vt:lpstr>Behavioral Signs of Opioid Use</vt:lpstr>
      <vt:lpstr>Understanding the  Psychological and Physical  Effects of Opioid Use</vt:lpstr>
      <vt:lpstr>Risk Factors for Opioid Overdose</vt:lpstr>
      <vt:lpstr>Signs of an  Opioid Overdose</vt:lpstr>
      <vt:lpstr>Drug Overdose Death Rates </vt:lpstr>
      <vt:lpstr>National Drug-Involved Overdose Deaths, Number Among All Ages, by Gender, 1999-2021</vt:lpstr>
      <vt:lpstr>National Drug-Involved Overdose Deaths,  Number Among All Ages, 1999-2021</vt:lpstr>
      <vt:lpstr>National Overdose Deaths Involving Any Opioid,  Number Among All Ages, by Gender, 1999-2021</vt:lpstr>
      <vt:lpstr>National Overdose Deaths Involving Prescription Opioids, Number Among All Ages, 1999-2021</vt:lpstr>
      <vt:lpstr>National Overdose Deaths Involving Heroin, by other Opioid Involvement, Number Among All Ages, 1999-2021</vt:lpstr>
      <vt:lpstr>Changes in Reported Drug Overdose  Death Rates by States</vt:lpstr>
      <vt:lpstr>Harm Reduction  and Opioid Overdose Prevention Strategies</vt:lpstr>
      <vt:lpstr>Harm Reduction in the Context of Child Well-Being–Let’s Talk About It!</vt:lpstr>
      <vt:lpstr>Examples of  Harm Reduction Strategies in  Child Welfare</vt:lpstr>
      <vt:lpstr>Safe Storage &amp; Proper Disposal of Opioids</vt:lpstr>
      <vt:lpstr>Fentanyl Test Strips </vt:lpstr>
      <vt:lpstr> Naloxone</vt:lpstr>
      <vt:lpstr>Jessica’s Story Permission to Use &amp; Video Credit provided by  The University of Tennessee &amp; Dr. Jennifer Crowley</vt:lpstr>
      <vt:lpstr>Medications for  Opioid Use Disorder (MOUD)</vt:lpstr>
      <vt:lpstr>MOUD Values Discussion</vt:lpstr>
      <vt:lpstr>MAT or MOUD— Why Does This Matter?</vt:lpstr>
      <vt:lpstr>Reducing MOUD Stigma</vt:lpstr>
      <vt:lpstr>What Are These Medications &amp; How Do They Work? </vt:lpstr>
      <vt:lpstr>MOUD Treatment</vt:lpstr>
      <vt:lpstr>MOUD Benefits</vt:lpstr>
      <vt:lpstr>Treatment for  Opioid Use Disorder Before, During, and After Pregnancy</vt:lpstr>
      <vt:lpstr>MOUD During Pregnancy</vt:lpstr>
      <vt:lpstr>Neonatal Abstinence Syndrome (NAS) vs  Neonatal Opioid Withdrawal Syndrome (NOWS)</vt:lpstr>
      <vt:lpstr>Treatment Options for NAS/NOWS</vt:lpstr>
      <vt:lpstr>Non-Pharmacological Treatment  Strategies for NAS/NOWS </vt:lpstr>
      <vt:lpstr>Use of Pharmacological Treatment for NAS/NOWS </vt:lpstr>
      <vt:lpstr>Post Discharge Care  for Infants Treated for NAS</vt:lpstr>
      <vt:lpstr>Unique Risks of Neonatal Abstinence Syndrome</vt:lpstr>
      <vt:lpstr>NAS Treatment and Collaborative Discharge Planning</vt:lpstr>
      <vt:lpstr>Postpartum Treatment Considerations  for Opioid Use Disorders</vt:lpstr>
      <vt:lpstr>Recovery  Is Possible!</vt:lpstr>
      <vt:lpstr>Doorway Recovery Videos Permission to Use &amp; Video Credit provided by  New Hampshire Department of Health and Human Services</vt:lpstr>
      <vt:lpstr>Contact the NCSACW TTA Program</vt:lpstr>
      <vt:lpstr>References</vt:lpstr>
      <vt:lpstr>References, 1 of 4</vt:lpstr>
      <vt:lpstr>References, 2 of 4</vt:lpstr>
      <vt:lpstr>References, 3 of 4</vt:lpstr>
      <vt:lpstr>References, 4 of 4</vt:lpstr>
      <vt:lpstr>Resources</vt:lpstr>
      <vt:lpstr>Resources, 1 of 2 </vt:lpstr>
      <vt:lpstr>Resources, 2 of 2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Topic:  Special Considerations for Families in the Child Welfare System Impacted by Opioids</dc:title>
  <dc:creator>Kimberly Stevens</dc:creator>
  <cp:lastModifiedBy>Darron Petit</cp:lastModifiedBy>
  <cp:revision>3</cp:revision>
  <cp:lastPrinted>2018-07-18T12:27:23Z</cp:lastPrinted>
  <dcterms:created xsi:type="dcterms:W3CDTF">2018-03-20T21:31:01Z</dcterms:created>
  <dcterms:modified xsi:type="dcterms:W3CDTF">2024-05-28T19:22:16Z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0x01010047517FF3F932D340B245FFD4580FD3A5</vt:lpwstr>
  </property>
  <property fmtid="{D5CDD505-2E9C-101B-9397-08002B2CF9AE}" pid="3" name="Order">
    <vt:r8>13400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